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png" ContentType="image/png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</p:sldIdLst>
  <p:sldSz cx="7569200" cy="10693400"/>
  <p:notesSz cx="7569200" cy="10693400"/>
  <p:defaultTextStyle>
    <a:defPPr>
      <a:defRPr kern="0"/>
    </a:defPPr>
  </p:defaultTextStyle>
  <p:embeddedFontLst>
    <p:embeddedFont>
      <p:font typeface="Arial" panose="00000000000000000000" pitchFamily="34" charset="1"/>
      <p:regular r:id="rId108"/>
      <p:bold r:id="rId109"/>
      <p:italic r:id="rId107"/>
      <p:boldItalic r:id="rId110"/>
    </p:embeddedFont>
    <p:embeddedFont>
      <p:font typeface="Arial Rounded MT Bold" panose="00000000000000000000" pitchFamily="34" charset="1"/>
      <p:regular r:id="rId115"/>
      <p:bold r:id="rId116"/>
    </p:embeddedFont>
    <p:embeddedFont>
      <p:font typeface="Century Gothic" panose="00000000000000000000" pitchFamily="34" charset="1"/>
      <p:regular r:id="rId117"/>
    </p:embeddedFont>
    <p:embeddedFont>
      <p:font typeface="Lucida Sans Unicode" panose="00000000000000000000" pitchFamily="34" charset="1"/>
      <p:regular r:id="rId118"/>
      <p:bold r:id="rId111"/>
    </p:embeddedFont>
    <p:embeddedFont>
      <p:font typeface="Symbol" panose="00000000000000000000" pitchFamily="18" charset="2"/>
      <p:regular r:id="rId112"/>
      <p:bold r:id="rId114"/>
      <p:italic r:id="rId119"/>
    </p:embeddedFont>
    <p:embeddedFont>
      <p:font typeface="Times New Roman" panose="00000000000000000000" pitchFamily="18" charset="1"/>
      <p:regular r:id="rId106"/>
      <p:italic r:id="rId11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font" Target="fonts/font1.fntdata"/><Relationship Id="rId107" Type="http://schemas.openxmlformats.org/officeDocument/2006/relationships/font" Target="fonts/font2.fntdata"/><Relationship Id="rId108" Type="http://schemas.openxmlformats.org/officeDocument/2006/relationships/font" Target="fonts/font3.fntdata"/><Relationship Id="rId109" Type="http://schemas.openxmlformats.org/officeDocument/2006/relationships/font" Target="fonts/font4.fntdata"/><Relationship Id="rId110" Type="http://schemas.openxmlformats.org/officeDocument/2006/relationships/font" Target="fonts/font5.fntdata"/><Relationship Id="rId111" Type="http://schemas.openxmlformats.org/officeDocument/2006/relationships/font" Target="fonts/font6.fntdata"/><Relationship Id="rId112" Type="http://schemas.openxmlformats.org/officeDocument/2006/relationships/font" Target="fonts/font7.fntdata"/><Relationship Id="rId113" Type="http://schemas.openxmlformats.org/officeDocument/2006/relationships/font" Target="fonts/font8.fntdata"/><Relationship Id="rId114" Type="http://schemas.openxmlformats.org/officeDocument/2006/relationships/font" Target="fonts/font9.fntdata"/><Relationship Id="rId115" Type="http://schemas.openxmlformats.org/officeDocument/2006/relationships/font" Target="fonts/font10.fntdata"/><Relationship Id="rId116" Type="http://schemas.openxmlformats.org/officeDocument/2006/relationships/font" Target="fonts/font11.fntdata"/><Relationship Id="rId117" Type="http://schemas.openxmlformats.org/officeDocument/2006/relationships/font" Target="fonts/font12.fntdata"/><Relationship Id="rId118" Type="http://schemas.openxmlformats.org/officeDocument/2006/relationships/font" Target="fonts/font13.fntdata"/><Relationship Id="rId119" Type="http://schemas.openxmlformats.org/officeDocument/2006/relationships/font" Target="fonts/font14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8424" y="2641882"/>
            <a:ext cx="577965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hyperlink" Target="mailto:export@hps-systemtechnik.com" TargetMode="External"/><Relationship Id="rId4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59.png"/><Relationship Id="rId11" Type="http://schemas.openxmlformats.org/officeDocument/2006/relationships/image" Target="../media/image60.png"/><Relationship Id="rId12" Type="http://schemas.openxmlformats.org/officeDocument/2006/relationships/image" Target="../media/image61.png"/><Relationship Id="rId13" Type="http://schemas.openxmlformats.org/officeDocument/2006/relationships/image" Target="../media/image62.png"/><Relationship Id="rId14" Type="http://schemas.openxmlformats.org/officeDocument/2006/relationships/image" Target="../media/image63.png"/><Relationship Id="rId15" Type="http://schemas.openxmlformats.org/officeDocument/2006/relationships/image" Target="../media/image64.png"/><Relationship Id="rId16" Type="http://schemas.openxmlformats.org/officeDocument/2006/relationships/image" Target="../media/image65.png"/><Relationship Id="rId17" Type="http://schemas.openxmlformats.org/officeDocument/2006/relationships/image" Target="../media/image66.png"/><Relationship Id="rId18" Type="http://schemas.openxmlformats.org/officeDocument/2006/relationships/image" Target="../media/image67.png"/><Relationship Id="rId19" Type="http://schemas.openxmlformats.org/officeDocument/2006/relationships/image" Target="../media/image68.png"/><Relationship Id="rId20" Type="http://schemas.openxmlformats.org/officeDocument/2006/relationships/image" Target="../media/image69.png"/><Relationship Id="rId21" Type="http://schemas.openxmlformats.org/officeDocument/2006/relationships/image" Target="../media/image70.png"/><Relationship Id="rId22" Type="http://schemas.openxmlformats.org/officeDocument/2006/relationships/image" Target="../media/image71.png"/><Relationship Id="rId23" Type="http://schemas.openxmlformats.org/officeDocument/2006/relationships/image" Target="../media/image72.png"/><Relationship Id="rId24" Type="http://schemas.openxmlformats.org/officeDocument/2006/relationships/image" Target="../media/image73.png"/><Relationship Id="rId25" Type="http://schemas.openxmlformats.org/officeDocument/2006/relationships/image" Target="../media/image74.png"/><Relationship Id="rId26" Type="http://schemas.openxmlformats.org/officeDocument/2006/relationships/image" Target="../media/image75.png"/><Relationship Id="rId27" Type="http://schemas.openxmlformats.org/officeDocument/2006/relationships/image" Target="../media/image76.png"/><Relationship Id="rId28" Type="http://schemas.openxmlformats.org/officeDocument/2006/relationships/image" Target="../media/image77.png"/><Relationship Id="rId29" Type="http://schemas.openxmlformats.org/officeDocument/2006/relationships/image" Target="../media/image78.png"/><Relationship Id="rId30" Type="http://schemas.openxmlformats.org/officeDocument/2006/relationships/image" Target="../media/image79.png"/><Relationship Id="rId31" Type="http://schemas.openxmlformats.org/officeDocument/2006/relationships/image" Target="../media/image80.png"/><Relationship Id="rId32" Type="http://schemas.openxmlformats.org/officeDocument/2006/relationships/image" Target="../media/image81.png"/><Relationship Id="rId33" Type="http://schemas.openxmlformats.org/officeDocument/2006/relationships/image" Target="../media/image82.png"/><Relationship Id="rId34" Type="http://schemas.openxmlformats.org/officeDocument/2006/relationships/image" Target="../media/image83.png"/><Relationship Id="rId35" Type="http://schemas.openxmlformats.org/officeDocument/2006/relationships/image" Target="../media/image84.png"/><Relationship Id="rId36" Type="http://schemas.openxmlformats.org/officeDocument/2006/relationships/image" Target="../media/image85.png"/><Relationship Id="rId37" Type="http://schemas.openxmlformats.org/officeDocument/2006/relationships/image" Target="../media/image86.png"/><Relationship Id="rId38" Type="http://schemas.openxmlformats.org/officeDocument/2006/relationships/image" Target="../media/image87.png"/><Relationship Id="rId39" Type="http://schemas.openxmlformats.org/officeDocument/2006/relationships/image" Target="../media/image88.png"/><Relationship Id="rId40" Type="http://schemas.openxmlformats.org/officeDocument/2006/relationships/image" Target="../media/image89.png"/><Relationship Id="rId41" Type="http://schemas.openxmlformats.org/officeDocument/2006/relationships/image" Target="../media/image90.png"/><Relationship Id="rId42" Type="http://schemas.openxmlformats.org/officeDocument/2006/relationships/image" Target="../media/image91.png"/><Relationship Id="rId43" Type="http://schemas.openxmlformats.org/officeDocument/2006/relationships/image" Target="../media/image92.png"/><Relationship Id="rId44" Type="http://schemas.openxmlformats.org/officeDocument/2006/relationships/image" Target="../media/image93.png"/><Relationship Id="rId45" Type="http://schemas.openxmlformats.org/officeDocument/2006/relationships/image" Target="../media/image94.png"/><Relationship Id="rId46" Type="http://schemas.openxmlformats.org/officeDocument/2006/relationships/image" Target="../media/image95.png"/><Relationship Id="rId47" Type="http://schemas.openxmlformats.org/officeDocument/2006/relationships/image" Target="../media/image96.png"/><Relationship Id="rId48" Type="http://schemas.openxmlformats.org/officeDocument/2006/relationships/image" Target="../media/image97.png"/><Relationship Id="rId49" Type="http://schemas.openxmlformats.org/officeDocument/2006/relationships/image" Target="../media/image98.png"/><Relationship Id="rId50" Type="http://schemas.openxmlformats.org/officeDocument/2006/relationships/image" Target="../media/image99.png"/><Relationship Id="rId51" Type="http://schemas.openxmlformats.org/officeDocument/2006/relationships/image" Target="../media/image100.png"/><Relationship Id="rId52" Type="http://schemas.openxmlformats.org/officeDocument/2006/relationships/image" Target="../media/image101.png"/><Relationship Id="rId53" Type="http://schemas.openxmlformats.org/officeDocument/2006/relationships/image" Target="../media/image102.png"/><Relationship Id="rId54" Type="http://schemas.openxmlformats.org/officeDocument/2006/relationships/image" Target="../media/image103.png"/><Relationship Id="rId55" Type="http://schemas.openxmlformats.org/officeDocument/2006/relationships/image" Target="../media/image104.png"/><Relationship Id="rId56" Type="http://schemas.openxmlformats.org/officeDocument/2006/relationships/image" Target="../media/image105.png"/><Relationship Id="rId57" Type="http://schemas.openxmlformats.org/officeDocument/2006/relationships/image" Target="../media/image106.png"/><Relationship Id="rId58" Type="http://schemas.openxmlformats.org/officeDocument/2006/relationships/image" Target="../media/image107.png"/><Relationship Id="rId59" Type="http://schemas.openxmlformats.org/officeDocument/2006/relationships/image" Target="../media/image108.png"/><Relationship Id="rId60" Type="http://schemas.openxmlformats.org/officeDocument/2006/relationships/image" Target="../media/image109.png"/><Relationship Id="rId61" Type="http://schemas.openxmlformats.org/officeDocument/2006/relationships/image" Target="../media/image110.png"/><Relationship Id="rId62" Type="http://schemas.openxmlformats.org/officeDocument/2006/relationships/image" Target="../media/image111.png"/><Relationship Id="rId63" Type="http://schemas.openxmlformats.org/officeDocument/2006/relationships/image" Target="../media/image112.png"/><Relationship Id="rId64" Type="http://schemas.openxmlformats.org/officeDocument/2006/relationships/image" Target="../media/image113.png"/><Relationship Id="rId65" Type="http://schemas.openxmlformats.org/officeDocument/2006/relationships/image" Target="../media/image114.png"/><Relationship Id="rId66" Type="http://schemas.openxmlformats.org/officeDocument/2006/relationships/image" Target="../media/image115.png"/><Relationship Id="rId67" Type="http://schemas.openxmlformats.org/officeDocument/2006/relationships/image" Target="../media/image116.png"/><Relationship Id="rId68" Type="http://schemas.openxmlformats.org/officeDocument/2006/relationships/image" Target="../media/image117.png"/><Relationship Id="rId69" Type="http://schemas.openxmlformats.org/officeDocument/2006/relationships/image" Target="../media/image118.png"/><Relationship Id="rId70" Type="http://schemas.openxmlformats.org/officeDocument/2006/relationships/image" Target="../media/image11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image" Target="../media/image126.png"/><Relationship Id="rId10" Type="http://schemas.openxmlformats.org/officeDocument/2006/relationships/image" Target="../media/image127.png"/><Relationship Id="rId11" Type="http://schemas.openxmlformats.org/officeDocument/2006/relationships/image" Target="../media/image128.png"/><Relationship Id="rId12" Type="http://schemas.openxmlformats.org/officeDocument/2006/relationships/image" Target="../media/image129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30.png"/><Relationship Id="rId4" Type="http://schemas.openxmlformats.org/officeDocument/2006/relationships/image" Target="../media/image13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32.jp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Relationship Id="rId8" Type="http://schemas.openxmlformats.org/officeDocument/2006/relationships/image" Target="../media/image137.png"/><Relationship Id="rId9" Type="http://schemas.openxmlformats.org/officeDocument/2006/relationships/image" Target="../media/image138.png"/><Relationship Id="rId10" Type="http://schemas.openxmlformats.org/officeDocument/2006/relationships/image" Target="../media/image139.png"/><Relationship Id="rId11" Type="http://schemas.openxmlformats.org/officeDocument/2006/relationships/image" Target="../media/image140.png"/><Relationship Id="rId12" Type="http://schemas.openxmlformats.org/officeDocument/2006/relationships/image" Target="../media/image141.png"/><Relationship Id="rId13" Type="http://schemas.openxmlformats.org/officeDocument/2006/relationships/image" Target="../media/image142.png"/><Relationship Id="rId14" Type="http://schemas.openxmlformats.org/officeDocument/2006/relationships/image" Target="../media/image143.png"/><Relationship Id="rId15" Type="http://schemas.openxmlformats.org/officeDocument/2006/relationships/image" Target="../media/image144.png"/><Relationship Id="rId16" Type="http://schemas.openxmlformats.org/officeDocument/2006/relationships/image" Target="../media/image145.png"/><Relationship Id="rId17" Type="http://schemas.openxmlformats.org/officeDocument/2006/relationships/image" Target="../media/image146.png"/><Relationship Id="rId18" Type="http://schemas.openxmlformats.org/officeDocument/2006/relationships/image" Target="../media/image147.png"/><Relationship Id="rId19" Type="http://schemas.openxmlformats.org/officeDocument/2006/relationships/image" Target="../media/image148.png"/><Relationship Id="rId20" Type="http://schemas.openxmlformats.org/officeDocument/2006/relationships/image" Target="../media/image149.png"/><Relationship Id="rId21" Type="http://schemas.openxmlformats.org/officeDocument/2006/relationships/image" Target="../media/image150.png"/><Relationship Id="rId22" Type="http://schemas.openxmlformats.org/officeDocument/2006/relationships/image" Target="../media/image151.png"/><Relationship Id="rId23" Type="http://schemas.openxmlformats.org/officeDocument/2006/relationships/image" Target="../media/image152.png"/><Relationship Id="rId24" Type="http://schemas.openxmlformats.org/officeDocument/2006/relationships/image" Target="../media/image153.png"/><Relationship Id="rId25" Type="http://schemas.openxmlformats.org/officeDocument/2006/relationships/image" Target="../media/image154.png"/><Relationship Id="rId26" Type="http://schemas.openxmlformats.org/officeDocument/2006/relationships/image" Target="../media/image155.png"/><Relationship Id="rId27" Type="http://schemas.openxmlformats.org/officeDocument/2006/relationships/image" Target="../media/image156.png"/><Relationship Id="rId28" Type="http://schemas.openxmlformats.org/officeDocument/2006/relationships/image" Target="../media/image157.png"/><Relationship Id="rId29" Type="http://schemas.openxmlformats.org/officeDocument/2006/relationships/image" Target="../media/image158.png"/><Relationship Id="rId30" Type="http://schemas.openxmlformats.org/officeDocument/2006/relationships/image" Target="../media/image159.png"/><Relationship Id="rId31" Type="http://schemas.openxmlformats.org/officeDocument/2006/relationships/image" Target="../media/image160.png"/><Relationship Id="rId32" Type="http://schemas.openxmlformats.org/officeDocument/2006/relationships/image" Target="../media/image161.png"/><Relationship Id="rId33" Type="http://schemas.openxmlformats.org/officeDocument/2006/relationships/image" Target="../media/image162.png"/><Relationship Id="rId34" Type="http://schemas.openxmlformats.org/officeDocument/2006/relationships/image" Target="../media/image163.png"/><Relationship Id="rId35" Type="http://schemas.openxmlformats.org/officeDocument/2006/relationships/image" Target="../media/image164.png"/><Relationship Id="rId36" Type="http://schemas.openxmlformats.org/officeDocument/2006/relationships/image" Target="../media/image165.png"/><Relationship Id="rId37" Type="http://schemas.openxmlformats.org/officeDocument/2006/relationships/image" Target="../media/image166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67.png"/><Relationship Id="rId4" Type="http://schemas.openxmlformats.org/officeDocument/2006/relationships/image" Target="../media/image168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8" Type="http://schemas.openxmlformats.org/officeDocument/2006/relationships/image" Target="../media/image174.png"/><Relationship Id="rId9" Type="http://schemas.openxmlformats.org/officeDocument/2006/relationships/image" Target="../media/image175.png"/><Relationship Id="rId10" Type="http://schemas.openxmlformats.org/officeDocument/2006/relationships/image" Target="../media/image176.png"/><Relationship Id="rId11" Type="http://schemas.openxmlformats.org/officeDocument/2006/relationships/image" Target="../media/image177.png"/><Relationship Id="rId12" Type="http://schemas.openxmlformats.org/officeDocument/2006/relationships/image" Target="../media/image178.png"/><Relationship Id="rId13" Type="http://schemas.openxmlformats.org/officeDocument/2006/relationships/image" Target="../media/image179.png"/><Relationship Id="rId14" Type="http://schemas.openxmlformats.org/officeDocument/2006/relationships/image" Target="../media/image180.png"/><Relationship Id="rId15" Type="http://schemas.openxmlformats.org/officeDocument/2006/relationships/image" Target="../media/image181.png"/><Relationship Id="rId16" Type="http://schemas.openxmlformats.org/officeDocument/2006/relationships/image" Target="../media/image182.png"/><Relationship Id="rId17" Type="http://schemas.openxmlformats.org/officeDocument/2006/relationships/image" Target="../media/image183.png"/><Relationship Id="rId18" Type="http://schemas.openxmlformats.org/officeDocument/2006/relationships/image" Target="../media/image184.png"/><Relationship Id="rId19" Type="http://schemas.openxmlformats.org/officeDocument/2006/relationships/image" Target="../media/image185.png"/><Relationship Id="rId20" Type="http://schemas.openxmlformats.org/officeDocument/2006/relationships/image" Target="../media/image186.png"/><Relationship Id="rId21" Type="http://schemas.openxmlformats.org/officeDocument/2006/relationships/image" Target="../media/image18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18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image" Target="../media/image191.png"/><Relationship Id="rId7" Type="http://schemas.openxmlformats.org/officeDocument/2006/relationships/image" Target="../media/image192.png"/><Relationship Id="rId8" Type="http://schemas.openxmlformats.org/officeDocument/2006/relationships/image" Target="../media/image193.png"/><Relationship Id="rId9" Type="http://schemas.openxmlformats.org/officeDocument/2006/relationships/image" Target="../media/image194.png"/><Relationship Id="rId10" Type="http://schemas.openxmlformats.org/officeDocument/2006/relationships/image" Target="../media/image195.png"/><Relationship Id="rId11" Type="http://schemas.openxmlformats.org/officeDocument/2006/relationships/image" Target="../media/image196.png"/><Relationship Id="rId12" Type="http://schemas.openxmlformats.org/officeDocument/2006/relationships/image" Target="../media/image197.png"/><Relationship Id="rId13" Type="http://schemas.openxmlformats.org/officeDocument/2006/relationships/image" Target="../media/image198.png"/><Relationship Id="rId14" Type="http://schemas.openxmlformats.org/officeDocument/2006/relationships/image" Target="../media/image199.png"/><Relationship Id="rId15" Type="http://schemas.openxmlformats.org/officeDocument/2006/relationships/image" Target="../media/image200.png"/><Relationship Id="rId16" Type="http://schemas.openxmlformats.org/officeDocument/2006/relationships/image" Target="../media/image201.png"/><Relationship Id="rId17" Type="http://schemas.openxmlformats.org/officeDocument/2006/relationships/image" Target="../media/image202.png"/><Relationship Id="rId18" Type="http://schemas.openxmlformats.org/officeDocument/2006/relationships/image" Target="../media/image203.png"/><Relationship Id="rId19" Type="http://schemas.openxmlformats.org/officeDocument/2006/relationships/image" Target="../media/image204.png"/><Relationship Id="rId20" Type="http://schemas.openxmlformats.org/officeDocument/2006/relationships/image" Target="../media/image205.png"/><Relationship Id="rId21" Type="http://schemas.openxmlformats.org/officeDocument/2006/relationships/image" Target="../media/image206.png"/><Relationship Id="rId22" Type="http://schemas.openxmlformats.org/officeDocument/2006/relationships/image" Target="../media/image207.png"/><Relationship Id="rId23" Type="http://schemas.openxmlformats.org/officeDocument/2006/relationships/image" Target="../media/image208.png"/><Relationship Id="rId24" Type="http://schemas.openxmlformats.org/officeDocument/2006/relationships/image" Target="../media/image209.png"/><Relationship Id="rId25" Type="http://schemas.openxmlformats.org/officeDocument/2006/relationships/image" Target="../media/image210.png"/><Relationship Id="rId26" Type="http://schemas.openxmlformats.org/officeDocument/2006/relationships/image" Target="../media/image211.png"/><Relationship Id="rId27" Type="http://schemas.openxmlformats.org/officeDocument/2006/relationships/image" Target="../media/image212.png"/><Relationship Id="rId28" Type="http://schemas.openxmlformats.org/officeDocument/2006/relationships/image" Target="../media/image213.png"/><Relationship Id="rId29" Type="http://schemas.openxmlformats.org/officeDocument/2006/relationships/image" Target="../media/image214.png"/><Relationship Id="rId30" Type="http://schemas.openxmlformats.org/officeDocument/2006/relationships/image" Target="../media/image215.png"/><Relationship Id="rId31" Type="http://schemas.openxmlformats.org/officeDocument/2006/relationships/image" Target="../media/image216.png"/><Relationship Id="rId32" Type="http://schemas.openxmlformats.org/officeDocument/2006/relationships/image" Target="../media/image217.png"/><Relationship Id="rId33" Type="http://schemas.openxmlformats.org/officeDocument/2006/relationships/image" Target="../media/image218.png"/><Relationship Id="rId34" Type="http://schemas.openxmlformats.org/officeDocument/2006/relationships/image" Target="../media/image219.png"/><Relationship Id="rId35" Type="http://schemas.openxmlformats.org/officeDocument/2006/relationships/image" Target="../media/image220.png"/><Relationship Id="rId36" Type="http://schemas.openxmlformats.org/officeDocument/2006/relationships/image" Target="../media/image221.png"/><Relationship Id="rId37" Type="http://schemas.openxmlformats.org/officeDocument/2006/relationships/image" Target="../media/image222.png"/><Relationship Id="rId38" Type="http://schemas.openxmlformats.org/officeDocument/2006/relationships/image" Target="../media/image223.png"/><Relationship Id="rId39" Type="http://schemas.openxmlformats.org/officeDocument/2006/relationships/image" Target="../media/image224.png"/><Relationship Id="rId40" Type="http://schemas.openxmlformats.org/officeDocument/2006/relationships/image" Target="../media/image225.png"/><Relationship Id="rId41" Type="http://schemas.openxmlformats.org/officeDocument/2006/relationships/image" Target="../media/image226.png"/><Relationship Id="rId42" Type="http://schemas.openxmlformats.org/officeDocument/2006/relationships/image" Target="../media/image227.png"/><Relationship Id="rId43" Type="http://schemas.openxmlformats.org/officeDocument/2006/relationships/image" Target="../media/image228.png"/><Relationship Id="rId44" Type="http://schemas.openxmlformats.org/officeDocument/2006/relationships/image" Target="../media/image229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30.png"/><Relationship Id="rId4" Type="http://schemas.openxmlformats.org/officeDocument/2006/relationships/image" Target="../media/image231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32.png"/><Relationship Id="rId4" Type="http://schemas.openxmlformats.org/officeDocument/2006/relationships/image" Target="../media/image233.png"/><Relationship Id="rId5" Type="http://schemas.openxmlformats.org/officeDocument/2006/relationships/image" Target="../media/image234.png"/><Relationship Id="rId6" Type="http://schemas.openxmlformats.org/officeDocument/2006/relationships/image" Target="../media/image235.png"/><Relationship Id="rId7" Type="http://schemas.openxmlformats.org/officeDocument/2006/relationships/image" Target="../media/image236.png"/><Relationship Id="rId8" Type="http://schemas.openxmlformats.org/officeDocument/2006/relationships/image" Target="../media/image237.png"/><Relationship Id="rId9" Type="http://schemas.openxmlformats.org/officeDocument/2006/relationships/image" Target="../media/image238.png"/><Relationship Id="rId10" Type="http://schemas.openxmlformats.org/officeDocument/2006/relationships/image" Target="../media/image239.png"/><Relationship Id="rId11" Type="http://schemas.openxmlformats.org/officeDocument/2006/relationships/image" Target="../media/image240.png"/><Relationship Id="rId12" Type="http://schemas.openxmlformats.org/officeDocument/2006/relationships/image" Target="../media/image241.png"/><Relationship Id="rId13" Type="http://schemas.openxmlformats.org/officeDocument/2006/relationships/image" Target="../media/image242.png"/><Relationship Id="rId14" Type="http://schemas.openxmlformats.org/officeDocument/2006/relationships/image" Target="../media/image243.png"/><Relationship Id="rId15" Type="http://schemas.openxmlformats.org/officeDocument/2006/relationships/image" Target="../media/image244.png"/><Relationship Id="rId16" Type="http://schemas.openxmlformats.org/officeDocument/2006/relationships/image" Target="../media/image245.png"/><Relationship Id="rId17" Type="http://schemas.openxmlformats.org/officeDocument/2006/relationships/image" Target="../media/image246.png"/><Relationship Id="rId18" Type="http://schemas.openxmlformats.org/officeDocument/2006/relationships/image" Target="../media/image247.png"/><Relationship Id="rId19" Type="http://schemas.openxmlformats.org/officeDocument/2006/relationships/image" Target="../media/image248.png"/><Relationship Id="rId20" Type="http://schemas.openxmlformats.org/officeDocument/2006/relationships/image" Target="../media/image249.png"/><Relationship Id="rId21" Type="http://schemas.openxmlformats.org/officeDocument/2006/relationships/image" Target="../media/image250.png"/><Relationship Id="rId22" Type="http://schemas.openxmlformats.org/officeDocument/2006/relationships/image" Target="../media/image251.png"/><Relationship Id="rId23" Type="http://schemas.openxmlformats.org/officeDocument/2006/relationships/image" Target="../media/image252.png"/><Relationship Id="rId24" Type="http://schemas.openxmlformats.org/officeDocument/2006/relationships/image" Target="../media/image253.png"/><Relationship Id="rId25" Type="http://schemas.openxmlformats.org/officeDocument/2006/relationships/image" Target="../media/image254.png"/><Relationship Id="rId26" Type="http://schemas.openxmlformats.org/officeDocument/2006/relationships/image" Target="../media/image255.png"/><Relationship Id="rId27" Type="http://schemas.openxmlformats.org/officeDocument/2006/relationships/image" Target="../media/image25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31.png"/><Relationship Id="rId4" Type="http://schemas.openxmlformats.org/officeDocument/2006/relationships/image" Target="../media/image230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57.png"/><Relationship Id="rId4" Type="http://schemas.openxmlformats.org/officeDocument/2006/relationships/image" Target="../media/image258.png"/><Relationship Id="rId5" Type="http://schemas.openxmlformats.org/officeDocument/2006/relationships/image" Target="../media/image259.png"/><Relationship Id="rId6" Type="http://schemas.openxmlformats.org/officeDocument/2006/relationships/image" Target="../media/image260.png"/><Relationship Id="rId7" Type="http://schemas.openxmlformats.org/officeDocument/2006/relationships/image" Target="../media/image261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62.png"/><Relationship Id="rId4" Type="http://schemas.openxmlformats.org/officeDocument/2006/relationships/image" Target="../media/image263.png"/><Relationship Id="rId5" Type="http://schemas.openxmlformats.org/officeDocument/2006/relationships/image" Target="../media/image264.png"/><Relationship Id="rId6" Type="http://schemas.openxmlformats.org/officeDocument/2006/relationships/image" Target="../media/image265.png"/><Relationship Id="rId7" Type="http://schemas.openxmlformats.org/officeDocument/2006/relationships/image" Target="../media/image266.png"/><Relationship Id="rId8" Type="http://schemas.openxmlformats.org/officeDocument/2006/relationships/image" Target="../media/image267.png"/><Relationship Id="rId9" Type="http://schemas.openxmlformats.org/officeDocument/2006/relationships/image" Target="../media/image268.png"/><Relationship Id="rId10" Type="http://schemas.openxmlformats.org/officeDocument/2006/relationships/image" Target="../media/image269.png"/><Relationship Id="rId11" Type="http://schemas.openxmlformats.org/officeDocument/2006/relationships/image" Target="../media/image270.png"/><Relationship Id="rId12" Type="http://schemas.openxmlformats.org/officeDocument/2006/relationships/image" Target="../media/image271.png"/><Relationship Id="rId13" Type="http://schemas.openxmlformats.org/officeDocument/2006/relationships/image" Target="../media/image272.png"/><Relationship Id="rId14" Type="http://schemas.openxmlformats.org/officeDocument/2006/relationships/image" Target="../media/image273.png"/><Relationship Id="rId15" Type="http://schemas.openxmlformats.org/officeDocument/2006/relationships/image" Target="../media/image274.png"/><Relationship Id="rId16" Type="http://schemas.openxmlformats.org/officeDocument/2006/relationships/image" Target="../media/image275.png"/><Relationship Id="rId17" Type="http://schemas.openxmlformats.org/officeDocument/2006/relationships/image" Target="../media/image276.png"/><Relationship Id="rId18" Type="http://schemas.openxmlformats.org/officeDocument/2006/relationships/image" Target="../media/image277.png"/><Relationship Id="rId19" Type="http://schemas.openxmlformats.org/officeDocument/2006/relationships/image" Target="../media/image278.png"/><Relationship Id="rId20" Type="http://schemas.openxmlformats.org/officeDocument/2006/relationships/image" Target="../media/image279.png"/><Relationship Id="rId21" Type="http://schemas.openxmlformats.org/officeDocument/2006/relationships/image" Target="../media/image280.png"/><Relationship Id="rId22" Type="http://schemas.openxmlformats.org/officeDocument/2006/relationships/image" Target="../media/image281.png"/><Relationship Id="rId23" Type="http://schemas.openxmlformats.org/officeDocument/2006/relationships/image" Target="../media/image282.png"/><Relationship Id="rId24" Type="http://schemas.openxmlformats.org/officeDocument/2006/relationships/image" Target="../media/image283.png"/><Relationship Id="rId25" Type="http://schemas.openxmlformats.org/officeDocument/2006/relationships/image" Target="../media/image284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85.png"/><Relationship Id="rId4" Type="http://schemas.openxmlformats.org/officeDocument/2006/relationships/image" Target="../media/image286.png"/><Relationship Id="rId5" Type="http://schemas.openxmlformats.org/officeDocument/2006/relationships/image" Target="../media/image287.png"/><Relationship Id="rId6" Type="http://schemas.openxmlformats.org/officeDocument/2006/relationships/image" Target="../media/image288.png"/><Relationship Id="rId7" Type="http://schemas.openxmlformats.org/officeDocument/2006/relationships/image" Target="../media/image289.png"/><Relationship Id="rId8" Type="http://schemas.openxmlformats.org/officeDocument/2006/relationships/image" Target="../media/image290.png"/><Relationship Id="rId9" Type="http://schemas.openxmlformats.org/officeDocument/2006/relationships/image" Target="../media/image291.png"/><Relationship Id="rId10" Type="http://schemas.openxmlformats.org/officeDocument/2006/relationships/image" Target="../media/image292.png"/><Relationship Id="rId11" Type="http://schemas.openxmlformats.org/officeDocument/2006/relationships/image" Target="../media/image293.png"/><Relationship Id="rId12" Type="http://schemas.openxmlformats.org/officeDocument/2006/relationships/image" Target="../media/image294.png"/><Relationship Id="rId13" Type="http://schemas.openxmlformats.org/officeDocument/2006/relationships/image" Target="../media/image295.png"/><Relationship Id="rId14" Type="http://schemas.openxmlformats.org/officeDocument/2006/relationships/image" Target="../media/image296.png"/><Relationship Id="rId15" Type="http://schemas.openxmlformats.org/officeDocument/2006/relationships/image" Target="../media/image297.png"/><Relationship Id="rId16" Type="http://schemas.openxmlformats.org/officeDocument/2006/relationships/image" Target="../media/image298.png"/><Relationship Id="rId17" Type="http://schemas.openxmlformats.org/officeDocument/2006/relationships/image" Target="../media/image299.png"/><Relationship Id="rId18" Type="http://schemas.openxmlformats.org/officeDocument/2006/relationships/image" Target="../media/image300.png"/><Relationship Id="rId19" Type="http://schemas.openxmlformats.org/officeDocument/2006/relationships/image" Target="../media/image301.png"/><Relationship Id="rId20" Type="http://schemas.openxmlformats.org/officeDocument/2006/relationships/image" Target="../media/image302.png"/><Relationship Id="rId21" Type="http://schemas.openxmlformats.org/officeDocument/2006/relationships/image" Target="../media/image303.png"/><Relationship Id="rId22" Type="http://schemas.openxmlformats.org/officeDocument/2006/relationships/image" Target="../media/image304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05.png"/><Relationship Id="rId4" Type="http://schemas.openxmlformats.org/officeDocument/2006/relationships/image" Target="../media/image306.png"/><Relationship Id="rId5" Type="http://schemas.openxmlformats.org/officeDocument/2006/relationships/image" Target="../media/image307.png"/><Relationship Id="rId6" Type="http://schemas.openxmlformats.org/officeDocument/2006/relationships/image" Target="../media/image308.png"/><Relationship Id="rId7" Type="http://schemas.openxmlformats.org/officeDocument/2006/relationships/image" Target="../media/image309.png"/><Relationship Id="rId8" Type="http://schemas.openxmlformats.org/officeDocument/2006/relationships/image" Target="../media/image310.png"/><Relationship Id="rId9" Type="http://schemas.openxmlformats.org/officeDocument/2006/relationships/image" Target="../media/image311.png"/><Relationship Id="rId10" Type="http://schemas.openxmlformats.org/officeDocument/2006/relationships/image" Target="../media/image312.png"/><Relationship Id="rId11" Type="http://schemas.openxmlformats.org/officeDocument/2006/relationships/image" Target="../media/image313.png"/><Relationship Id="rId12" Type="http://schemas.openxmlformats.org/officeDocument/2006/relationships/image" Target="../media/image314.png"/><Relationship Id="rId13" Type="http://schemas.openxmlformats.org/officeDocument/2006/relationships/image" Target="../media/image315.png"/><Relationship Id="rId14" Type="http://schemas.openxmlformats.org/officeDocument/2006/relationships/image" Target="../media/image316.png"/><Relationship Id="rId15" Type="http://schemas.openxmlformats.org/officeDocument/2006/relationships/image" Target="../media/image317.png"/><Relationship Id="rId16" Type="http://schemas.openxmlformats.org/officeDocument/2006/relationships/image" Target="../media/image318.png"/><Relationship Id="rId17" Type="http://schemas.openxmlformats.org/officeDocument/2006/relationships/image" Target="../media/image319.png"/><Relationship Id="rId18" Type="http://schemas.openxmlformats.org/officeDocument/2006/relationships/image" Target="../media/image320.png"/><Relationship Id="rId19" Type="http://schemas.openxmlformats.org/officeDocument/2006/relationships/image" Target="../media/image321.png"/><Relationship Id="rId20" Type="http://schemas.openxmlformats.org/officeDocument/2006/relationships/image" Target="../media/image322.png"/><Relationship Id="rId21" Type="http://schemas.openxmlformats.org/officeDocument/2006/relationships/image" Target="../media/image323.png"/><Relationship Id="rId22" Type="http://schemas.openxmlformats.org/officeDocument/2006/relationships/image" Target="../media/image324.png"/><Relationship Id="rId23" Type="http://schemas.openxmlformats.org/officeDocument/2006/relationships/image" Target="../media/image325.png"/><Relationship Id="rId24" Type="http://schemas.openxmlformats.org/officeDocument/2006/relationships/image" Target="../media/image326.png"/><Relationship Id="rId25" Type="http://schemas.openxmlformats.org/officeDocument/2006/relationships/image" Target="../media/image327.png"/><Relationship Id="rId26" Type="http://schemas.openxmlformats.org/officeDocument/2006/relationships/image" Target="../media/image328.png"/><Relationship Id="rId27" Type="http://schemas.openxmlformats.org/officeDocument/2006/relationships/image" Target="../media/image329.png"/><Relationship Id="rId28" Type="http://schemas.openxmlformats.org/officeDocument/2006/relationships/image" Target="../media/image330.png"/><Relationship Id="rId29" Type="http://schemas.openxmlformats.org/officeDocument/2006/relationships/image" Target="../media/image331.png"/><Relationship Id="rId30" Type="http://schemas.openxmlformats.org/officeDocument/2006/relationships/image" Target="../media/image332.png"/><Relationship Id="rId31" Type="http://schemas.openxmlformats.org/officeDocument/2006/relationships/image" Target="../media/image333.png"/><Relationship Id="rId32" Type="http://schemas.openxmlformats.org/officeDocument/2006/relationships/image" Target="../media/image334.png"/><Relationship Id="rId33" Type="http://schemas.openxmlformats.org/officeDocument/2006/relationships/image" Target="../media/image335.png"/><Relationship Id="rId34" Type="http://schemas.openxmlformats.org/officeDocument/2006/relationships/image" Target="../media/image336.png"/><Relationship Id="rId35" Type="http://schemas.openxmlformats.org/officeDocument/2006/relationships/image" Target="../media/image337.png"/><Relationship Id="rId36" Type="http://schemas.openxmlformats.org/officeDocument/2006/relationships/image" Target="../media/image338.png"/><Relationship Id="rId37" Type="http://schemas.openxmlformats.org/officeDocument/2006/relationships/image" Target="../media/image339.png"/><Relationship Id="rId38" Type="http://schemas.openxmlformats.org/officeDocument/2006/relationships/image" Target="../media/image340.png"/><Relationship Id="rId39" Type="http://schemas.openxmlformats.org/officeDocument/2006/relationships/image" Target="../media/image341.png"/><Relationship Id="rId40" Type="http://schemas.openxmlformats.org/officeDocument/2006/relationships/image" Target="../media/image342.png"/><Relationship Id="rId41" Type="http://schemas.openxmlformats.org/officeDocument/2006/relationships/image" Target="../media/image343.png"/><Relationship Id="rId42" Type="http://schemas.openxmlformats.org/officeDocument/2006/relationships/image" Target="../media/image344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5.png"/><Relationship Id="rId4" Type="http://schemas.openxmlformats.org/officeDocument/2006/relationships/image" Target="../media/image346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7.png"/><Relationship Id="rId4" Type="http://schemas.openxmlformats.org/officeDocument/2006/relationships/image" Target="../media/image348.png"/><Relationship Id="rId5" Type="http://schemas.openxmlformats.org/officeDocument/2006/relationships/image" Target="../media/image349.png"/><Relationship Id="rId6" Type="http://schemas.openxmlformats.org/officeDocument/2006/relationships/image" Target="../media/image350.png"/><Relationship Id="rId7" Type="http://schemas.openxmlformats.org/officeDocument/2006/relationships/image" Target="../media/image351.png"/><Relationship Id="rId8" Type="http://schemas.openxmlformats.org/officeDocument/2006/relationships/image" Target="../media/image352.png"/><Relationship Id="rId9" Type="http://schemas.openxmlformats.org/officeDocument/2006/relationships/image" Target="../media/image353.png"/><Relationship Id="rId10" Type="http://schemas.openxmlformats.org/officeDocument/2006/relationships/image" Target="../media/image354.png"/><Relationship Id="rId11" Type="http://schemas.openxmlformats.org/officeDocument/2006/relationships/image" Target="../media/image355.png"/><Relationship Id="rId12" Type="http://schemas.openxmlformats.org/officeDocument/2006/relationships/image" Target="../media/image356.png"/><Relationship Id="rId13" Type="http://schemas.openxmlformats.org/officeDocument/2006/relationships/image" Target="../media/image357.png"/><Relationship Id="rId14" Type="http://schemas.openxmlformats.org/officeDocument/2006/relationships/image" Target="../media/image358.png"/><Relationship Id="rId15" Type="http://schemas.openxmlformats.org/officeDocument/2006/relationships/image" Target="../media/image359.png"/><Relationship Id="rId16" Type="http://schemas.openxmlformats.org/officeDocument/2006/relationships/image" Target="../media/image360.png"/><Relationship Id="rId17" Type="http://schemas.openxmlformats.org/officeDocument/2006/relationships/image" Target="../media/image361.png"/><Relationship Id="rId18" Type="http://schemas.openxmlformats.org/officeDocument/2006/relationships/image" Target="../media/image362.png"/><Relationship Id="rId19" Type="http://schemas.openxmlformats.org/officeDocument/2006/relationships/image" Target="../media/image363.png"/><Relationship Id="rId20" Type="http://schemas.openxmlformats.org/officeDocument/2006/relationships/image" Target="../media/image364.png"/><Relationship Id="rId21" Type="http://schemas.openxmlformats.org/officeDocument/2006/relationships/image" Target="../media/image365.png"/><Relationship Id="rId22" Type="http://schemas.openxmlformats.org/officeDocument/2006/relationships/image" Target="../media/image366.png"/><Relationship Id="rId23" Type="http://schemas.openxmlformats.org/officeDocument/2006/relationships/image" Target="../media/image367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230.png"/><Relationship Id="rId4" Type="http://schemas.openxmlformats.org/officeDocument/2006/relationships/image" Target="../media/image231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68.png"/><Relationship Id="rId4" Type="http://schemas.openxmlformats.org/officeDocument/2006/relationships/image" Target="../media/image369.png"/><Relationship Id="rId5" Type="http://schemas.openxmlformats.org/officeDocument/2006/relationships/image" Target="../media/image370.png"/><Relationship Id="rId6" Type="http://schemas.openxmlformats.org/officeDocument/2006/relationships/image" Target="../media/image371.png"/><Relationship Id="rId7" Type="http://schemas.openxmlformats.org/officeDocument/2006/relationships/image" Target="../media/image372.png"/><Relationship Id="rId8" Type="http://schemas.openxmlformats.org/officeDocument/2006/relationships/image" Target="../media/image373.png"/><Relationship Id="rId9" Type="http://schemas.openxmlformats.org/officeDocument/2006/relationships/image" Target="../media/image374.png"/><Relationship Id="rId10" Type="http://schemas.openxmlformats.org/officeDocument/2006/relationships/image" Target="../media/image375.png"/><Relationship Id="rId11" Type="http://schemas.openxmlformats.org/officeDocument/2006/relationships/image" Target="../media/image376.png"/><Relationship Id="rId12" Type="http://schemas.openxmlformats.org/officeDocument/2006/relationships/image" Target="../media/image377.png"/><Relationship Id="rId13" Type="http://schemas.openxmlformats.org/officeDocument/2006/relationships/image" Target="../media/image378.png"/><Relationship Id="rId14" Type="http://schemas.openxmlformats.org/officeDocument/2006/relationships/image" Target="../media/image379.png"/><Relationship Id="rId15" Type="http://schemas.openxmlformats.org/officeDocument/2006/relationships/image" Target="../media/image380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81.png"/><Relationship Id="rId4" Type="http://schemas.openxmlformats.org/officeDocument/2006/relationships/image" Target="../media/image382.png"/><Relationship Id="rId5" Type="http://schemas.openxmlformats.org/officeDocument/2006/relationships/image" Target="../media/image383.png"/><Relationship Id="rId6" Type="http://schemas.openxmlformats.org/officeDocument/2006/relationships/image" Target="../media/image384.png"/><Relationship Id="rId7" Type="http://schemas.openxmlformats.org/officeDocument/2006/relationships/image" Target="../media/image385.png"/><Relationship Id="rId8" Type="http://schemas.openxmlformats.org/officeDocument/2006/relationships/image" Target="../media/image386.png"/><Relationship Id="rId9" Type="http://schemas.openxmlformats.org/officeDocument/2006/relationships/image" Target="../media/image387.png"/><Relationship Id="rId10" Type="http://schemas.openxmlformats.org/officeDocument/2006/relationships/image" Target="../media/image388.png"/><Relationship Id="rId11" Type="http://schemas.openxmlformats.org/officeDocument/2006/relationships/image" Target="../media/image389.png"/><Relationship Id="rId12" Type="http://schemas.openxmlformats.org/officeDocument/2006/relationships/image" Target="../media/image390.png"/><Relationship Id="rId13" Type="http://schemas.openxmlformats.org/officeDocument/2006/relationships/image" Target="../media/image391.png"/><Relationship Id="rId14" Type="http://schemas.openxmlformats.org/officeDocument/2006/relationships/image" Target="../media/image392.png"/><Relationship Id="rId15" Type="http://schemas.openxmlformats.org/officeDocument/2006/relationships/image" Target="../media/image393.png"/><Relationship Id="rId16" Type="http://schemas.openxmlformats.org/officeDocument/2006/relationships/image" Target="../media/image394.png"/><Relationship Id="rId17" Type="http://schemas.openxmlformats.org/officeDocument/2006/relationships/image" Target="../media/image395.png"/><Relationship Id="rId18" Type="http://schemas.openxmlformats.org/officeDocument/2006/relationships/image" Target="../media/image396.png"/><Relationship Id="rId19" Type="http://schemas.openxmlformats.org/officeDocument/2006/relationships/image" Target="../media/image397.png"/><Relationship Id="rId20" Type="http://schemas.openxmlformats.org/officeDocument/2006/relationships/image" Target="../media/image398.png"/><Relationship Id="rId21" Type="http://schemas.openxmlformats.org/officeDocument/2006/relationships/image" Target="../media/image399.png"/><Relationship Id="rId22" Type="http://schemas.openxmlformats.org/officeDocument/2006/relationships/image" Target="../media/image400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01.png"/><Relationship Id="rId4" Type="http://schemas.openxmlformats.org/officeDocument/2006/relationships/image" Target="../media/image402.png"/><Relationship Id="rId5" Type="http://schemas.openxmlformats.org/officeDocument/2006/relationships/image" Target="../media/image403.png"/><Relationship Id="rId6" Type="http://schemas.openxmlformats.org/officeDocument/2006/relationships/image" Target="../media/image404.png"/><Relationship Id="rId7" Type="http://schemas.openxmlformats.org/officeDocument/2006/relationships/image" Target="../media/image405.png"/><Relationship Id="rId8" Type="http://schemas.openxmlformats.org/officeDocument/2006/relationships/image" Target="../media/image406.png"/><Relationship Id="rId9" Type="http://schemas.openxmlformats.org/officeDocument/2006/relationships/image" Target="../media/image407.png"/><Relationship Id="rId10" Type="http://schemas.openxmlformats.org/officeDocument/2006/relationships/image" Target="../media/image408.png"/><Relationship Id="rId11" Type="http://schemas.openxmlformats.org/officeDocument/2006/relationships/image" Target="../media/image409.png"/><Relationship Id="rId12" Type="http://schemas.openxmlformats.org/officeDocument/2006/relationships/image" Target="../media/image410.png"/><Relationship Id="rId13" Type="http://schemas.openxmlformats.org/officeDocument/2006/relationships/image" Target="../media/image411.png"/><Relationship Id="rId14" Type="http://schemas.openxmlformats.org/officeDocument/2006/relationships/image" Target="../media/image412.png"/><Relationship Id="rId15" Type="http://schemas.openxmlformats.org/officeDocument/2006/relationships/image" Target="../media/image413.png"/><Relationship Id="rId16" Type="http://schemas.openxmlformats.org/officeDocument/2006/relationships/image" Target="../media/image414.png"/><Relationship Id="rId17" Type="http://schemas.openxmlformats.org/officeDocument/2006/relationships/image" Target="../media/image415.png"/><Relationship Id="rId18" Type="http://schemas.openxmlformats.org/officeDocument/2006/relationships/image" Target="../media/image416.png"/><Relationship Id="rId19" Type="http://schemas.openxmlformats.org/officeDocument/2006/relationships/image" Target="../media/image417.png"/><Relationship Id="rId20" Type="http://schemas.openxmlformats.org/officeDocument/2006/relationships/image" Target="../media/image418.png"/><Relationship Id="rId21" Type="http://schemas.openxmlformats.org/officeDocument/2006/relationships/image" Target="../media/image419.png"/><Relationship Id="rId22" Type="http://schemas.openxmlformats.org/officeDocument/2006/relationships/image" Target="../media/image420.png"/><Relationship Id="rId23" Type="http://schemas.openxmlformats.org/officeDocument/2006/relationships/image" Target="../media/image421.png"/><Relationship Id="rId24" Type="http://schemas.openxmlformats.org/officeDocument/2006/relationships/image" Target="../media/image422.png"/><Relationship Id="rId25" Type="http://schemas.openxmlformats.org/officeDocument/2006/relationships/image" Target="../media/image423.png"/><Relationship Id="rId26" Type="http://schemas.openxmlformats.org/officeDocument/2006/relationships/image" Target="../media/image424.png"/><Relationship Id="rId27" Type="http://schemas.openxmlformats.org/officeDocument/2006/relationships/image" Target="../media/image425.png"/><Relationship Id="rId28" Type="http://schemas.openxmlformats.org/officeDocument/2006/relationships/image" Target="../media/image426.png"/><Relationship Id="rId29" Type="http://schemas.openxmlformats.org/officeDocument/2006/relationships/image" Target="../media/image427.png"/><Relationship Id="rId30" Type="http://schemas.openxmlformats.org/officeDocument/2006/relationships/image" Target="../media/image428.png"/><Relationship Id="rId31" Type="http://schemas.openxmlformats.org/officeDocument/2006/relationships/image" Target="../media/image429.png"/><Relationship Id="rId32" Type="http://schemas.openxmlformats.org/officeDocument/2006/relationships/image" Target="../media/image430.png"/><Relationship Id="rId33" Type="http://schemas.openxmlformats.org/officeDocument/2006/relationships/image" Target="../media/image431.png"/><Relationship Id="rId34" Type="http://schemas.openxmlformats.org/officeDocument/2006/relationships/image" Target="../media/image432.png"/><Relationship Id="rId35" Type="http://schemas.openxmlformats.org/officeDocument/2006/relationships/image" Target="../media/image433.png"/><Relationship Id="rId36" Type="http://schemas.openxmlformats.org/officeDocument/2006/relationships/image" Target="../media/image434.png"/><Relationship Id="rId37" Type="http://schemas.openxmlformats.org/officeDocument/2006/relationships/image" Target="../media/image435.png"/><Relationship Id="rId38" Type="http://schemas.openxmlformats.org/officeDocument/2006/relationships/image" Target="../media/image436.png"/><Relationship Id="rId39" Type="http://schemas.openxmlformats.org/officeDocument/2006/relationships/image" Target="../media/image437.png"/><Relationship Id="rId40" Type="http://schemas.openxmlformats.org/officeDocument/2006/relationships/image" Target="../media/image438.png"/><Relationship Id="rId41" Type="http://schemas.openxmlformats.org/officeDocument/2006/relationships/image" Target="../media/image439.png"/><Relationship Id="rId42" Type="http://schemas.openxmlformats.org/officeDocument/2006/relationships/image" Target="../media/image440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1.png"/><Relationship Id="rId4" Type="http://schemas.openxmlformats.org/officeDocument/2006/relationships/image" Target="../media/image442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3.png"/><Relationship Id="rId4" Type="http://schemas.openxmlformats.org/officeDocument/2006/relationships/image" Target="../media/image444.png"/><Relationship Id="rId5" Type="http://schemas.openxmlformats.org/officeDocument/2006/relationships/image" Target="../media/image445.png"/><Relationship Id="rId6" Type="http://schemas.openxmlformats.org/officeDocument/2006/relationships/image" Target="../media/image446.png"/><Relationship Id="rId7" Type="http://schemas.openxmlformats.org/officeDocument/2006/relationships/image" Target="../media/image447.png"/><Relationship Id="rId8" Type="http://schemas.openxmlformats.org/officeDocument/2006/relationships/image" Target="../media/image448.png"/><Relationship Id="rId9" Type="http://schemas.openxmlformats.org/officeDocument/2006/relationships/image" Target="../media/image449.png"/><Relationship Id="rId10" Type="http://schemas.openxmlformats.org/officeDocument/2006/relationships/image" Target="../media/image450.png"/><Relationship Id="rId11" Type="http://schemas.openxmlformats.org/officeDocument/2006/relationships/image" Target="../media/image451.png"/><Relationship Id="rId12" Type="http://schemas.openxmlformats.org/officeDocument/2006/relationships/image" Target="../media/image452.png"/><Relationship Id="rId13" Type="http://schemas.openxmlformats.org/officeDocument/2006/relationships/image" Target="../media/image453.png"/><Relationship Id="rId14" Type="http://schemas.openxmlformats.org/officeDocument/2006/relationships/image" Target="../media/image454.png"/><Relationship Id="rId15" Type="http://schemas.openxmlformats.org/officeDocument/2006/relationships/image" Target="../media/image455.png"/><Relationship Id="rId16" Type="http://schemas.openxmlformats.org/officeDocument/2006/relationships/image" Target="../media/image456.png"/><Relationship Id="rId17" Type="http://schemas.openxmlformats.org/officeDocument/2006/relationships/image" Target="../media/image457.png"/><Relationship Id="rId18" Type="http://schemas.openxmlformats.org/officeDocument/2006/relationships/image" Target="../media/image458.png"/><Relationship Id="rId19" Type="http://schemas.openxmlformats.org/officeDocument/2006/relationships/image" Target="../media/image459.png"/><Relationship Id="rId20" Type="http://schemas.openxmlformats.org/officeDocument/2006/relationships/image" Target="../media/image460.png"/><Relationship Id="rId21" Type="http://schemas.openxmlformats.org/officeDocument/2006/relationships/image" Target="../media/image461.png"/><Relationship Id="rId22" Type="http://schemas.openxmlformats.org/officeDocument/2006/relationships/image" Target="../media/image462.png"/><Relationship Id="rId23" Type="http://schemas.openxmlformats.org/officeDocument/2006/relationships/image" Target="../media/image463.png"/><Relationship Id="rId24" Type="http://schemas.openxmlformats.org/officeDocument/2006/relationships/image" Target="../media/image464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2.png"/><Relationship Id="rId4" Type="http://schemas.openxmlformats.org/officeDocument/2006/relationships/image" Target="../media/image441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65.png"/><Relationship Id="rId4" Type="http://schemas.openxmlformats.org/officeDocument/2006/relationships/image" Target="../media/image466.png"/><Relationship Id="rId5" Type="http://schemas.openxmlformats.org/officeDocument/2006/relationships/image" Target="../media/image467.png"/><Relationship Id="rId6" Type="http://schemas.openxmlformats.org/officeDocument/2006/relationships/image" Target="../media/image468.png"/><Relationship Id="rId7" Type="http://schemas.openxmlformats.org/officeDocument/2006/relationships/image" Target="../media/image469.png"/><Relationship Id="rId8" Type="http://schemas.openxmlformats.org/officeDocument/2006/relationships/image" Target="../media/image470.png"/><Relationship Id="rId9" Type="http://schemas.openxmlformats.org/officeDocument/2006/relationships/image" Target="../media/image471.png"/><Relationship Id="rId10" Type="http://schemas.openxmlformats.org/officeDocument/2006/relationships/image" Target="../media/image47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73.png"/><Relationship Id="rId4" Type="http://schemas.openxmlformats.org/officeDocument/2006/relationships/image" Target="../media/image474.png"/><Relationship Id="rId5" Type="http://schemas.openxmlformats.org/officeDocument/2006/relationships/image" Target="../media/image475.png"/><Relationship Id="rId6" Type="http://schemas.openxmlformats.org/officeDocument/2006/relationships/image" Target="../media/image476.png"/><Relationship Id="rId7" Type="http://schemas.openxmlformats.org/officeDocument/2006/relationships/image" Target="../media/image477.png"/><Relationship Id="rId8" Type="http://schemas.openxmlformats.org/officeDocument/2006/relationships/image" Target="../media/image478.png"/><Relationship Id="rId9" Type="http://schemas.openxmlformats.org/officeDocument/2006/relationships/image" Target="../media/image479.png"/><Relationship Id="rId10" Type="http://schemas.openxmlformats.org/officeDocument/2006/relationships/image" Target="../media/image480.png"/><Relationship Id="rId11" Type="http://schemas.openxmlformats.org/officeDocument/2006/relationships/image" Target="../media/image481.png"/><Relationship Id="rId12" Type="http://schemas.openxmlformats.org/officeDocument/2006/relationships/image" Target="../media/image482.png"/><Relationship Id="rId13" Type="http://schemas.openxmlformats.org/officeDocument/2006/relationships/image" Target="../media/image483.png"/><Relationship Id="rId14" Type="http://schemas.openxmlformats.org/officeDocument/2006/relationships/image" Target="../media/image484.png"/><Relationship Id="rId15" Type="http://schemas.openxmlformats.org/officeDocument/2006/relationships/image" Target="../media/image485.png"/><Relationship Id="rId16" Type="http://schemas.openxmlformats.org/officeDocument/2006/relationships/image" Target="../media/image486.png"/><Relationship Id="rId17" Type="http://schemas.openxmlformats.org/officeDocument/2006/relationships/image" Target="../media/image487.png"/><Relationship Id="rId18" Type="http://schemas.openxmlformats.org/officeDocument/2006/relationships/image" Target="../media/image488.png"/><Relationship Id="rId19" Type="http://schemas.openxmlformats.org/officeDocument/2006/relationships/image" Target="../media/image489.png"/><Relationship Id="rId20" Type="http://schemas.openxmlformats.org/officeDocument/2006/relationships/image" Target="../media/image490.png"/><Relationship Id="rId21" Type="http://schemas.openxmlformats.org/officeDocument/2006/relationships/image" Target="../media/image491.png"/><Relationship Id="rId22" Type="http://schemas.openxmlformats.org/officeDocument/2006/relationships/image" Target="../media/image492.png"/><Relationship Id="rId23" Type="http://schemas.openxmlformats.org/officeDocument/2006/relationships/image" Target="../media/image493.png"/><Relationship Id="rId24" Type="http://schemas.openxmlformats.org/officeDocument/2006/relationships/image" Target="../media/image494.png"/><Relationship Id="rId25" Type="http://schemas.openxmlformats.org/officeDocument/2006/relationships/image" Target="../media/image495.png"/><Relationship Id="rId26" Type="http://schemas.openxmlformats.org/officeDocument/2006/relationships/image" Target="../media/image496.png"/><Relationship Id="rId27" Type="http://schemas.openxmlformats.org/officeDocument/2006/relationships/image" Target="../media/image497.png"/><Relationship Id="rId28" Type="http://schemas.openxmlformats.org/officeDocument/2006/relationships/image" Target="../media/image498.png"/><Relationship Id="rId29" Type="http://schemas.openxmlformats.org/officeDocument/2006/relationships/image" Target="../media/image499.png"/><Relationship Id="rId30" Type="http://schemas.openxmlformats.org/officeDocument/2006/relationships/image" Target="../media/image500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01.png"/><Relationship Id="rId4" Type="http://schemas.openxmlformats.org/officeDocument/2006/relationships/image" Target="../media/image502.png"/><Relationship Id="rId5" Type="http://schemas.openxmlformats.org/officeDocument/2006/relationships/image" Target="../media/image503.png"/><Relationship Id="rId6" Type="http://schemas.openxmlformats.org/officeDocument/2006/relationships/image" Target="../media/image504.png"/><Relationship Id="rId7" Type="http://schemas.openxmlformats.org/officeDocument/2006/relationships/image" Target="../media/image505.png"/><Relationship Id="rId8" Type="http://schemas.openxmlformats.org/officeDocument/2006/relationships/image" Target="../media/image506.png"/><Relationship Id="rId9" Type="http://schemas.openxmlformats.org/officeDocument/2006/relationships/image" Target="../media/image507.png"/><Relationship Id="rId10" Type="http://schemas.openxmlformats.org/officeDocument/2006/relationships/image" Target="../media/image508.png"/><Relationship Id="rId11" Type="http://schemas.openxmlformats.org/officeDocument/2006/relationships/image" Target="../media/image509.png"/><Relationship Id="rId12" Type="http://schemas.openxmlformats.org/officeDocument/2006/relationships/image" Target="../media/image510.png"/><Relationship Id="rId13" Type="http://schemas.openxmlformats.org/officeDocument/2006/relationships/image" Target="../media/image511.png"/><Relationship Id="rId14" Type="http://schemas.openxmlformats.org/officeDocument/2006/relationships/image" Target="../media/image512.png"/><Relationship Id="rId15" Type="http://schemas.openxmlformats.org/officeDocument/2006/relationships/image" Target="../media/image513.png"/><Relationship Id="rId16" Type="http://schemas.openxmlformats.org/officeDocument/2006/relationships/image" Target="../media/image514.png"/><Relationship Id="rId17" Type="http://schemas.openxmlformats.org/officeDocument/2006/relationships/image" Target="../media/image515.png"/><Relationship Id="rId18" Type="http://schemas.openxmlformats.org/officeDocument/2006/relationships/image" Target="../media/image516.png"/><Relationship Id="rId19" Type="http://schemas.openxmlformats.org/officeDocument/2006/relationships/image" Target="../media/image517.png"/><Relationship Id="rId20" Type="http://schemas.openxmlformats.org/officeDocument/2006/relationships/image" Target="../media/image518.png"/><Relationship Id="rId21" Type="http://schemas.openxmlformats.org/officeDocument/2006/relationships/image" Target="../media/image519.png"/><Relationship Id="rId22" Type="http://schemas.openxmlformats.org/officeDocument/2006/relationships/image" Target="../media/image520.png"/><Relationship Id="rId23" Type="http://schemas.openxmlformats.org/officeDocument/2006/relationships/image" Target="../media/image521.png"/><Relationship Id="rId24" Type="http://schemas.openxmlformats.org/officeDocument/2006/relationships/image" Target="../media/image522.png"/><Relationship Id="rId25" Type="http://schemas.openxmlformats.org/officeDocument/2006/relationships/image" Target="../media/image523.png"/><Relationship Id="rId26" Type="http://schemas.openxmlformats.org/officeDocument/2006/relationships/image" Target="../media/image524.png"/><Relationship Id="rId27" Type="http://schemas.openxmlformats.org/officeDocument/2006/relationships/image" Target="../media/image525.png"/><Relationship Id="rId28" Type="http://schemas.openxmlformats.org/officeDocument/2006/relationships/image" Target="../media/image526.png"/><Relationship Id="rId29" Type="http://schemas.openxmlformats.org/officeDocument/2006/relationships/image" Target="../media/image527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28.png"/><Relationship Id="rId4" Type="http://schemas.openxmlformats.org/officeDocument/2006/relationships/image" Target="../media/image529.png"/><Relationship Id="rId5" Type="http://schemas.openxmlformats.org/officeDocument/2006/relationships/image" Target="../media/image530.png"/><Relationship Id="rId6" Type="http://schemas.openxmlformats.org/officeDocument/2006/relationships/image" Target="../media/image531.png"/><Relationship Id="rId7" Type="http://schemas.openxmlformats.org/officeDocument/2006/relationships/image" Target="../media/image532.png"/><Relationship Id="rId8" Type="http://schemas.openxmlformats.org/officeDocument/2006/relationships/image" Target="../media/image533.png"/><Relationship Id="rId9" Type="http://schemas.openxmlformats.org/officeDocument/2006/relationships/image" Target="../media/image534.png"/><Relationship Id="rId10" Type="http://schemas.openxmlformats.org/officeDocument/2006/relationships/image" Target="../media/image535.png"/><Relationship Id="rId11" Type="http://schemas.openxmlformats.org/officeDocument/2006/relationships/image" Target="../media/image536.png"/><Relationship Id="rId12" Type="http://schemas.openxmlformats.org/officeDocument/2006/relationships/image" Target="../media/image537.png"/><Relationship Id="rId13" Type="http://schemas.openxmlformats.org/officeDocument/2006/relationships/image" Target="../media/image538.png"/><Relationship Id="rId14" Type="http://schemas.openxmlformats.org/officeDocument/2006/relationships/image" Target="../media/image539.png"/><Relationship Id="rId15" Type="http://schemas.openxmlformats.org/officeDocument/2006/relationships/image" Target="../media/image540.png"/><Relationship Id="rId16" Type="http://schemas.openxmlformats.org/officeDocument/2006/relationships/image" Target="../media/image541.png"/><Relationship Id="rId17" Type="http://schemas.openxmlformats.org/officeDocument/2006/relationships/image" Target="../media/image542.png"/><Relationship Id="rId18" Type="http://schemas.openxmlformats.org/officeDocument/2006/relationships/image" Target="../media/image543.png"/><Relationship Id="rId19" Type="http://schemas.openxmlformats.org/officeDocument/2006/relationships/image" Target="../media/image544.png"/><Relationship Id="rId20" Type="http://schemas.openxmlformats.org/officeDocument/2006/relationships/image" Target="../media/image545.png"/><Relationship Id="rId21" Type="http://schemas.openxmlformats.org/officeDocument/2006/relationships/image" Target="../media/image546.png"/><Relationship Id="rId22" Type="http://schemas.openxmlformats.org/officeDocument/2006/relationships/image" Target="../media/image547.png"/><Relationship Id="rId23" Type="http://schemas.openxmlformats.org/officeDocument/2006/relationships/image" Target="../media/image548.png"/><Relationship Id="rId24" Type="http://schemas.openxmlformats.org/officeDocument/2006/relationships/image" Target="../media/image549.png"/><Relationship Id="rId25" Type="http://schemas.openxmlformats.org/officeDocument/2006/relationships/image" Target="../media/image550.png"/><Relationship Id="rId26" Type="http://schemas.openxmlformats.org/officeDocument/2006/relationships/image" Target="../media/image551.png"/><Relationship Id="rId27" Type="http://schemas.openxmlformats.org/officeDocument/2006/relationships/image" Target="../media/image552.png"/><Relationship Id="rId28" Type="http://schemas.openxmlformats.org/officeDocument/2006/relationships/image" Target="../media/image553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54.png"/><Relationship Id="rId4" Type="http://schemas.openxmlformats.org/officeDocument/2006/relationships/image" Target="../media/image555.png"/><Relationship Id="rId5" Type="http://schemas.openxmlformats.org/officeDocument/2006/relationships/image" Target="../media/image556.png"/><Relationship Id="rId6" Type="http://schemas.openxmlformats.org/officeDocument/2006/relationships/image" Target="../media/image557.png"/><Relationship Id="rId7" Type="http://schemas.openxmlformats.org/officeDocument/2006/relationships/image" Target="../media/image558.png"/><Relationship Id="rId8" Type="http://schemas.openxmlformats.org/officeDocument/2006/relationships/image" Target="../media/image559.png"/><Relationship Id="rId9" Type="http://schemas.openxmlformats.org/officeDocument/2006/relationships/image" Target="../media/image560.png"/><Relationship Id="rId10" Type="http://schemas.openxmlformats.org/officeDocument/2006/relationships/image" Target="../media/image561.png"/><Relationship Id="rId11" Type="http://schemas.openxmlformats.org/officeDocument/2006/relationships/image" Target="../media/image562.png"/><Relationship Id="rId12" Type="http://schemas.openxmlformats.org/officeDocument/2006/relationships/image" Target="../media/image563.png"/><Relationship Id="rId13" Type="http://schemas.openxmlformats.org/officeDocument/2006/relationships/image" Target="../media/image564.png"/><Relationship Id="rId14" Type="http://schemas.openxmlformats.org/officeDocument/2006/relationships/image" Target="../media/image565.png"/><Relationship Id="rId15" Type="http://schemas.openxmlformats.org/officeDocument/2006/relationships/image" Target="../media/image566.png"/><Relationship Id="rId16" Type="http://schemas.openxmlformats.org/officeDocument/2006/relationships/image" Target="../media/image567.png"/><Relationship Id="rId17" Type="http://schemas.openxmlformats.org/officeDocument/2006/relationships/image" Target="../media/image568.png"/><Relationship Id="rId18" Type="http://schemas.openxmlformats.org/officeDocument/2006/relationships/image" Target="../media/image569.png"/><Relationship Id="rId19" Type="http://schemas.openxmlformats.org/officeDocument/2006/relationships/image" Target="../media/image570.png"/><Relationship Id="rId20" Type="http://schemas.openxmlformats.org/officeDocument/2006/relationships/image" Target="../media/image571.png"/><Relationship Id="rId21" Type="http://schemas.openxmlformats.org/officeDocument/2006/relationships/image" Target="../media/image572.png"/><Relationship Id="rId22" Type="http://schemas.openxmlformats.org/officeDocument/2006/relationships/image" Target="../media/image573.png"/><Relationship Id="rId23" Type="http://schemas.openxmlformats.org/officeDocument/2006/relationships/image" Target="../media/image574.png"/><Relationship Id="rId24" Type="http://schemas.openxmlformats.org/officeDocument/2006/relationships/image" Target="../media/image575.png"/><Relationship Id="rId25" Type="http://schemas.openxmlformats.org/officeDocument/2006/relationships/image" Target="../media/image576.png"/><Relationship Id="rId26" Type="http://schemas.openxmlformats.org/officeDocument/2006/relationships/image" Target="../media/image577.png"/><Relationship Id="rId27" Type="http://schemas.openxmlformats.org/officeDocument/2006/relationships/image" Target="../media/image578.png"/><Relationship Id="rId28" Type="http://schemas.openxmlformats.org/officeDocument/2006/relationships/image" Target="../media/image579.png"/><Relationship Id="rId29" Type="http://schemas.openxmlformats.org/officeDocument/2006/relationships/image" Target="../media/image580.png"/><Relationship Id="rId30" Type="http://schemas.openxmlformats.org/officeDocument/2006/relationships/image" Target="../media/image581.png"/><Relationship Id="rId31" Type="http://schemas.openxmlformats.org/officeDocument/2006/relationships/image" Target="../media/image582.png"/><Relationship Id="rId32" Type="http://schemas.openxmlformats.org/officeDocument/2006/relationships/image" Target="../media/image583.png"/><Relationship Id="rId33" Type="http://schemas.openxmlformats.org/officeDocument/2006/relationships/image" Target="../media/image584.png"/><Relationship Id="rId34" Type="http://schemas.openxmlformats.org/officeDocument/2006/relationships/image" Target="../media/image585.png"/><Relationship Id="rId35" Type="http://schemas.openxmlformats.org/officeDocument/2006/relationships/image" Target="../media/image586.png"/><Relationship Id="rId36" Type="http://schemas.openxmlformats.org/officeDocument/2006/relationships/image" Target="../media/image587.png"/><Relationship Id="rId37" Type="http://schemas.openxmlformats.org/officeDocument/2006/relationships/image" Target="../media/image588.png"/><Relationship Id="rId38" Type="http://schemas.openxmlformats.org/officeDocument/2006/relationships/image" Target="../media/image589.png"/><Relationship Id="rId39" Type="http://schemas.openxmlformats.org/officeDocument/2006/relationships/image" Target="../media/image590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6.png"/><Relationship Id="rId4" Type="http://schemas.openxmlformats.org/officeDocument/2006/relationships/image" Target="../media/image345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91.png"/><Relationship Id="rId4" Type="http://schemas.openxmlformats.org/officeDocument/2006/relationships/image" Target="../media/image592.png"/><Relationship Id="rId5" Type="http://schemas.openxmlformats.org/officeDocument/2006/relationships/image" Target="../media/image593.png"/><Relationship Id="rId6" Type="http://schemas.openxmlformats.org/officeDocument/2006/relationships/image" Target="../media/image594.png"/><Relationship Id="rId7" Type="http://schemas.openxmlformats.org/officeDocument/2006/relationships/image" Target="../media/image595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596.png"/><Relationship Id="rId4" Type="http://schemas.openxmlformats.org/officeDocument/2006/relationships/image" Target="../media/image597.png"/><Relationship Id="rId5" Type="http://schemas.openxmlformats.org/officeDocument/2006/relationships/image" Target="../media/image598.png"/><Relationship Id="rId6" Type="http://schemas.openxmlformats.org/officeDocument/2006/relationships/image" Target="../media/image599.png"/><Relationship Id="rId7" Type="http://schemas.openxmlformats.org/officeDocument/2006/relationships/image" Target="../media/image600.png"/><Relationship Id="rId8" Type="http://schemas.openxmlformats.org/officeDocument/2006/relationships/image" Target="../media/image601.png"/><Relationship Id="rId9" Type="http://schemas.openxmlformats.org/officeDocument/2006/relationships/image" Target="../media/image602.png"/><Relationship Id="rId10" Type="http://schemas.openxmlformats.org/officeDocument/2006/relationships/image" Target="../media/image603.png"/><Relationship Id="rId11" Type="http://schemas.openxmlformats.org/officeDocument/2006/relationships/image" Target="../media/image604.png"/><Relationship Id="rId12" Type="http://schemas.openxmlformats.org/officeDocument/2006/relationships/image" Target="../media/image605.png"/><Relationship Id="rId13" Type="http://schemas.openxmlformats.org/officeDocument/2006/relationships/image" Target="../media/image606.png"/><Relationship Id="rId14" Type="http://schemas.openxmlformats.org/officeDocument/2006/relationships/image" Target="../media/image607.png"/><Relationship Id="rId15" Type="http://schemas.openxmlformats.org/officeDocument/2006/relationships/image" Target="../media/image608.png"/><Relationship Id="rId16" Type="http://schemas.openxmlformats.org/officeDocument/2006/relationships/image" Target="../media/image609.png"/><Relationship Id="rId17" Type="http://schemas.openxmlformats.org/officeDocument/2006/relationships/image" Target="../media/image610.png"/><Relationship Id="rId18" Type="http://schemas.openxmlformats.org/officeDocument/2006/relationships/image" Target="../media/image611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612.png"/><Relationship Id="rId4" Type="http://schemas.openxmlformats.org/officeDocument/2006/relationships/image" Target="../media/image613.png"/><Relationship Id="rId5" Type="http://schemas.openxmlformats.org/officeDocument/2006/relationships/image" Target="../media/image614.png"/><Relationship Id="rId6" Type="http://schemas.openxmlformats.org/officeDocument/2006/relationships/image" Target="../media/image615.png"/><Relationship Id="rId7" Type="http://schemas.openxmlformats.org/officeDocument/2006/relationships/image" Target="../media/image616.png"/><Relationship Id="rId8" Type="http://schemas.openxmlformats.org/officeDocument/2006/relationships/image" Target="../media/image617.png"/><Relationship Id="rId9" Type="http://schemas.openxmlformats.org/officeDocument/2006/relationships/image" Target="../media/image618.png"/><Relationship Id="rId10" Type="http://schemas.openxmlformats.org/officeDocument/2006/relationships/image" Target="../media/image619.png"/><Relationship Id="rId11" Type="http://schemas.openxmlformats.org/officeDocument/2006/relationships/image" Target="../media/image620.png"/><Relationship Id="rId12" Type="http://schemas.openxmlformats.org/officeDocument/2006/relationships/image" Target="../media/image621.png"/><Relationship Id="rId13" Type="http://schemas.openxmlformats.org/officeDocument/2006/relationships/image" Target="../media/image622.png"/><Relationship Id="rId14" Type="http://schemas.openxmlformats.org/officeDocument/2006/relationships/image" Target="../media/image623.png"/><Relationship Id="rId15" Type="http://schemas.openxmlformats.org/officeDocument/2006/relationships/image" Target="../media/image624.png"/><Relationship Id="rId16" Type="http://schemas.openxmlformats.org/officeDocument/2006/relationships/image" Target="../media/image625.png"/><Relationship Id="rId17" Type="http://schemas.openxmlformats.org/officeDocument/2006/relationships/image" Target="../media/image626.png"/><Relationship Id="rId18" Type="http://schemas.openxmlformats.org/officeDocument/2006/relationships/image" Target="../media/image627.png"/><Relationship Id="rId19" Type="http://schemas.openxmlformats.org/officeDocument/2006/relationships/image" Target="../media/image628.png"/><Relationship Id="rId20" Type="http://schemas.openxmlformats.org/officeDocument/2006/relationships/image" Target="../media/image629.png"/><Relationship Id="rId21" Type="http://schemas.openxmlformats.org/officeDocument/2006/relationships/image" Target="../media/image630.png"/><Relationship Id="rId22" Type="http://schemas.openxmlformats.org/officeDocument/2006/relationships/image" Target="../media/image631.png"/><Relationship Id="rId23" Type="http://schemas.openxmlformats.org/officeDocument/2006/relationships/image" Target="../media/image632.png"/><Relationship Id="rId24" Type="http://schemas.openxmlformats.org/officeDocument/2006/relationships/image" Target="../media/image633.png"/><Relationship Id="rId25" Type="http://schemas.openxmlformats.org/officeDocument/2006/relationships/image" Target="../media/image634.png"/><Relationship Id="rId26" Type="http://schemas.openxmlformats.org/officeDocument/2006/relationships/image" Target="../media/image635.png"/><Relationship Id="rId27" Type="http://schemas.openxmlformats.org/officeDocument/2006/relationships/image" Target="../media/image636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637.png"/><Relationship Id="rId4" Type="http://schemas.openxmlformats.org/officeDocument/2006/relationships/image" Target="../media/image638.png"/><Relationship Id="rId5" Type="http://schemas.openxmlformats.org/officeDocument/2006/relationships/image" Target="../media/image639.png"/><Relationship Id="rId6" Type="http://schemas.openxmlformats.org/officeDocument/2006/relationships/image" Target="../media/image640.png"/><Relationship Id="rId7" Type="http://schemas.openxmlformats.org/officeDocument/2006/relationships/image" Target="../media/image641.png"/><Relationship Id="rId8" Type="http://schemas.openxmlformats.org/officeDocument/2006/relationships/image" Target="../media/image642.png"/><Relationship Id="rId9" Type="http://schemas.openxmlformats.org/officeDocument/2006/relationships/image" Target="../media/image643.png"/><Relationship Id="rId10" Type="http://schemas.openxmlformats.org/officeDocument/2006/relationships/image" Target="../media/image644.png"/><Relationship Id="rId11" Type="http://schemas.openxmlformats.org/officeDocument/2006/relationships/image" Target="../media/image645.png"/><Relationship Id="rId12" Type="http://schemas.openxmlformats.org/officeDocument/2006/relationships/image" Target="../media/image646.png"/><Relationship Id="rId13" Type="http://schemas.openxmlformats.org/officeDocument/2006/relationships/image" Target="../media/image647.png"/><Relationship Id="rId14" Type="http://schemas.openxmlformats.org/officeDocument/2006/relationships/image" Target="../media/image648.png"/><Relationship Id="rId15" Type="http://schemas.openxmlformats.org/officeDocument/2006/relationships/image" Target="../media/image649.png"/><Relationship Id="rId16" Type="http://schemas.openxmlformats.org/officeDocument/2006/relationships/image" Target="../media/image650.png"/><Relationship Id="rId17" Type="http://schemas.openxmlformats.org/officeDocument/2006/relationships/image" Target="../media/image651.png"/><Relationship Id="rId18" Type="http://schemas.openxmlformats.org/officeDocument/2006/relationships/image" Target="../media/image652.png"/><Relationship Id="rId19" Type="http://schemas.openxmlformats.org/officeDocument/2006/relationships/image" Target="../media/image653.png"/><Relationship Id="rId20" Type="http://schemas.openxmlformats.org/officeDocument/2006/relationships/image" Target="../media/image654.png"/><Relationship Id="rId21" Type="http://schemas.openxmlformats.org/officeDocument/2006/relationships/image" Target="../media/image655.png"/><Relationship Id="rId22" Type="http://schemas.openxmlformats.org/officeDocument/2006/relationships/image" Target="../media/image656.png"/><Relationship Id="rId23" Type="http://schemas.openxmlformats.org/officeDocument/2006/relationships/image" Target="../media/image657.png"/><Relationship Id="rId24" Type="http://schemas.openxmlformats.org/officeDocument/2006/relationships/image" Target="../media/image658.png"/><Relationship Id="rId25" Type="http://schemas.openxmlformats.org/officeDocument/2006/relationships/image" Target="../media/image659.png"/><Relationship Id="rId26" Type="http://schemas.openxmlformats.org/officeDocument/2006/relationships/image" Target="../media/image660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661.png"/><Relationship Id="rId4" Type="http://schemas.openxmlformats.org/officeDocument/2006/relationships/image" Target="../media/image662.png"/><Relationship Id="rId5" Type="http://schemas.openxmlformats.org/officeDocument/2006/relationships/image" Target="../media/image663.png"/><Relationship Id="rId6" Type="http://schemas.openxmlformats.org/officeDocument/2006/relationships/image" Target="../media/image664.png"/><Relationship Id="rId7" Type="http://schemas.openxmlformats.org/officeDocument/2006/relationships/image" Target="../media/image665.png"/><Relationship Id="rId8" Type="http://schemas.openxmlformats.org/officeDocument/2006/relationships/image" Target="../media/image666.png"/><Relationship Id="rId9" Type="http://schemas.openxmlformats.org/officeDocument/2006/relationships/image" Target="../media/image667.png"/><Relationship Id="rId10" Type="http://schemas.openxmlformats.org/officeDocument/2006/relationships/image" Target="../media/image668.png"/><Relationship Id="rId11" Type="http://schemas.openxmlformats.org/officeDocument/2006/relationships/image" Target="../media/image669.png"/><Relationship Id="rId12" Type="http://schemas.openxmlformats.org/officeDocument/2006/relationships/image" Target="../media/image670.png"/><Relationship Id="rId13" Type="http://schemas.openxmlformats.org/officeDocument/2006/relationships/image" Target="../media/image671.png"/><Relationship Id="rId14" Type="http://schemas.openxmlformats.org/officeDocument/2006/relationships/image" Target="../media/image672.png"/><Relationship Id="rId15" Type="http://schemas.openxmlformats.org/officeDocument/2006/relationships/image" Target="../media/image673.png"/><Relationship Id="rId16" Type="http://schemas.openxmlformats.org/officeDocument/2006/relationships/image" Target="../media/image674.png"/><Relationship Id="rId17" Type="http://schemas.openxmlformats.org/officeDocument/2006/relationships/image" Target="../media/image675.png"/><Relationship Id="rId18" Type="http://schemas.openxmlformats.org/officeDocument/2006/relationships/image" Target="../media/image676.png"/><Relationship Id="rId19" Type="http://schemas.openxmlformats.org/officeDocument/2006/relationships/image" Target="../media/image677.png"/><Relationship Id="rId20" Type="http://schemas.openxmlformats.org/officeDocument/2006/relationships/image" Target="../media/image678.png"/><Relationship Id="rId21" Type="http://schemas.openxmlformats.org/officeDocument/2006/relationships/image" Target="../media/image679.png"/><Relationship Id="rId22" Type="http://schemas.openxmlformats.org/officeDocument/2006/relationships/image" Target="../media/image680.png"/><Relationship Id="rId23" Type="http://schemas.openxmlformats.org/officeDocument/2006/relationships/image" Target="../media/image681.png"/><Relationship Id="rId24" Type="http://schemas.openxmlformats.org/officeDocument/2006/relationships/image" Target="../media/image682.png"/><Relationship Id="rId25" Type="http://schemas.openxmlformats.org/officeDocument/2006/relationships/image" Target="../media/image683.png"/><Relationship Id="rId26" Type="http://schemas.openxmlformats.org/officeDocument/2006/relationships/image" Target="../media/image684.png"/><Relationship Id="rId27" Type="http://schemas.openxmlformats.org/officeDocument/2006/relationships/image" Target="../media/image685.png"/><Relationship Id="rId28" Type="http://schemas.openxmlformats.org/officeDocument/2006/relationships/image" Target="../media/image686.png"/><Relationship Id="rId29" Type="http://schemas.openxmlformats.org/officeDocument/2006/relationships/image" Target="../media/image687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2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688.png"/><Relationship Id="rId4" Type="http://schemas.openxmlformats.org/officeDocument/2006/relationships/image" Target="../media/image689.png"/><Relationship Id="rId5" Type="http://schemas.openxmlformats.org/officeDocument/2006/relationships/image" Target="../media/image690.png"/><Relationship Id="rId6" Type="http://schemas.openxmlformats.org/officeDocument/2006/relationships/image" Target="../media/image691.png"/><Relationship Id="rId7" Type="http://schemas.openxmlformats.org/officeDocument/2006/relationships/image" Target="../media/image692.png"/><Relationship Id="rId8" Type="http://schemas.openxmlformats.org/officeDocument/2006/relationships/image" Target="../media/image693.png"/><Relationship Id="rId9" Type="http://schemas.openxmlformats.org/officeDocument/2006/relationships/image" Target="../media/image694.png"/><Relationship Id="rId10" Type="http://schemas.openxmlformats.org/officeDocument/2006/relationships/image" Target="../media/image695.png"/><Relationship Id="rId11" Type="http://schemas.openxmlformats.org/officeDocument/2006/relationships/image" Target="../media/image696.png"/><Relationship Id="rId12" Type="http://schemas.openxmlformats.org/officeDocument/2006/relationships/image" Target="../media/image697.png"/><Relationship Id="rId13" Type="http://schemas.openxmlformats.org/officeDocument/2006/relationships/image" Target="../media/image698.png"/><Relationship Id="rId14" Type="http://schemas.openxmlformats.org/officeDocument/2006/relationships/image" Target="../media/image699.png"/><Relationship Id="rId15" Type="http://schemas.openxmlformats.org/officeDocument/2006/relationships/image" Target="../media/image700.png"/><Relationship Id="rId16" Type="http://schemas.openxmlformats.org/officeDocument/2006/relationships/image" Target="../media/image701.png"/><Relationship Id="rId17" Type="http://schemas.openxmlformats.org/officeDocument/2006/relationships/image" Target="../media/image702.png"/><Relationship Id="rId18" Type="http://schemas.openxmlformats.org/officeDocument/2006/relationships/image" Target="../media/image703.png"/><Relationship Id="rId19" Type="http://schemas.openxmlformats.org/officeDocument/2006/relationships/image" Target="../media/image704.png"/><Relationship Id="rId20" Type="http://schemas.openxmlformats.org/officeDocument/2006/relationships/image" Target="../media/image705.png"/><Relationship Id="rId21" Type="http://schemas.openxmlformats.org/officeDocument/2006/relationships/image" Target="../media/image706.png"/><Relationship Id="rId22" Type="http://schemas.openxmlformats.org/officeDocument/2006/relationships/image" Target="../media/image707.png"/><Relationship Id="rId23" Type="http://schemas.openxmlformats.org/officeDocument/2006/relationships/image" Target="../media/image708.png"/><Relationship Id="rId24" Type="http://schemas.openxmlformats.org/officeDocument/2006/relationships/image" Target="../media/image709.png"/><Relationship Id="rId25" Type="http://schemas.openxmlformats.org/officeDocument/2006/relationships/image" Target="../media/image710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2.png"/><Relationship Id="rId4" Type="http://schemas.openxmlformats.org/officeDocument/2006/relationships/image" Target="../media/image441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11.png"/><Relationship Id="rId4" Type="http://schemas.openxmlformats.org/officeDocument/2006/relationships/image" Target="../media/image712.png"/><Relationship Id="rId5" Type="http://schemas.openxmlformats.org/officeDocument/2006/relationships/image" Target="../media/image713.png"/><Relationship Id="rId6" Type="http://schemas.openxmlformats.org/officeDocument/2006/relationships/image" Target="../media/image714.png"/><Relationship Id="rId7" Type="http://schemas.openxmlformats.org/officeDocument/2006/relationships/image" Target="../media/image715.png"/><Relationship Id="rId8" Type="http://schemas.openxmlformats.org/officeDocument/2006/relationships/image" Target="../media/image716.png"/><Relationship Id="rId9" Type="http://schemas.openxmlformats.org/officeDocument/2006/relationships/image" Target="../media/image717.png"/><Relationship Id="rId10" Type="http://schemas.openxmlformats.org/officeDocument/2006/relationships/image" Target="../media/image718.png"/><Relationship Id="rId11" Type="http://schemas.openxmlformats.org/officeDocument/2006/relationships/image" Target="../media/image719.png"/><Relationship Id="rId12" Type="http://schemas.openxmlformats.org/officeDocument/2006/relationships/image" Target="../media/image720.png"/><Relationship Id="rId13" Type="http://schemas.openxmlformats.org/officeDocument/2006/relationships/image" Target="../media/image721.png"/><Relationship Id="rId14" Type="http://schemas.openxmlformats.org/officeDocument/2006/relationships/image" Target="../media/image722.png"/><Relationship Id="rId15" Type="http://schemas.openxmlformats.org/officeDocument/2006/relationships/image" Target="../media/image723.png"/><Relationship Id="rId16" Type="http://schemas.openxmlformats.org/officeDocument/2006/relationships/image" Target="../media/image724.png"/><Relationship Id="rId17" Type="http://schemas.openxmlformats.org/officeDocument/2006/relationships/image" Target="../media/image725.pn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26.png"/><Relationship Id="rId4" Type="http://schemas.openxmlformats.org/officeDocument/2006/relationships/image" Target="../media/image727.png"/><Relationship Id="rId5" Type="http://schemas.openxmlformats.org/officeDocument/2006/relationships/image" Target="../media/image728.png"/><Relationship Id="rId6" Type="http://schemas.openxmlformats.org/officeDocument/2006/relationships/image" Target="../media/image729.png"/><Relationship Id="rId7" Type="http://schemas.openxmlformats.org/officeDocument/2006/relationships/image" Target="../media/image730.png"/><Relationship Id="rId8" Type="http://schemas.openxmlformats.org/officeDocument/2006/relationships/image" Target="../media/image731.png"/><Relationship Id="rId9" Type="http://schemas.openxmlformats.org/officeDocument/2006/relationships/image" Target="../media/image732.png"/><Relationship Id="rId10" Type="http://schemas.openxmlformats.org/officeDocument/2006/relationships/image" Target="../media/image733.png"/><Relationship Id="rId11" Type="http://schemas.openxmlformats.org/officeDocument/2006/relationships/image" Target="../media/image734.pn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35.png"/><Relationship Id="rId4" Type="http://schemas.openxmlformats.org/officeDocument/2006/relationships/image" Target="../media/image736.png"/><Relationship Id="rId5" Type="http://schemas.openxmlformats.org/officeDocument/2006/relationships/image" Target="../media/image737.png"/><Relationship Id="rId6" Type="http://schemas.openxmlformats.org/officeDocument/2006/relationships/image" Target="../media/image738.png"/><Relationship Id="rId7" Type="http://schemas.openxmlformats.org/officeDocument/2006/relationships/image" Target="../media/image739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40.png"/><Relationship Id="rId4" Type="http://schemas.openxmlformats.org/officeDocument/2006/relationships/image" Target="../media/image741.png"/><Relationship Id="rId5" Type="http://schemas.openxmlformats.org/officeDocument/2006/relationships/image" Target="../media/image742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43.png"/><Relationship Id="rId4" Type="http://schemas.openxmlformats.org/officeDocument/2006/relationships/image" Target="../media/image744.png"/><Relationship Id="rId5" Type="http://schemas.openxmlformats.org/officeDocument/2006/relationships/image" Target="../media/image745.png"/><Relationship Id="rId6" Type="http://schemas.openxmlformats.org/officeDocument/2006/relationships/image" Target="../media/image746.png"/><Relationship Id="rId7" Type="http://schemas.openxmlformats.org/officeDocument/2006/relationships/image" Target="../media/image747.png"/><Relationship Id="rId8" Type="http://schemas.openxmlformats.org/officeDocument/2006/relationships/image" Target="../media/image748.png"/><Relationship Id="rId9" Type="http://schemas.openxmlformats.org/officeDocument/2006/relationships/image" Target="../media/image749.png"/><Relationship Id="rId10" Type="http://schemas.openxmlformats.org/officeDocument/2006/relationships/image" Target="../media/image750.png"/><Relationship Id="rId11" Type="http://schemas.openxmlformats.org/officeDocument/2006/relationships/image" Target="../media/image751.png"/><Relationship Id="rId12" Type="http://schemas.openxmlformats.org/officeDocument/2006/relationships/image" Target="../media/image752.png"/><Relationship Id="rId13" Type="http://schemas.openxmlformats.org/officeDocument/2006/relationships/image" Target="../media/image753.png"/><Relationship Id="rId14" Type="http://schemas.openxmlformats.org/officeDocument/2006/relationships/image" Target="../media/image754.png"/><Relationship Id="rId15" Type="http://schemas.openxmlformats.org/officeDocument/2006/relationships/image" Target="../media/image755.png"/><Relationship Id="rId16" Type="http://schemas.openxmlformats.org/officeDocument/2006/relationships/image" Target="../media/image756.png"/><Relationship Id="rId17" Type="http://schemas.openxmlformats.org/officeDocument/2006/relationships/image" Target="../media/image757.png"/><Relationship Id="rId18" Type="http://schemas.openxmlformats.org/officeDocument/2006/relationships/image" Target="../media/image758.png"/><Relationship Id="rId19" Type="http://schemas.openxmlformats.org/officeDocument/2006/relationships/image" Target="../media/image759.png"/><Relationship Id="rId20" Type="http://schemas.openxmlformats.org/officeDocument/2006/relationships/image" Target="../media/image760.png"/><Relationship Id="rId21" Type="http://schemas.openxmlformats.org/officeDocument/2006/relationships/image" Target="../media/image761.png"/><Relationship Id="rId22" Type="http://schemas.openxmlformats.org/officeDocument/2006/relationships/image" Target="../media/image762.png"/><Relationship Id="rId23" Type="http://schemas.openxmlformats.org/officeDocument/2006/relationships/image" Target="../media/image763.png"/><Relationship Id="rId24" Type="http://schemas.openxmlformats.org/officeDocument/2006/relationships/image" Target="../media/image764.png"/><Relationship Id="rId25" Type="http://schemas.openxmlformats.org/officeDocument/2006/relationships/image" Target="../media/image765.png"/><Relationship Id="rId26" Type="http://schemas.openxmlformats.org/officeDocument/2006/relationships/image" Target="../media/image766.png"/><Relationship Id="rId27" Type="http://schemas.openxmlformats.org/officeDocument/2006/relationships/image" Target="../media/image767.png"/><Relationship Id="rId28" Type="http://schemas.openxmlformats.org/officeDocument/2006/relationships/image" Target="../media/image768.png"/><Relationship Id="rId29" Type="http://schemas.openxmlformats.org/officeDocument/2006/relationships/image" Target="../media/image769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70.png"/><Relationship Id="rId4" Type="http://schemas.openxmlformats.org/officeDocument/2006/relationships/image" Target="../media/image771.png"/><Relationship Id="rId5" Type="http://schemas.openxmlformats.org/officeDocument/2006/relationships/image" Target="../media/image772.png"/><Relationship Id="rId6" Type="http://schemas.openxmlformats.org/officeDocument/2006/relationships/image" Target="../media/image773.png"/><Relationship Id="rId7" Type="http://schemas.openxmlformats.org/officeDocument/2006/relationships/image" Target="../media/image774.png"/><Relationship Id="rId8" Type="http://schemas.openxmlformats.org/officeDocument/2006/relationships/image" Target="../media/image775.png"/><Relationship Id="rId9" Type="http://schemas.openxmlformats.org/officeDocument/2006/relationships/image" Target="../media/image776.png"/><Relationship Id="rId10" Type="http://schemas.openxmlformats.org/officeDocument/2006/relationships/image" Target="../media/image777.png"/><Relationship Id="rId11" Type="http://schemas.openxmlformats.org/officeDocument/2006/relationships/image" Target="../media/image778.png"/><Relationship Id="rId12" Type="http://schemas.openxmlformats.org/officeDocument/2006/relationships/image" Target="../media/image779.png"/><Relationship Id="rId13" Type="http://schemas.openxmlformats.org/officeDocument/2006/relationships/image" Target="../media/image780.png"/><Relationship Id="rId14" Type="http://schemas.openxmlformats.org/officeDocument/2006/relationships/image" Target="../media/image781.png"/><Relationship Id="rId15" Type="http://schemas.openxmlformats.org/officeDocument/2006/relationships/image" Target="../media/image782.png"/><Relationship Id="rId16" Type="http://schemas.openxmlformats.org/officeDocument/2006/relationships/image" Target="../media/image783.png"/><Relationship Id="rId17" Type="http://schemas.openxmlformats.org/officeDocument/2006/relationships/image" Target="../media/image784.png"/><Relationship Id="rId18" Type="http://schemas.openxmlformats.org/officeDocument/2006/relationships/image" Target="../media/image785.png"/><Relationship Id="rId19" Type="http://schemas.openxmlformats.org/officeDocument/2006/relationships/image" Target="../media/image786.png"/><Relationship Id="rId20" Type="http://schemas.openxmlformats.org/officeDocument/2006/relationships/image" Target="../media/image787.png"/><Relationship Id="rId21" Type="http://schemas.openxmlformats.org/officeDocument/2006/relationships/image" Target="../media/image788.png"/><Relationship Id="rId22" Type="http://schemas.openxmlformats.org/officeDocument/2006/relationships/image" Target="../media/image789.png"/><Relationship Id="rId23" Type="http://schemas.openxmlformats.org/officeDocument/2006/relationships/image" Target="../media/image790.png"/><Relationship Id="rId24" Type="http://schemas.openxmlformats.org/officeDocument/2006/relationships/image" Target="../media/image791.png"/><Relationship Id="rId25" Type="http://schemas.openxmlformats.org/officeDocument/2006/relationships/image" Target="../media/image792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2.png"/><Relationship Id="rId4" Type="http://schemas.openxmlformats.org/officeDocument/2006/relationships/image" Target="../media/image441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793.png"/><Relationship Id="rId4" Type="http://schemas.openxmlformats.org/officeDocument/2006/relationships/image" Target="../media/image794.png"/><Relationship Id="rId5" Type="http://schemas.openxmlformats.org/officeDocument/2006/relationships/image" Target="../media/image795.png"/><Relationship Id="rId6" Type="http://schemas.openxmlformats.org/officeDocument/2006/relationships/image" Target="../media/image796.png"/><Relationship Id="rId7" Type="http://schemas.openxmlformats.org/officeDocument/2006/relationships/image" Target="../media/image797.png"/><Relationship Id="rId8" Type="http://schemas.openxmlformats.org/officeDocument/2006/relationships/image" Target="../media/image798.png"/><Relationship Id="rId9" Type="http://schemas.openxmlformats.org/officeDocument/2006/relationships/image" Target="../media/image799.png"/><Relationship Id="rId10" Type="http://schemas.openxmlformats.org/officeDocument/2006/relationships/image" Target="../media/image800.png"/><Relationship Id="rId11" Type="http://schemas.openxmlformats.org/officeDocument/2006/relationships/image" Target="../media/image801.png"/><Relationship Id="rId12" Type="http://schemas.openxmlformats.org/officeDocument/2006/relationships/image" Target="../media/image802.png"/><Relationship Id="rId13" Type="http://schemas.openxmlformats.org/officeDocument/2006/relationships/image" Target="../media/image803.png"/><Relationship Id="rId14" Type="http://schemas.openxmlformats.org/officeDocument/2006/relationships/image" Target="../media/image804.png"/><Relationship Id="rId15" Type="http://schemas.openxmlformats.org/officeDocument/2006/relationships/image" Target="../media/image805.png"/><Relationship Id="rId16" Type="http://schemas.openxmlformats.org/officeDocument/2006/relationships/image" Target="../media/image806.png"/><Relationship Id="rId17" Type="http://schemas.openxmlformats.org/officeDocument/2006/relationships/image" Target="../media/image807.png"/><Relationship Id="rId18" Type="http://schemas.openxmlformats.org/officeDocument/2006/relationships/image" Target="../media/image808.png"/><Relationship Id="rId19" Type="http://schemas.openxmlformats.org/officeDocument/2006/relationships/image" Target="../media/image809.png"/><Relationship Id="rId20" Type="http://schemas.openxmlformats.org/officeDocument/2006/relationships/image" Target="../media/image810.png"/><Relationship Id="rId21" Type="http://schemas.openxmlformats.org/officeDocument/2006/relationships/image" Target="../media/image811.png"/><Relationship Id="rId22" Type="http://schemas.openxmlformats.org/officeDocument/2006/relationships/image" Target="../media/image812.png"/><Relationship Id="rId23" Type="http://schemas.openxmlformats.org/officeDocument/2006/relationships/image" Target="../media/image813.png"/><Relationship Id="rId24" Type="http://schemas.openxmlformats.org/officeDocument/2006/relationships/image" Target="../media/image814.png"/><Relationship Id="rId25" Type="http://schemas.openxmlformats.org/officeDocument/2006/relationships/image" Target="../media/image815.png"/><Relationship Id="rId26" Type="http://schemas.openxmlformats.org/officeDocument/2006/relationships/image" Target="../media/image816.png"/><Relationship Id="rId27" Type="http://schemas.openxmlformats.org/officeDocument/2006/relationships/image" Target="../media/image817.png"/><Relationship Id="rId28" Type="http://schemas.openxmlformats.org/officeDocument/2006/relationships/image" Target="../media/image818.png"/><Relationship Id="rId29" Type="http://schemas.openxmlformats.org/officeDocument/2006/relationships/image" Target="../media/image819.png"/><Relationship Id="rId30" Type="http://schemas.openxmlformats.org/officeDocument/2006/relationships/image" Target="../media/image820.png"/><Relationship Id="rId31" Type="http://schemas.openxmlformats.org/officeDocument/2006/relationships/image" Target="../media/image821.png"/><Relationship Id="rId32" Type="http://schemas.openxmlformats.org/officeDocument/2006/relationships/image" Target="../media/image822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5.png"/><Relationship Id="rId4" Type="http://schemas.openxmlformats.org/officeDocument/2006/relationships/image" Target="../media/image346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823.png"/><Relationship Id="rId4" Type="http://schemas.openxmlformats.org/officeDocument/2006/relationships/image" Target="../media/image824.png"/><Relationship Id="rId5" Type="http://schemas.openxmlformats.org/officeDocument/2006/relationships/image" Target="../media/image825.png"/><Relationship Id="rId6" Type="http://schemas.openxmlformats.org/officeDocument/2006/relationships/image" Target="../media/image826.png"/><Relationship Id="rId7" Type="http://schemas.openxmlformats.org/officeDocument/2006/relationships/image" Target="../media/image827.png"/><Relationship Id="rId8" Type="http://schemas.openxmlformats.org/officeDocument/2006/relationships/image" Target="../media/image828.png"/><Relationship Id="rId9" Type="http://schemas.openxmlformats.org/officeDocument/2006/relationships/image" Target="../media/image829.png"/><Relationship Id="rId10" Type="http://schemas.openxmlformats.org/officeDocument/2006/relationships/image" Target="../media/image830.png"/><Relationship Id="rId11" Type="http://schemas.openxmlformats.org/officeDocument/2006/relationships/image" Target="../media/image831.png"/><Relationship Id="rId12" Type="http://schemas.openxmlformats.org/officeDocument/2006/relationships/image" Target="../media/image832.png"/><Relationship Id="rId13" Type="http://schemas.openxmlformats.org/officeDocument/2006/relationships/image" Target="../media/image833.png"/><Relationship Id="rId14" Type="http://schemas.openxmlformats.org/officeDocument/2006/relationships/image" Target="../media/image834.png"/><Relationship Id="rId15" Type="http://schemas.openxmlformats.org/officeDocument/2006/relationships/image" Target="../media/image835.png"/><Relationship Id="rId16" Type="http://schemas.openxmlformats.org/officeDocument/2006/relationships/image" Target="../media/image836.png"/><Relationship Id="rId17" Type="http://schemas.openxmlformats.org/officeDocument/2006/relationships/image" Target="../media/image837.png"/><Relationship Id="rId18" Type="http://schemas.openxmlformats.org/officeDocument/2006/relationships/image" Target="../media/image838.png"/><Relationship Id="rId19" Type="http://schemas.openxmlformats.org/officeDocument/2006/relationships/image" Target="../media/image839.png"/><Relationship Id="rId20" Type="http://schemas.openxmlformats.org/officeDocument/2006/relationships/image" Target="../media/image840.png"/><Relationship Id="rId21" Type="http://schemas.openxmlformats.org/officeDocument/2006/relationships/image" Target="../media/image841.png"/><Relationship Id="rId22" Type="http://schemas.openxmlformats.org/officeDocument/2006/relationships/image" Target="../media/image842.png"/><Relationship Id="rId23" Type="http://schemas.openxmlformats.org/officeDocument/2006/relationships/image" Target="../media/image843.png"/><Relationship Id="rId24" Type="http://schemas.openxmlformats.org/officeDocument/2006/relationships/image" Target="../media/image844.png"/><Relationship Id="rId25" Type="http://schemas.openxmlformats.org/officeDocument/2006/relationships/image" Target="../media/image845.png"/><Relationship Id="rId26" Type="http://schemas.openxmlformats.org/officeDocument/2006/relationships/image" Target="../media/image846.png"/><Relationship Id="rId27" Type="http://schemas.openxmlformats.org/officeDocument/2006/relationships/image" Target="../media/image847.png"/><Relationship Id="rId28" Type="http://schemas.openxmlformats.org/officeDocument/2006/relationships/image" Target="../media/image848.png"/><Relationship Id="rId29" Type="http://schemas.openxmlformats.org/officeDocument/2006/relationships/image" Target="../media/image849.png"/><Relationship Id="rId30" Type="http://schemas.openxmlformats.org/officeDocument/2006/relationships/image" Target="../media/image850.png"/><Relationship Id="rId31" Type="http://schemas.openxmlformats.org/officeDocument/2006/relationships/image" Target="../media/image851.png"/><Relationship Id="rId32" Type="http://schemas.openxmlformats.org/officeDocument/2006/relationships/image" Target="../media/image852.png"/><Relationship Id="rId33" Type="http://schemas.openxmlformats.org/officeDocument/2006/relationships/image" Target="../media/image853.png"/><Relationship Id="rId34" Type="http://schemas.openxmlformats.org/officeDocument/2006/relationships/image" Target="../media/image854.png"/><Relationship Id="rId35" Type="http://schemas.openxmlformats.org/officeDocument/2006/relationships/image" Target="../media/image855.png"/><Relationship Id="rId36" Type="http://schemas.openxmlformats.org/officeDocument/2006/relationships/image" Target="../media/image856.png"/><Relationship Id="rId37" Type="http://schemas.openxmlformats.org/officeDocument/2006/relationships/image" Target="../media/image857.png"/><Relationship Id="rId38" Type="http://schemas.openxmlformats.org/officeDocument/2006/relationships/image" Target="../media/image858.png"/><Relationship Id="rId39" Type="http://schemas.openxmlformats.org/officeDocument/2006/relationships/image" Target="../media/image859.png"/><Relationship Id="rId40" Type="http://schemas.openxmlformats.org/officeDocument/2006/relationships/image" Target="../media/image860.png"/><Relationship Id="rId41" Type="http://schemas.openxmlformats.org/officeDocument/2006/relationships/image" Target="../media/image861.png"/><Relationship Id="rId42" Type="http://schemas.openxmlformats.org/officeDocument/2006/relationships/image" Target="../media/image862.png"/><Relationship Id="rId43" Type="http://schemas.openxmlformats.org/officeDocument/2006/relationships/image" Target="../media/image863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864.png"/><Relationship Id="rId4" Type="http://schemas.openxmlformats.org/officeDocument/2006/relationships/image" Target="../media/image865.pn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6.png"/><Relationship Id="rId3" Type="http://schemas.openxmlformats.org/officeDocument/2006/relationships/image" Target="../media/image867.png"/><Relationship Id="rId4" Type="http://schemas.openxmlformats.org/officeDocument/2006/relationships/image" Target="../media/image868.png"/><Relationship Id="rId5" Type="http://schemas.openxmlformats.org/officeDocument/2006/relationships/image" Target="../media/image869.png"/><Relationship Id="rId6" Type="http://schemas.openxmlformats.org/officeDocument/2006/relationships/image" Target="../media/image870.png"/><Relationship Id="rId7" Type="http://schemas.openxmlformats.org/officeDocument/2006/relationships/image" Target="../media/image871.png"/><Relationship Id="rId8" Type="http://schemas.openxmlformats.org/officeDocument/2006/relationships/image" Target="../media/image872.png"/><Relationship Id="rId9" Type="http://schemas.openxmlformats.org/officeDocument/2006/relationships/image" Target="../media/image873.png"/><Relationship Id="rId10" Type="http://schemas.openxmlformats.org/officeDocument/2006/relationships/image" Target="../media/image874.png"/><Relationship Id="rId11" Type="http://schemas.openxmlformats.org/officeDocument/2006/relationships/image" Target="../media/image875.png"/><Relationship Id="rId12" Type="http://schemas.openxmlformats.org/officeDocument/2006/relationships/image" Target="../media/image876.png"/><Relationship Id="rId13" Type="http://schemas.openxmlformats.org/officeDocument/2006/relationships/image" Target="../media/image877.png"/><Relationship Id="rId14" Type="http://schemas.openxmlformats.org/officeDocument/2006/relationships/image" Target="../media/image878.png"/><Relationship Id="rId15" Type="http://schemas.openxmlformats.org/officeDocument/2006/relationships/image" Target="../media/image879.png"/><Relationship Id="rId16" Type="http://schemas.openxmlformats.org/officeDocument/2006/relationships/image" Target="../media/image880.png"/><Relationship Id="rId17" Type="http://schemas.openxmlformats.org/officeDocument/2006/relationships/image" Target="../media/image881.png"/><Relationship Id="rId18" Type="http://schemas.openxmlformats.org/officeDocument/2006/relationships/image" Target="../media/image882.png"/><Relationship Id="rId19" Type="http://schemas.openxmlformats.org/officeDocument/2006/relationships/image" Target="../media/image883.png"/><Relationship Id="rId20" Type="http://schemas.openxmlformats.org/officeDocument/2006/relationships/image" Target="../media/image884.png"/><Relationship Id="rId21" Type="http://schemas.openxmlformats.org/officeDocument/2006/relationships/image" Target="../media/image885.png"/><Relationship Id="rId22" Type="http://schemas.openxmlformats.org/officeDocument/2006/relationships/image" Target="../media/image886.png"/><Relationship Id="rId23" Type="http://schemas.openxmlformats.org/officeDocument/2006/relationships/image" Target="../media/image887.png"/><Relationship Id="rId24" Type="http://schemas.openxmlformats.org/officeDocument/2006/relationships/image" Target="../media/image888.png"/><Relationship Id="rId25" Type="http://schemas.openxmlformats.org/officeDocument/2006/relationships/image" Target="../media/image889.png"/><Relationship Id="rId26" Type="http://schemas.openxmlformats.org/officeDocument/2006/relationships/hyperlink" Target="http://www.hps-systemtechnik.com/" TargetMode="External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5.png"/><Relationship Id="rId4" Type="http://schemas.openxmlformats.org/officeDocument/2006/relationships/image" Target="../media/image346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890.png"/><Relationship Id="rId4" Type="http://schemas.openxmlformats.org/officeDocument/2006/relationships/image" Target="../media/image891.png"/><Relationship Id="rId5" Type="http://schemas.openxmlformats.org/officeDocument/2006/relationships/image" Target="../media/image892.png"/><Relationship Id="rId6" Type="http://schemas.openxmlformats.org/officeDocument/2006/relationships/image" Target="../media/image893.png"/><Relationship Id="rId7" Type="http://schemas.openxmlformats.org/officeDocument/2006/relationships/image" Target="../media/image894.png"/><Relationship Id="rId8" Type="http://schemas.openxmlformats.org/officeDocument/2006/relationships/image" Target="../media/image895.png"/><Relationship Id="rId9" Type="http://schemas.openxmlformats.org/officeDocument/2006/relationships/image" Target="../media/image896.png"/><Relationship Id="rId10" Type="http://schemas.openxmlformats.org/officeDocument/2006/relationships/image" Target="../media/image897.png"/><Relationship Id="rId11" Type="http://schemas.openxmlformats.org/officeDocument/2006/relationships/image" Target="../media/image898.png"/><Relationship Id="rId12" Type="http://schemas.openxmlformats.org/officeDocument/2006/relationships/image" Target="../media/image899.png"/><Relationship Id="rId13" Type="http://schemas.openxmlformats.org/officeDocument/2006/relationships/image" Target="../media/image900.png"/><Relationship Id="rId14" Type="http://schemas.openxmlformats.org/officeDocument/2006/relationships/image" Target="../media/image901.png"/><Relationship Id="rId15" Type="http://schemas.openxmlformats.org/officeDocument/2006/relationships/image" Target="../media/image902.png"/><Relationship Id="rId16" Type="http://schemas.openxmlformats.org/officeDocument/2006/relationships/image" Target="../media/image903.png"/><Relationship Id="rId17" Type="http://schemas.openxmlformats.org/officeDocument/2006/relationships/image" Target="../media/image904.png"/><Relationship Id="rId18" Type="http://schemas.openxmlformats.org/officeDocument/2006/relationships/image" Target="../media/image905.png"/><Relationship Id="rId19" Type="http://schemas.openxmlformats.org/officeDocument/2006/relationships/image" Target="../media/image906.png"/><Relationship Id="rId20" Type="http://schemas.openxmlformats.org/officeDocument/2006/relationships/image" Target="../media/image907.png"/><Relationship Id="rId21" Type="http://schemas.openxmlformats.org/officeDocument/2006/relationships/image" Target="../media/image908.png"/><Relationship Id="rId22" Type="http://schemas.openxmlformats.org/officeDocument/2006/relationships/image" Target="../media/image909.png"/><Relationship Id="rId23" Type="http://schemas.openxmlformats.org/officeDocument/2006/relationships/image" Target="../media/image910.png"/><Relationship Id="rId24" Type="http://schemas.openxmlformats.org/officeDocument/2006/relationships/image" Target="../media/image911.pn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442.png"/><Relationship Id="rId4" Type="http://schemas.openxmlformats.org/officeDocument/2006/relationships/image" Target="../media/image441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345.png"/><Relationship Id="rId4" Type="http://schemas.openxmlformats.org/officeDocument/2006/relationships/image" Target="../media/image346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12.jpg"/><Relationship Id="rId4" Type="http://schemas.openxmlformats.org/officeDocument/2006/relationships/image" Target="../media/image913.jpg"/><Relationship Id="rId5" Type="http://schemas.openxmlformats.org/officeDocument/2006/relationships/image" Target="../media/image914.png"/><Relationship Id="rId6" Type="http://schemas.openxmlformats.org/officeDocument/2006/relationships/image" Target="../media/image915.png"/><Relationship Id="rId7" Type="http://schemas.openxmlformats.org/officeDocument/2006/relationships/image" Target="../media/image916.png"/><Relationship Id="rId8" Type="http://schemas.openxmlformats.org/officeDocument/2006/relationships/image" Target="../media/image917.png"/><Relationship Id="rId9" Type="http://schemas.openxmlformats.org/officeDocument/2006/relationships/image" Target="../media/image918.png"/><Relationship Id="rId10" Type="http://schemas.openxmlformats.org/officeDocument/2006/relationships/image" Target="../media/image919.png"/><Relationship Id="rId11" Type="http://schemas.openxmlformats.org/officeDocument/2006/relationships/image" Target="../media/image920.png"/><Relationship Id="rId12" Type="http://schemas.openxmlformats.org/officeDocument/2006/relationships/image" Target="../media/image921.png"/><Relationship Id="rId13" Type="http://schemas.openxmlformats.org/officeDocument/2006/relationships/image" Target="../media/image922.png"/><Relationship Id="rId14" Type="http://schemas.openxmlformats.org/officeDocument/2006/relationships/image" Target="../media/image923.png"/><Relationship Id="rId15" Type="http://schemas.openxmlformats.org/officeDocument/2006/relationships/image" Target="../media/image924.png"/><Relationship Id="rId16" Type="http://schemas.openxmlformats.org/officeDocument/2006/relationships/image" Target="../media/image925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26.png"/><Relationship Id="rId4" Type="http://schemas.openxmlformats.org/officeDocument/2006/relationships/image" Target="../media/image927.png"/><Relationship Id="rId5" Type="http://schemas.openxmlformats.org/officeDocument/2006/relationships/image" Target="../media/image928.png"/><Relationship Id="rId6" Type="http://schemas.openxmlformats.org/officeDocument/2006/relationships/image" Target="../media/image929.png"/><Relationship Id="rId7" Type="http://schemas.openxmlformats.org/officeDocument/2006/relationships/image" Target="../media/image930.png"/><Relationship Id="rId8" Type="http://schemas.openxmlformats.org/officeDocument/2006/relationships/image" Target="../media/image931.png"/><Relationship Id="rId9" Type="http://schemas.openxmlformats.org/officeDocument/2006/relationships/image" Target="../media/image932.pn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33.png"/><Relationship Id="rId4" Type="http://schemas.openxmlformats.org/officeDocument/2006/relationships/image" Target="../media/image934.png"/><Relationship Id="rId5" Type="http://schemas.openxmlformats.org/officeDocument/2006/relationships/image" Target="../media/image935.png"/><Relationship Id="rId6" Type="http://schemas.openxmlformats.org/officeDocument/2006/relationships/image" Target="../media/image936.png"/><Relationship Id="rId7" Type="http://schemas.openxmlformats.org/officeDocument/2006/relationships/image" Target="../media/image937.png"/><Relationship Id="rId8" Type="http://schemas.openxmlformats.org/officeDocument/2006/relationships/image" Target="../media/image938.png"/><Relationship Id="rId9" Type="http://schemas.openxmlformats.org/officeDocument/2006/relationships/image" Target="../media/image939.png"/><Relationship Id="rId10" Type="http://schemas.openxmlformats.org/officeDocument/2006/relationships/image" Target="../media/image940.png"/><Relationship Id="rId11" Type="http://schemas.openxmlformats.org/officeDocument/2006/relationships/image" Target="../media/image941.png"/><Relationship Id="rId12" Type="http://schemas.openxmlformats.org/officeDocument/2006/relationships/image" Target="../media/image942.png"/><Relationship Id="rId13" Type="http://schemas.openxmlformats.org/officeDocument/2006/relationships/image" Target="../media/image943.png"/><Relationship Id="rId14" Type="http://schemas.openxmlformats.org/officeDocument/2006/relationships/image" Target="../media/image944.png"/><Relationship Id="rId15" Type="http://schemas.openxmlformats.org/officeDocument/2006/relationships/image" Target="../media/image945.png"/><Relationship Id="rId16" Type="http://schemas.openxmlformats.org/officeDocument/2006/relationships/image" Target="../media/image946.png"/><Relationship Id="rId17" Type="http://schemas.openxmlformats.org/officeDocument/2006/relationships/image" Target="../media/image947.png"/><Relationship Id="rId18" Type="http://schemas.openxmlformats.org/officeDocument/2006/relationships/image" Target="../media/image948.png"/><Relationship Id="rId19" Type="http://schemas.openxmlformats.org/officeDocument/2006/relationships/image" Target="../media/image949.png"/><Relationship Id="rId20" Type="http://schemas.openxmlformats.org/officeDocument/2006/relationships/image" Target="../media/image950.pn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51.png"/><Relationship Id="rId4" Type="http://schemas.openxmlformats.org/officeDocument/2006/relationships/image" Target="../media/image952.png"/><Relationship Id="rId5" Type="http://schemas.openxmlformats.org/officeDocument/2006/relationships/image" Target="../media/image953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54.pn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55.png"/><Relationship Id="rId4" Type="http://schemas.openxmlformats.org/officeDocument/2006/relationships/image" Target="../media/image956.png"/><Relationship Id="rId5" Type="http://schemas.openxmlformats.org/officeDocument/2006/relationships/image" Target="../media/image957.pn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58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hps-systemtechnik.com/" TargetMode="External"/><Relationship Id="rId3" Type="http://schemas.openxmlformats.org/officeDocument/2006/relationships/image" Target="../media/image959.png"/><Relationship Id="rId4" Type="http://schemas.openxmlformats.org/officeDocument/2006/relationships/image" Target="../media/image960.png"/><Relationship Id="rId5" Type="http://schemas.openxmlformats.org/officeDocument/2006/relationships/image" Target="../media/image961.png"/><Relationship Id="rId6" Type="http://schemas.openxmlformats.org/officeDocument/2006/relationships/image" Target="../media/image962.png"/><Relationship Id="rId7" Type="http://schemas.openxmlformats.org/officeDocument/2006/relationships/image" Target="../media/image963.png"/><Relationship Id="rId8" Type="http://schemas.openxmlformats.org/officeDocument/2006/relationships/image" Target="../media/image964.png"/><Relationship Id="rId9" Type="http://schemas.openxmlformats.org/officeDocument/2006/relationships/image" Target="../media/image965.png"/><Relationship Id="rId10" Type="http://schemas.openxmlformats.org/officeDocument/2006/relationships/image" Target="../media/image966.png"/><Relationship Id="rId11" Type="http://schemas.openxmlformats.org/officeDocument/2006/relationships/image" Target="../media/image967.png"/><Relationship Id="rId12" Type="http://schemas.openxmlformats.org/officeDocument/2006/relationships/image" Target="../media/image96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30170"/>
            <a:ext cx="24561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i="1">
                <a:latin typeface="Arial"/>
                <a:cs typeface="Arial"/>
              </a:rPr>
              <a:t>Técnica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i="1">
                <a:latin typeface="Arial"/>
                <a:cs typeface="Arial"/>
              </a:rPr>
              <a:t>de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0" i="1">
                <a:latin typeface="Arial"/>
                <a:cs typeface="Arial"/>
              </a:rPr>
              <a:t>propulsión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728410"/>
            <a:ext cx="6155055" cy="18415"/>
          </a:xfrm>
          <a:custGeom>
            <a:avLst/>
            <a:gdLst/>
            <a:ahLst/>
            <a:cxnLst/>
            <a:rect l="l" t="t" r="r" b="b"/>
            <a:pathLst>
              <a:path w="6155055" h="18415">
                <a:moveTo>
                  <a:pt x="6154928" y="0"/>
                </a:moveTo>
                <a:lnTo>
                  <a:pt x="0" y="0"/>
                </a:lnTo>
                <a:lnTo>
                  <a:pt x="0" y="18285"/>
                </a:lnTo>
                <a:lnTo>
                  <a:pt x="6154928" y="18285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88424" y="2641882"/>
            <a:ext cx="388747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Máquinas</a:t>
            </a:r>
            <a:r>
              <a:rPr dirty="0" spc="45" b="0">
                <a:latin typeface="Times New Roman"/>
                <a:cs typeface="Times New Roman"/>
              </a:rPr>
              <a:t> </a:t>
            </a:r>
            <a:r>
              <a:rPr dirty="0" spc="-10"/>
              <a:t>eléctricas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88424" y="7823050"/>
            <a:ext cx="8470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2.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edición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126" y="8640356"/>
            <a:ext cx="3601440" cy="1080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28791" y="330170"/>
            <a:ext cx="24561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i="1">
                <a:latin typeface="Arial"/>
                <a:cs typeface="Arial"/>
              </a:rPr>
              <a:t>Técnica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i="1">
                <a:latin typeface="Arial"/>
                <a:cs typeface="Arial"/>
              </a:rPr>
              <a:t>de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0" i="1">
                <a:latin typeface="Arial"/>
                <a:cs typeface="Arial"/>
              </a:rPr>
              <a:t>propulsión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728410"/>
            <a:ext cx="6155055" cy="18415"/>
          </a:xfrm>
          <a:custGeom>
            <a:avLst/>
            <a:gdLst/>
            <a:ahLst/>
            <a:cxnLst/>
            <a:rect l="l" t="t" r="r" b="b"/>
            <a:pathLst>
              <a:path w="6155055" h="18415">
                <a:moveTo>
                  <a:pt x="6154928" y="0"/>
                </a:moveTo>
                <a:lnTo>
                  <a:pt x="0" y="0"/>
                </a:lnTo>
                <a:lnTo>
                  <a:pt x="0" y="18285"/>
                </a:lnTo>
                <a:lnTo>
                  <a:pt x="6154928" y="18285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41491" y="9828976"/>
            <a:ext cx="6118860" cy="0"/>
          </a:xfrm>
          <a:custGeom>
            <a:avLst/>
            <a:gdLst/>
            <a:ahLst/>
            <a:cxnLst/>
            <a:rect l="l" t="t" r="r" b="b"/>
            <a:pathLst>
              <a:path w="6118859" h="0">
                <a:moveTo>
                  <a:pt x="0" y="0"/>
                </a:moveTo>
                <a:lnTo>
                  <a:pt x="611835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28790" y="6740072"/>
            <a:ext cx="1650364" cy="93916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600" b="1">
                <a:latin typeface="Arial"/>
                <a:cs typeface="Arial"/>
              </a:rPr>
              <a:t>©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hps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SystemTechnik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Lehr-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+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Lernmittel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GmbH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343535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Altdorfer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Strasse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16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88276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Berg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Alemania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8793" y="7806284"/>
            <a:ext cx="109601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Arial"/>
                <a:cs typeface="Arial"/>
              </a:rPr>
              <a:t>Teléfono:</a:t>
            </a:r>
            <a:endParaRPr sz="1000">
              <a:latin typeface="Arial"/>
              <a:cs typeface="Arial"/>
            </a:endParaRPr>
          </a:p>
          <a:p>
            <a:pPr marL="12700" marR="610235">
              <a:lnSpc>
                <a:spcPct val="100000"/>
              </a:lnSpc>
            </a:pPr>
            <a:r>
              <a:rPr dirty="0" sz="1000" spc="-20">
                <a:latin typeface="Arial"/>
                <a:cs typeface="Arial"/>
              </a:rPr>
              <a:t>Fax: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Internet: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Correo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electrónico: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78435" y="7806284"/>
            <a:ext cx="183261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+49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51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60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75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+49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51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60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75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17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  <a:hlinkClick r:id="rId2"/>
              </a:rPr>
              <a:t>www.hps-systemtechnik.com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  <a:hlinkClick r:id="rId3"/>
              </a:rPr>
              <a:t>export@hps-systemtechnik.com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3" y="8568209"/>
            <a:ext cx="6042660" cy="9372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Nº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pedido:</a:t>
            </a:r>
            <a:r>
              <a:rPr dirty="0" sz="1000" spc="27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0170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11100"/>
              </a:lnSpc>
            </a:pPr>
            <a:r>
              <a:rPr dirty="0" sz="900">
                <a:latin typeface="Arial"/>
                <a:cs typeface="Arial"/>
              </a:rPr>
              <a:t>Todos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los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derechos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reservados,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incluidos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traducción.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Ninguna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las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partes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esta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publicación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puede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ser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re-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producida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por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ningún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medio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(impresión,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fotocopias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o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cualquier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otro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procedimiento)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ni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procesada,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copiada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o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difundida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a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través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sistemas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electrónicos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sin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autorización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por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escrito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hps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System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Technik.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Esto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no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se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aplicará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las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excep-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ciones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citadas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expresamente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los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§§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53,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54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UrhG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(Ley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propiedad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intelectual).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33023" y="9880287"/>
            <a:ext cx="6324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Código: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0.7.3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491" y="9900598"/>
            <a:ext cx="1441767" cy="4312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88415" y="321022"/>
            <a:ext cx="6137275" cy="746950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spc="-10" i="1">
                <a:latin typeface="Arial"/>
                <a:cs typeface="Arial"/>
              </a:rPr>
              <a:t>Prólogo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Arial"/>
                <a:cs typeface="Arial"/>
              </a:rPr>
              <a:t>Prólogo</a:t>
            </a:r>
            <a:endParaRPr sz="1600">
              <a:latin typeface="Arial"/>
              <a:cs typeface="Arial"/>
            </a:endParaRPr>
          </a:p>
          <a:p>
            <a:pPr marL="12700" marR="34925">
              <a:lnSpc>
                <a:spcPct val="108000"/>
              </a:lnSpc>
              <a:spcBef>
                <a:spcPts val="48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eléctricas“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introducción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portamiento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importan-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tes.</a:t>
            </a:r>
            <a:endParaRPr sz="1000">
              <a:latin typeface="Arial"/>
              <a:cs typeface="Arial"/>
            </a:endParaRPr>
          </a:p>
          <a:p>
            <a:pPr marL="12700" marR="1651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trabajar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conocimientos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básicos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matemáticas,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magnetismo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electrotecnia.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Todos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aquí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tensiones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implican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peligro</a:t>
            </a:r>
            <a:r>
              <a:rPr dirty="0" sz="1000" spc="5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electrocución.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0100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0105,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normas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prevención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accidentes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ensayos.</a:t>
            </a:r>
            <a:endParaRPr sz="1000">
              <a:latin typeface="Arial"/>
              <a:cs typeface="Arial"/>
            </a:endParaRPr>
          </a:p>
          <a:p>
            <a:pPr marL="12700" marR="1066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terceros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sensores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2231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System-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Technik).</a:t>
            </a:r>
            <a:endParaRPr sz="1000">
              <a:latin typeface="Arial"/>
              <a:cs typeface="Arial"/>
            </a:endParaRPr>
          </a:p>
          <a:p>
            <a:pPr marL="12700" marR="9715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normas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sayos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figuran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12700" marR="1143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presentar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tolerancias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fluctuaciones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alimentación.</a:t>
            </a:r>
            <a:endParaRPr sz="1000">
              <a:latin typeface="Arial"/>
              <a:cs typeface="Arial"/>
            </a:endParaRPr>
          </a:p>
          <a:p>
            <a:pPr marL="12700" marR="3619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2740.1)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ángulo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provoca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desviaciones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inferior.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medir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RMS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eficaz.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recomienda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instrumentos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analógicos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mejores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posibilidades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ajuste.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motores: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6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2702)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2703)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2704)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2705)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2708)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spc="-10" i="1"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65632" y="366737"/>
            <a:ext cx="67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8" y="1249061"/>
            <a:ext cx="611505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Índice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0" y="1687322"/>
            <a:ext cx="6179185" cy="7987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6830" indent="-635">
              <a:lnSpc>
                <a:spcPct val="125000"/>
              </a:lnSpc>
              <a:spcBef>
                <a:spcPts val="1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Información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interés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acerca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eléctricas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general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1.2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Formas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tipificadas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1.3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1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estructura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..........................................................................................................................................</a:t>
            </a:r>
            <a:r>
              <a:rPr dirty="0" sz="1000" spc="14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1.4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Refrigeración</a:t>
            </a:r>
            <a:r>
              <a:rPr dirty="0" sz="1000" spc="1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114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ventilación.....................................................................................................................</a:t>
            </a:r>
            <a:r>
              <a:rPr dirty="0" sz="1000" spc="14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1.5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Clases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material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aislante....................................................................................................................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1.6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</a:t>
            </a:r>
            <a:r>
              <a:rPr dirty="0" sz="1000" spc="-1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1.7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algn="just" marL="12700" marR="37465">
              <a:lnSpc>
                <a:spcPct val="125000"/>
              </a:lnSpc>
            </a:pPr>
            <a:r>
              <a:rPr dirty="0" sz="1000">
                <a:latin typeface="Arial"/>
                <a:cs typeface="Arial"/>
              </a:rPr>
              <a:t>1.8</a:t>
            </a:r>
            <a:r>
              <a:rPr dirty="0" sz="1000" spc="40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criterio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selección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motor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3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1.9</a:t>
            </a:r>
            <a:r>
              <a:rPr dirty="0" sz="1000" spc="409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seguridad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4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1.10</a:t>
            </a:r>
            <a:r>
              <a:rPr dirty="0" sz="1000" spc="465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información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usuario..............................................................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4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1.11</a:t>
            </a:r>
            <a:r>
              <a:rPr dirty="0" sz="1000" spc="275">
                <a:latin typeface="Times New Roman"/>
                <a:cs typeface="Times New Roman"/>
              </a:rPr>
              <a:t>   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bornes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5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1.12</a:t>
            </a:r>
            <a:r>
              <a:rPr dirty="0" sz="1000" spc="509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pérdidas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algn="just" marL="443865" indent="-431800">
              <a:lnSpc>
                <a:spcPct val="100000"/>
              </a:lnSpc>
              <a:spcBef>
                <a:spcPts val="600"/>
              </a:spcBef>
              <a:buAutoNum type="arabicPlain" startAt="2"/>
              <a:tabLst>
                <a:tab pos="443865" algn="l"/>
                <a:tab pos="444500" algn="l"/>
              </a:tabLst>
            </a:pPr>
            <a:r>
              <a:rPr dirty="0" sz="1000" spc="-10" b="1">
                <a:latin typeface="Arial"/>
                <a:cs typeface="Arial"/>
              </a:rPr>
              <a:t>Indicaciones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importantes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para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puesta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funcionamiento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sistema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  <a:p>
            <a:pPr algn="just" lvl="1" marL="12700" marR="5080">
              <a:lnSpc>
                <a:spcPct val="125000"/>
              </a:lnSpc>
              <a:buAutoNum type="arabicPeriod"/>
              <a:tabLst>
                <a:tab pos="444500" algn="l"/>
              </a:tabLst>
            </a:pP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7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2.2</a:t>
            </a:r>
            <a:r>
              <a:rPr dirty="0" sz="1000" spc="395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Empleo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8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2.3</a:t>
            </a:r>
            <a:r>
              <a:rPr dirty="0" sz="1000" spc="37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registrador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65">
                <a:latin typeface="Arial"/>
                <a:cs typeface="Arial"/>
              </a:rPr>
              <a:t>XY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9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2.4</a:t>
            </a:r>
            <a:r>
              <a:rPr dirty="0" sz="1000" spc="42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  <a:p>
            <a:pPr algn="just" marL="12700" marR="38100">
              <a:lnSpc>
                <a:spcPct val="125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asincrónico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trifásico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(MAT)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cortocircuito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jaula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ardilla</a:t>
            </a:r>
            <a:r>
              <a:rPr dirty="0" sz="1000">
                <a:latin typeface="Arial"/>
                <a:cs typeface="Arial"/>
              </a:rPr>
              <a:t>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3.1</a:t>
            </a:r>
            <a:r>
              <a:rPr dirty="0" sz="1000" spc="459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3.2</a:t>
            </a:r>
            <a:r>
              <a:rPr dirty="0" sz="1000" spc="43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giratorio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3.3</a:t>
            </a:r>
            <a:r>
              <a:rPr dirty="0" sz="1000" spc="475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deslizamiento..............................................................................................................................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3.4</a:t>
            </a:r>
            <a:r>
              <a:rPr dirty="0" sz="1000" spc="455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</a:t>
            </a:r>
            <a:r>
              <a:rPr dirty="0" sz="1000" spc="44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3.6</a:t>
            </a:r>
            <a:r>
              <a:rPr dirty="0" sz="1000" spc="405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triángulo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13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3.7</a:t>
            </a:r>
            <a:r>
              <a:rPr dirty="0" sz="1000" spc="455">
                <a:latin typeface="Times New Roman"/>
                <a:cs typeface="Times New Roman"/>
              </a:rPr>
              <a:t>  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</a:t>
            </a:r>
            <a:r>
              <a:rPr dirty="0" sz="1000" spc="40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cortocircuito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15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3.8.1</a:t>
            </a:r>
            <a:r>
              <a:rPr dirty="0" sz="1000" spc="335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cortocircuito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algn="just" marL="12700" marR="38100">
              <a:lnSpc>
                <a:spcPct val="125000"/>
              </a:lnSpc>
            </a:pPr>
            <a:r>
              <a:rPr dirty="0" sz="1000">
                <a:latin typeface="Arial"/>
                <a:cs typeface="Arial"/>
              </a:rPr>
              <a:t>3.8.2</a:t>
            </a:r>
            <a:r>
              <a:rPr dirty="0" sz="1000" spc="325">
                <a:latin typeface="Times New Roman"/>
                <a:cs typeface="Times New Roman"/>
              </a:rPr>
              <a:t> 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triángulo...................................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17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3.8.3</a:t>
            </a:r>
            <a:r>
              <a:rPr dirty="0" sz="1000" spc="330">
                <a:latin typeface="Times New Roman"/>
                <a:cs typeface="Times New Roman"/>
              </a:rPr>
              <a:t> 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MAT......................................................................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114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 spc="114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Dahlander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4.2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4.3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4.4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10">
                <a:latin typeface="Arial"/>
                <a:cs typeface="Arial"/>
              </a:rPr>
              <a:t>4.4.1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</a:t>
            </a:r>
            <a:r>
              <a:rPr dirty="0" sz="1000" spc="-1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10">
                <a:latin typeface="Arial"/>
                <a:cs typeface="Arial"/>
              </a:rPr>
              <a:t>4.4.2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alta</a:t>
            </a:r>
            <a:r>
              <a:rPr dirty="0" sz="1000" spc="-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10">
                <a:latin typeface="Arial"/>
                <a:cs typeface="Arial"/>
              </a:rPr>
              <a:t>4.4.3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Dahlander.......................................................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 marL="12700" marR="37465">
              <a:lnSpc>
                <a:spcPct val="125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asincrónico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trifásico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(MAT)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devanados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separados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33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5.2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spc="-10" i="1"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11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II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04256"/>
            <a:ext cx="6148705" cy="855916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5.3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5.4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separados..............................................................................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5.4.1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separados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  <a:p>
            <a:pPr lvl="2" marL="443230" indent="-43116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3230" algn="l"/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alta..........................................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36</a:t>
            </a:r>
            <a:endParaRPr sz="1000">
              <a:latin typeface="Arial"/>
              <a:cs typeface="Arial"/>
            </a:endParaRPr>
          </a:p>
          <a:p>
            <a:pPr lvl="2" marL="443230" indent="-43116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3230" algn="l"/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separados...............................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39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6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inducción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anillos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rozantes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6.1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6.2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funcional................................................................................................................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6.3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6.4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rozantes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6.4.1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230" algn="l"/>
              </a:tabLst>
            </a:pPr>
            <a:r>
              <a:rPr dirty="0" sz="1000" spc="-10">
                <a:latin typeface="Arial"/>
                <a:cs typeface="Arial"/>
              </a:rPr>
              <a:t>6.4.2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rozantes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7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condensador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7.1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7.2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funcional................................................................................................................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7.3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7.4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7.4.1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-1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54</a:t>
            </a:r>
            <a:endParaRPr sz="1000">
              <a:latin typeface="Arial"/>
              <a:cs typeface="Arial"/>
            </a:endParaRPr>
          </a:p>
          <a:p>
            <a:pPr lvl="2" marL="443230" indent="-43116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3230" algn="l"/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56</a:t>
            </a:r>
            <a:endParaRPr sz="1000">
              <a:latin typeface="Arial"/>
              <a:cs typeface="Arial"/>
            </a:endParaRPr>
          </a:p>
          <a:p>
            <a:pPr lvl="2" marL="443865" indent="-431800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3230" algn="l"/>
                <a:tab pos="444500" algn="l"/>
              </a:tabLst>
            </a:pP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59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8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sincrónica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25">
                <a:latin typeface="Arial"/>
                <a:cs typeface="Arial"/>
              </a:rPr>
              <a:t>8.1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8.1.1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salientes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8.1.2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8.1.3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amortiguador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8.2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8.3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8.4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8.5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8.5.1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8.5.2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Sobrealimentación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1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8.5.3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desfasador..................................................................................................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10">
                <a:latin typeface="Arial"/>
                <a:cs typeface="Arial"/>
              </a:rPr>
              <a:t>8.5.4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</a:t>
            </a:r>
            <a:r>
              <a:rPr dirty="0" sz="1000" spc="-1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8309" algn="l"/>
              </a:tabLst>
            </a:pPr>
            <a:r>
              <a:rPr dirty="0" sz="1000" spc="-25">
                <a:latin typeface="Arial"/>
                <a:cs typeface="Arial"/>
              </a:rPr>
              <a:t>8.6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8309" algn="l"/>
              </a:tabLst>
            </a:pPr>
            <a:r>
              <a:rPr dirty="0" sz="1000" spc="-25">
                <a:latin typeface="Arial"/>
                <a:cs typeface="Arial"/>
              </a:rPr>
              <a:t>8.7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sincrónico...............................................................................................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68</a:t>
            </a:r>
            <a:endParaRPr sz="1000">
              <a:latin typeface="Arial"/>
              <a:cs typeface="Arial"/>
            </a:endParaRPr>
          </a:p>
          <a:p>
            <a:pPr algn="just" marL="12700" marR="7620">
              <a:lnSpc>
                <a:spcPct val="125000"/>
              </a:lnSpc>
            </a:pPr>
            <a:r>
              <a:rPr dirty="0" sz="1000">
                <a:latin typeface="Arial"/>
                <a:cs typeface="Arial"/>
              </a:rPr>
              <a:t>8.7.1</a:t>
            </a:r>
            <a:r>
              <a:rPr dirty="0" sz="1000" spc="340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sincrónico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68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8.7.2</a:t>
            </a:r>
            <a:r>
              <a:rPr dirty="0" sz="1000" spc="375">
                <a:latin typeface="Times New Roman"/>
                <a:cs typeface="Times New Roman"/>
              </a:rPr>
              <a:t>  </a:t>
            </a: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71</a:t>
            </a:r>
            <a:endParaRPr sz="1000">
              <a:latin typeface="Arial"/>
              <a:cs typeface="Arial"/>
            </a:endParaRPr>
          </a:p>
          <a:p>
            <a:pPr algn="just" marL="12700" marR="7620">
              <a:lnSpc>
                <a:spcPct val="125000"/>
              </a:lnSpc>
            </a:pPr>
            <a:r>
              <a:rPr dirty="0" sz="1000">
                <a:latin typeface="Arial"/>
                <a:cs typeface="Arial"/>
              </a:rPr>
              <a:t>8.7.3</a:t>
            </a:r>
            <a:r>
              <a:rPr dirty="0" sz="1000" spc="320">
                <a:latin typeface="Times New Roman"/>
                <a:cs typeface="Times New Roman"/>
              </a:rPr>
              <a:t> 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sincrónico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74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</a:t>
            </a:r>
            <a:r>
              <a:rPr dirty="0" sz="1000" spc="459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  <a:p>
            <a:pPr algn="just" marL="12700" marR="5715">
              <a:lnSpc>
                <a:spcPct val="125000"/>
              </a:lnSpc>
            </a:pPr>
            <a:r>
              <a:rPr dirty="0" sz="1000">
                <a:latin typeface="Arial"/>
                <a:cs typeface="Arial"/>
              </a:rPr>
              <a:t>8.8.1</a:t>
            </a:r>
            <a:r>
              <a:rPr dirty="0" sz="1000" spc="305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2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77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8.8.2</a:t>
            </a:r>
            <a:r>
              <a:rPr dirty="0" sz="1000" spc="345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80</a:t>
            </a:r>
            <a:endParaRPr sz="1000">
              <a:latin typeface="Arial"/>
              <a:cs typeface="Arial"/>
            </a:endParaRPr>
          </a:p>
          <a:p>
            <a:pPr algn="just" marL="12700" marR="6985">
              <a:lnSpc>
                <a:spcPct val="125000"/>
              </a:lnSpc>
              <a:spcBef>
                <a:spcPts val="300"/>
              </a:spcBef>
              <a:tabLst>
                <a:tab pos="443865" algn="l"/>
              </a:tabLst>
            </a:pPr>
            <a:r>
              <a:rPr dirty="0" sz="1000" spc="-50" b="1">
                <a:latin typeface="Arial"/>
                <a:cs typeface="Arial"/>
              </a:rPr>
              <a:t>9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Información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interés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acerca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continua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84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9.1</a:t>
            </a:r>
            <a:r>
              <a:rPr dirty="0" sz="1000" spc="50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estructura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........................................................................................................................................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84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9.2</a:t>
            </a:r>
            <a:r>
              <a:rPr dirty="0" sz="1000" spc="450">
                <a:latin typeface="Times New Roman"/>
                <a:cs typeface="Times New Roman"/>
              </a:rPr>
              <a:t>  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colector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spc="-10" i="1"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80288" y="366737"/>
            <a:ext cx="153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III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03" y="1204256"/>
            <a:ext cx="6148070" cy="85852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</a:t>
            </a:r>
            <a:r>
              <a:rPr dirty="0" sz="1000" spc="-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Métodos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9.6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continua....................................................................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87</a:t>
            </a:r>
            <a:endParaRPr sz="1000">
              <a:latin typeface="Arial"/>
              <a:cs typeface="Arial"/>
            </a:endParaRPr>
          </a:p>
          <a:p>
            <a:pPr marL="12700" marR="6985">
              <a:lnSpc>
                <a:spcPct val="125000"/>
              </a:lnSpc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9.7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88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9.8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continua..............................................................................................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>
                <a:latin typeface="Arial"/>
                <a:cs typeface="Arial"/>
              </a:rPr>
              <a:t>9.9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9.10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Métodos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89</a:t>
            </a:r>
            <a:endParaRPr sz="1000">
              <a:latin typeface="Arial"/>
              <a:cs typeface="Arial"/>
            </a:endParaRPr>
          </a:p>
          <a:p>
            <a:pPr marL="12700" marR="5715">
              <a:lnSpc>
                <a:spcPct val="125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 b="1">
                <a:latin typeface="Arial"/>
                <a:cs typeface="Arial"/>
              </a:rPr>
              <a:t>10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29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derivación</a:t>
            </a:r>
            <a:r>
              <a:rPr dirty="0" sz="1000" spc="-1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90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10.1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máquina.....................................................................................................................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10.2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10.3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10.4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10.5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92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295"/>
              </a:spcBef>
              <a:buAutoNum type="arabicPeriod" startAt="6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93</a:t>
            </a:r>
            <a:endParaRPr sz="1000">
              <a:latin typeface="Arial"/>
              <a:cs typeface="Arial"/>
            </a:endParaRPr>
          </a:p>
          <a:p>
            <a:pPr lvl="2" marL="440055" indent="-42799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0690" algn="l"/>
              </a:tabLst>
            </a:pP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93</a:t>
            </a:r>
            <a:endParaRPr sz="1000">
              <a:latin typeface="Arial"/>
              <a:cs typeface="Arial"/>
            </a:endParaRPr>
          </a:p>
          <a:p>
            <a:pPr lvl="2" marL="438784" indent="-4267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39420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 spc="-1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95</a:t>
            </a:r>
            <a:endParaRPr sz="1000">
              <a:latin typeface="Arial"/>
              <a:cs typeface="Arial"/>
            </a:endParaRPr>
          </a:p>
          <a:p>
            <a:pPr lvl="2" marL="443865" marR="5080" indent="-43180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39420" algn="l"/>
              </a:tabLst>
            </a:pPr>
            <a:r>
              <a:rPr dirty="0" sz="1000" spc="-1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1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debilitamiento</a:t>
            </a:r>
            <a:r>
              <a:rPr dirty="0" sz="1000" spc="16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campo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......................................................................................................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97</a:t>
            </a:r>
            <a:endParaRPr sz="1000">
              <a:latin typeface="Arial"/>
              <a:cs typeface="Arial"/>
            </a:endParaRPr>
          </a:p>
          <a:p>
            <a:pPr lvl="2" marL="438784" indent="-4267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39420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100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300"/>
              </a:spcBef>
              <a:buAutoNum type="arabicPeriod" startAt="7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102</a:t>
            </a:r>
            <a:endParaRPr sz="1000">
              <a:latin typeface="Arial"/>
              <a:cs typeface="Arial"/>
            </a:endParaRPr>
          </a:p>
          <a:p>
            <a:pPr lvl="2" marL="438784" indent="-4267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39420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autoexcitado</a:t>
            </a:r>
            <a:r>
              <a:rPr dirty="0" sz="1000" spc="-1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102</a:t>
            </a:r>
            <a:endParaRPr sz="1000">
              <a:latin typeface="Arial"/>
              <a:cs typeface="Arial"/>
            </a:endParaRPr>
          </a:p>
          <a:p>
            <a:pPr lvl="2" marL="439420" marR="6985" indent="-4394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39420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independiente....................................................................................................................................</a:t>
            </a:r>
            <a:r>
              <a:rPr dirty="0" sz="1000" spc="30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104</a:t>
            </a:r>
            <a:endParaRPr sz="1000">
              <a:latin typeface="Arial"/>
              <a:cs typeface="Arial"/>
            </a:endParaRPr>
          </a:p>
          <a:p>
            <a:pPr marL="12700" marR="6350">
              <a:lnSpc>
                <a:spcPct val="125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 b="1">
                <a:latin typeface="Arial"/>
                <a:cs typeface="Arial"/>
              </a:rPr>
              <a:t>11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29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serie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107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11.1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máquina...................................................................................................................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11.2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11.3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11.4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11.5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108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300"/>
              </a:spcBef>
              <a:buAutoNum type="arabicPeriod" startAt="6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109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945" algn="l"/>
              </a:tabLst>
            </a:pP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109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945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serie...............................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111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300"/>
              </a:spcBef>
              <a:buAutoNum type="arabicPeriod" startAt="7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114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945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114</a:t>
            </a:r>
            <a:endParaRPr sz="1000">
              <a:latin typeface="Arial"/>
              <a:cs typeface="Arial"/>
            </a:endParaRPr>
          </a:p>
          <a:p>
            <a:pPr marL="12700" marR="6350">
              <a:lnSpc>
                <a:spcPct val="125000"/>
              </a:lnSpc>
              <a:spcBef>
                <a:spcPts val="204"/>
              </a:spcBef>
              <a:tabLst>
                <a:tab pos="440690" algn="l"/>
              </a:tabLst>
            </a:pPr>
            <a:r>
              <a:rPr dirty="0" sz="1000" spc="-25" b="1">
                <a:latin typeface="Arial"/>
                <a:cs typeface="Arial"/>
              </a:rPr>
              <a:t>12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29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mixta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116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12.1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máquina...................................................................................................................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12.2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12.3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12.4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12.5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117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300"/>
              </a:spcBef>
              <a:buAutoNum type="arabicPeriod" startAt="6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mixta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118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945" algn="l"/>
              </a:tabLst>
            </a:pP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mixta..................................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118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debilitamiento</a:t>
            </a:r>
            <a:endParaRPr sz="100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campo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..........................................................................................................................................</a:t>
            </a:r>
            <a:r>
              <a:rPr dirty="0" sz="1000" spc="1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spc="-10" i="1"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IV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86" y="1242963"/>
            <a:ext cx="6148705" cy="6844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lvl="2" marL="447675" indent="-435609">
              <a:lnSpc>
                <a:spcPct val="100000"/>
              </a:lnSpc>
              <a:spcBef>
                <a:spcPts val="95"/>
              </a:spcBef>
              <a:buAutoNum type="arabicPeriod" startAt="3"/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debilitamiento</a:t>
            </a:r>
            <a:endParaRPr sz="100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122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 startAt="4"/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endParaRPr sz="100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derivación......................................................................................................................................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125</a:t>
            </a:r>
            <a:endParaRPr sz="1000">
              <a:latin typeface="Arial"/>
              <a:cs typeface="Arial"/>
            </a:endParaRPr>
          </a:p>
          <a:p>
            <a:pPr marL="12700" marR="6985" indent="-635">
              <a:lnSpc>
                <a:spcPct val="125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5" b="1">
                <a:latin typeface="Arial"/>
                <a:cs typeface="Arial"/>
              </a:rPr>
              <a:t>13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29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compuesta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127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13.1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13.2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13.3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13.4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13.5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128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300"/>
              </a:spcBef>
              <a:buAutoNum type="arabicPeriod" startAt="6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compuesta</a:t>
            </a:r>
            <a:r>
              <a:rPr dirty="0" sz="1000" spc="-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129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compuesta.........................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129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compuesta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131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como</a:t>
            </a:r>
            <a:endParaRPr sz="100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</a:t>
            </a:r>
            <a:r>
              <a:rPr dirty="0" sz="1000" spc="-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135</a:t>
            </a:r>
            <a:endParaRPr sz="1000">
              <a:latin typeface="Arial"/>
              <a:cs typeface="Arial"/>
            </a:endParaRPr>
          </a:p>
          <a:p>
            <a:pPr lvl="1" marL="440690" indent="-428625">
              <a:lnSpc>
                <a:spcPct val="100000"/>
              </a:lnSpc>
              <a:spcBef>
                <a:spcPts val="295"/>
              </a:spcBef>
              <a:buAutoNum type="arabicPeriod" startAt="7"/>
              <a:tabLst>
                <a:tab pos="440690" algn="l"/>
                <a:tab pos="441325" algn="l"/>
              </a:tabLst>
            </a:pP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compuesta</a:t>
            </a:r>
            <a:r>
              <a:rPr dirty="0" sz="1000" spc="-1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138</a:t>
            </a:r>
            <a:endParaRPr sz="1000">
              <a:latin typeface="Arial"/>
              <a:cs typeface="Arial"/>
            </a:endParaRPr>
          </a:p>
          <a:p>
            <a:pPr lvl="2" marL="447675" indent="-43560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compuesta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138</a:t>
            </a:r>
            <a:endParaRPr sz="1000">
              <a:latin typeface="Arial"/>
              <a:cs typeface="Arial"/>
            </a:endParaRPr>
          </a:p>
          <a:p>
            <a:pPr lvl="2" marL="443865" marR="7620" indent="-43180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48309" algn="l"/>
              </a:tabLst>
            </a:pPr>
            <a:r>
              <a:rPr dirty="0" sz="1000" spc="-1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</a:t>
            </a:r>
            <a:r>
              <a:rPr dirty="0" sz="1000" spc="-1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43865" algn="l"/>
              </a:tabLst>
            </a:pPr>
            <a:r>
              <a:rPr dirty="0" sz="1000" spc="-25" b="1">
                <a:latin typeface="Arial"/>
                <a:cs typeface="Arial"/>
              </a:rPr>
              <a:t>14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1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motor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universal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14.1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14.2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funcional..............................................................................................................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14.3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motor........................................................................................................................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440690" algn="l"/>
              </a:tabLst>
            </a:pPr>
            <a:r>
              <a:rPr dirty="0" sz="1000" spc="-20">
                <a:latin typeface="Arial"/>
                <a:cs typeface="Arial"/>
              </a:rPr>
              <a:t>14.4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14.4.1</a:t>
            </a:r>
            <a:r>
              <a:rPr dirty="0" sz="1000" spc="4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147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8945" algn="l"/>
              </a:tabLst>
            </a:pP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149</a:t>
            </a:r>
            <a:endParaRPr sz="1000">
              <a:latin typeface="Arial"/>
              <a:cs typeface="Arial"/>
            </a:endParaRPr>
          </a:p>
          <a:p>
            <a:pPr lvl="2" marL="448309" indent="-436245">
              <a:lnSpc>
                <a:spcPct val="100000"/>
              </a:lnSpc>
              <a:spcBef>
                <a:spcPts val="300"/>
              </a:spcBef>
              <a:buAutoNum type="arabicPeriod" startAt="2"/>
              <a:tabLst>
                <a:tab pos="448945" algn="l"/>
              </a:tabLst>
            </a:pP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alterna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152</a:t>
            </a:r>
            <a:endParaRPr sz="1000">
              <a:latin typeface="Arial"/>
              <a:cs typeface="Arial"/>
            </a:endParaRPr>
          </a:p>
          <a:p>
            <a:pPr marL="12700" marR="5452745">
              <a:lnSpc>
                <a:spcPct val="200000"/>
              </a:lnSpc>
            </a:pPr>
            <a:r>
              <a:rPr dirty="0" sz="1000" spc="-10" b="1">
                <a:latin typeface="Arial"/>
                <a:cs typeface="Arial"/>
              </a:rPr>
              <a:t>Soluciones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Anexo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Instrumentos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medición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necesarios.............................................................................................................A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Matriz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correlación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.......................................................................................................................................A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000" spc="-10" b="1">
                <a:latin typeface="Arial"/>
                <a:cs typeface="Arial"/>
              </a:rPr>
              <a:t>Láminas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2730).</a:t>
            </a:r>
            <a:r>
              <a:rPr dirty="0" sz="1000" spc="-1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2740.1).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</a:t>
            </a:r>
            <a:r>
              <a:rPr dirty="0" sz="1000" spc="-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2750).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.............................................................................................................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8804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</a:t>
            </a:r>
            <a:r>
              <a:rPr dirty="0" sz="1000">
                <a:latin typeface="Lucida Sans Unicode"/>
                <a:cs typeface="Lucida Sans Unicode"/>
                <a:hlinkClick r:id="rId2"/>
              </a:rPr>
              <a:t>-</a:t>
            </a:r>
            <a:r>
              <a:rPr dirty="0" sz="1000" spc="-10">
                <a:latin typeface="Lucida Sans Unicode"/>
                <a:cs typeface="Lucida Sans Unicode"/>
                <a:hlinkClick r:id="rId2"/>
              </a:rPr>
              <a:t>system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22960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29"/>
            <a:ext cx="6156960" cy="2546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  <a:tabLst>
                <a:tab pos="448945" algn="l"/>
              </a:tabLst>
            </a:pPr>
            <a:r>
              <a:rPr dirty="0" sz="1600" spc="-50" b="1">
                <a:latin typeface="Arial"/>
                <a:cs typeface="Arial"/>
              </a:rPr>
              <a:t>1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Información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interés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acerca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las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máquinas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eléctricas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2837" y="1717398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eléctricas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general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1995148"/>
            <a:ext cx="6111240" cy="2229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318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comprensión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requieren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amplios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conocimientos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físicos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magnetis-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estáticos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móviles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dentro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magnético.</a:t>
            </a:r>
            <a:endParaRPr sz="1000">
              <a:latin typeface="Arial"/>
              <a:cs typeface="Arial"/>
            </a:endParaRPr>
          </a:p>
          <a:p>
            <a:pPr algn="just" marL="12700" marR="3937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agrupan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rotativas".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transforman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mecánica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eléctrica;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transforman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mecánica.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clasificación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funcionar: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dependiendo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asincrónicas,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etc.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reversible;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expresión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genérico.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su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endParaRPr sz="1000">
              <a:latin typeface="Arial"/>
              <a:cs typeface="Arial"/>
            </a:endParaRPr>
          </a:p>
          <a:p>
            <a:pPr marL="12700" marR="1079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transformadores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"estáticas"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transforman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ele-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inversa.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2837" y="437046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Formas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construcción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tipificadas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4648221"/>
            <a:ext cx="357759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tipificadas.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símbolo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seguida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extremo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pedestal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1.2.1).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símbolo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información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cojinete,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suje-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montaje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construc-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garantiza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dimensiones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idénticas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fabrican-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distintos.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Encontrará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información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detallada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editada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libros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bolsillo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actuales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convenciones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IEC.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2837" y="646578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estructura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18" y="6743533"/>
            <a:ext cx="61048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rotativa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soporte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estator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rotor</a:t>
            </a:r>
            <a:r>
              <a:rPr dirty="0" sz="1000" spc="-1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12700" marR="2413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distingue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piezas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piezas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diseño.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82837" y="7649847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Refrigeración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ventilación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88424" y="7927584"/>
            <a:ext cx="6134735" cy="1747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287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conllevan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lentamiento.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calorífica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limitarse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intercambiarse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entorno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equilibrio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térmico.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destruir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arrolla-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mientos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dejar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inservible.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autorefrigeradas: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paleta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ventilador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trans-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refrigerarse.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superficie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carcasa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desprende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entorno.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autorefrigeración,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tama-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ño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autorefrigeración,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ventilación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forzada.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refrigerante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ventilador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accionamiento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propio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refrigerante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algunas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piezas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636141" y="4995252"/>
            <a:ext cx="739140" cy="382905"/>
            <a:chOff x="4636141" y="4995252"/>
            <a:chExt cx="739140" cy="382905"/>
          </a:xfrm>
        </p:grpSpPr>
        <p:sp>
          <p:nvSpPr>
            <p:cNvPr id="17" name="object 17" descr=""/>
            <p:cNvSpPr/>
            <p:nvPr/>
          </p:nvSpPr>
          <p:spPr>
            <a:xfrm>
              <a:off x="5148161" y="4995265"/>
              <a:ext cx="29209" cy="32384"/>
            </a:xfrm>
            <a:custGeom>
              <a:avLst/>
              <a:gdLst/>
              <a:ahLst/>
              <a:cxnLst/>
              <a:rect l="l" t="t" r="r" b="b"/>
              <a:pathLst>
                <a:path w="29210" h="32385">
                  <a:moveTo>
                    <a:pt x="15240" y="4559"/>
                  </a:moveTo>
                  <a:lnTo>
                    <a:pt x="13716" y="4559"/>
                  </a:lnTo>
                  <a:lnTo>
                    <a:pt x="13716" y="3035"/>
                  </a:lnTo>
                  <a:lnTo>
                    <a:pt x="8191" y="1663"/>
                  </a:lnTo>
                  <a:lnTo>
                    <a:pt x="9144" y="0"/>
                  </a:lnTo>
                  <a:lnTo>
                    <a:pt x="3048" y="0"/>
                  </a:lnTo>
                  <a:lnTo>
                    <a:pt x="0" y="9131"/>
                  </a:lnTo>
                  <a:lnTo>
                    <a:pt x="3263" y="10223"/>
                  </a:lnTo>
                  <a:lnTo>
                    <a:pt x="3048" y="10655"/>
                  </a:lnTo>
                  <a:lnTo>
                    <a:pt x="9144" y="13703"/>
                  </a:lnTo>
                  <a:lnTo>
                    <a:pt x="7620" y="12179"/>
                  </a:lnTo>
                  <a:lnTo>
                    <a:pt x="15240" y="4559"/>
                  </a:lnTo>
                  <a:close/>
                </a:path>
                <a:path w="29210" h="32385">
                  <a:moveTo>
                    <a:pt x="28943" y="22860"/>
                  </a:moveTo>
                  <a:lnTo>
                    <a:pt x="22860" y="22860"/>
                  </a:lnTo>
                  <a:lnTo>
                    <a:pt x="22860" y="31991"/>
                  </a:lnTo>
                  <a:lnTo>
                    <a:pt x="28943" y="31991"/>
                  </a:lnTo>
                  <a:lnTo>
                    <a:pt x="28943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855578" y="5002872"/>
              <a:ext cx="399415" cy="370840"/>
            </a:xfrm>
            <a:custGeom>
              <a:avLst/>
              <a:gdLst/>
              <a:ahLst/>
              <a:cxnLst/>
              <a:rect l="l" t="t" r="r" b="b"/>
              <a:pathLst>
                <a:path w="399414" h="370839">
                  <a:moveTo>
                    <a:pt x="112763" y="0"/>
                  </a:moveTo>
                  <a:lnTo>
                    <a:pt x="297154" y="0"/>
                  </a:lnTo>
                </a:path>
                <a:path w="399414" h="370839">
                  <a:moveTo>
                    <a:pt x="86855" y="28956"/>
                  </a:moveTo>
                  <a:lnTo>
                    <a:pt x="35052" y="28956"/>
                  </a:lnTo>
                </a:path>
                <a:path w="399414" h="370839">
                  <a:moveTo>
                    <a:pt x="0" y="56375"/>
                  </a:moveTo>
                  <a:lnTo>
                    <a:pt x="1524" y="268198"/>
                  </a:lnTo>
                </a:path>
                <a:path w="399414" h="370839">
                  <a:moveTo>
                    <a:pt x="35052" y="294106"/>
                  </a:moveTo>
                  <a:lnTo>
                    <a:pt x="89903" y="294106"/>
                  </a:lnTo>
                </a:path>
                <a:path w="399414" h="370839">
                  <a:moveTo>
                    <a:pt x="89903" y="24384"/>
                  </a:moveTo>
                  <a:lnTo>
                    <a:pt x="89903" y="291058"/>
                  </a:lnTo>
                </a:path>
                <a:path w="399414" h="370839">
                  <a:moveTo>
                    <a:pt x="91427" y="21336"/>
                  </a:moveTo>
                  <a:lnTo>
                    <a:pt x="91427" y="15240"/>
                  </a:lnTo>
                  <a:lnTo>
                    <a:pt x="92951" y="10668"/>
                  </a:lnTo>
                  <a:lnTo>
                    <a:pt x="100571" y="3048"/>
                  </a:lnTo>
                  <a:lnTo>
                    <a:pt x="105143" y="0"/>
                  </a:lnTo>
                  <a:lnTo>
                    <a:pt x="108191" y="0"/>
                  </a:lnTo>
                </a:path>
                <a:path w="399414" h="370839">
                  <a:moveTo>
                    <a:pt x="16764" y="362673"/>
                  </a:moveTo>
                  <a:lnTo>
                    <a:pt x="16764" y="355066"/>
                  </a:lnTo>
                </a:path>
                <a:path w="399414" h="370839">
                  <a:moveTo>
                    <a:pt x="16764" y="368769"/>
                  </a:moveTo>
                  <a:lnTo>
                    <a:pt x="146291" y="368769"/>
                  </a:lnTo>
                </a:path>
                <a:path w="399414" h="370839">
                  <a:moveTo>
                    <a:pt x="50279" y="330682"/>
                  </a:moveTo>
                  <a:lnTo>
                    <a:pt x="97523" y="330682"/>
                  </a:lnTo>
                </a:path>
                <a:path w="399414" h="370839">
                  <a:moveTo>
                    <a:pt x="147815" y="367245"/>
                  </a:moveTo>
                  <a:lnTo>
                    <a:pt x="149339" y="341350"/>
                  </a:lnTo>
                </a:path>
                <a:path w="399414" h="370839">
                  <a:moveTo>
                    <a:pt x="149339" y="339826"/>
                  </a:moveTo>
                  <a:lnTo>
                    <a:pt x="265150" y="341350"/>
                  </a:lnTo>
                </a:path>
                <a:path w="399414" h="370839">
                  <a:moveTo>
                    <a:pt x="272770" y="368769"/>
                  </a:moveTo>
                  <a:lnTo>
                    <a:pt x="397725" y="370293"/>
                  </a:lnTo>
                </a:path>
                <a:path w="399414" h="370839">
                  <a:moveTo>
                    <a:pt x="265150" y="341350"/>
                  </a:moveTo>
                  <a:lnTo>
                    <a:pt x="265150" y="368769"/>
                  </a:lnTo>
                </a:path>
                <a:path w="399414" h="370839">
                  <a:moveTo>
                    <a:pt x="397725" y="361162"/>
                  </a:moveTo>
                  <a:lnTo>
                    <a:pt x="399249" y="345922"/>
                  </a:lnTo>
                </a:path>
                <a:path w="399414" h="370839">
                  <a:moveTo>
                    <a:pt x="370293" y="327634"/>
                  </a:moveTo>
                  <a:lnTo>
                    <a:pt x="304774" y="329158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164925" y="5191836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4572" y="0"/>
                  </a:moveTo>
                  <a:lnTo>
                    <a:pt x="0" y="1524"/>
                  </a:lnTo>
                  <a:lnTo>
                    <a:pt x="4572" y="12192"/>
                  </a:lnTo>
                  <a:lnTo>
                    <a:pt x="9144" y="9144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948529" y="5022684"/>
              <a:ext cx="224154" cy="285115"/>
            </a:xfrm>
            <a:custGeom>
              <a:avLst/>
              <a:gdLst/>
              <a:ahLst/>
              <a:cxnLst/>
              <a:rect l="l" t="t" r="r" b="b"/>
              <a:pathLst>
                <a:path w="224154" h="285114">
                  <a:moveTo>
                    <a:pt x="222491" y="0"/>
                  </a:moveTo>
                  <a:lnTo>
                    <a:pt x="224015" y="269722"/>
                  </a:lnTo>
                </a:path>
                <a:path w="224154" h="285114">
                  <a:moveTo>
                    <a:pt x="30480" y="188950"/>
                  </a:moveTo>
                  <a:lnTo>
                    <a:pt x="30480" y="184391"/>
                  </a:lnTo>
                  <a:lnTo>
                    <a:pt x="28956" y="179819"/>
                  </a:lnTo>
                  <a:lnTo>
                    <a:pt x="22860" y="173723"/>
                  </a:lnTo>
                  <a:lnTo>
                    <a:pt x="16764" y="170675"/>
                  </a:lnTo>
                  <a:lnTo>
                    <a:pt x="12192" y="169151"/>
                  </a:lnTo>
                  <a:lnTo>
                    <a:pt x="6096" y="167627"/>
                  </a:lnTo>
                  <a:lnTo>
                    <a:pt x="0" y="167627"/>
                  </a:lnTo>
                </a:path>
                <a:path w="224154" h="285114">
                  <a:moveTo>
                    <a:pt x="30480" y="196570"/>
                  </a:moveTo>
                  <a:lnTo>
                    <a:pt x="30480" y="284962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39016" y="5193360"/>
              <a:ext cx="29209" cy="22860"/>
            </a:xfrm>
            <a:custGeom>
              <a:avLst/>
              <a:gdLst/>
              <a:ahLst/>
              <a:cxnLst/>
              <a:rect l="l" t="t" r="r" b="b"/>
              <a:pathLst>
                <a:path w="29210" h="22860">
                  <a:moveTo>
                    <a:pt x="0" y="22847"/>
                  </a:moveTo>
                  <a:lnTo>
                    <a:pt x="0" y="18275"/>
                  </a:lnTo>
                  <a:lnTo>
                    <a:pt x="1524" y="13716"/>
                  </a:lnTo>
                  <a:lnTo>
                    <a:pt x="4572" y="10668"/>
                  </a:lnTo>
                  <a:lnTo>
                    <a:pt x="7620" y="6096"/>
                  </a:lnTo>
                  <a:lnTo>
                    <a:pt x="12192" y="3048"/>
                  </a:lnTo>
                  <a:lnTo>
                    <a:pt x="16764" y="1524"/>
                  </a:lnTo>
                  <a:lnTo>
                    <a:pt x="22860" y="0"/>
                  </a:lnTo>
                  <a:lnTo>
                    <a:pt x="28956" y="0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90999" y="5109540"/>
              <a:ext cx="447040" cy="198120"/>
            </a:xfrm>
            <a:custGeom>
              <a:avLst/>
              <a:gdLst/>
              <a:ahLst/>
              <a:cxnLst/>
              <a:rect l="l" t="t" r="r" b="b"/>
              <a:pathLst>
                <a:path w="447039" h="198120">
                  <a:moveTo>
                    <a:pt x="446493" y="108191"/>
                  </a:moveTo>
                  <a:lnTo>
                    <a:pt x="446493" y="198107"/>
                  </a:lnTo>
                </a:path>
                <a:path w="447039" h="198120">
                  <a:moveTo>
                    <a:pt x="123431" y="102095"/>
                  </a:moveTo>
                  <a:lnTo>
                    <a:pt x="108191" y="103632"/>
                  </a:lnTo>
                </a:path>
                <a:path w="447039" h="198120">
                  <a:moveTo>
                    <a:pt x="121907" y="0"/>
                  </a:moveTo>
                  <a:lnTo>
                    <a:pt x="109715" y="0"/>
                  </a:lnTo>
                </a:path>
                <a:path w="447039" h="198120">
                  <a:moveTo>
                    <a:pt x="106667" y="1524"/>
                  </a:moveTo>
                  <a:lnTo>
                    <a:pt x="108191" y="102095"/>
                  </a:lnTo>
                </a:path>
                <a:path w="447039" h="198120">
                  <a:moveTo>
                    <a:pt x="100571" y="73152"/>
                  </a:moveTo>
                  <a:lnTo>
                    <a:pt x="0" y="74676"/>
                  </a:lnTo>
                </a:path>
                <a:path w="447039" h="198120">
                  <a:moveTo>
                    <a:pt x="99047" y="27432"/>
                  </a:moveTo>
                  <a:lnTo>
                    <a:pt x="0" y="27432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639183" y="5161356"/>
              <a:ext cx="733425" cy="1905"/>
            </a:xfrm>
            <a:custGeom>
              <a:avLst/>
              <a:gdLst/>
              <a:ahLst/>
              <a:cxnLst/>
              <a:rect l="l" t="t" r="r" b="b"/>
              <a:pathLst>
                <a:path w="733425" h="1904">
                  <a:moveTo>
                    <a:pt x="0" y="0"/>
                  </a:moveTo>
                  <a:lnTo>
                    <a:pt x="382498" y="1524"/>
                  </a:lnTo>
                </a:path>
                <a:path w="733425" h="1904">
                  <a:moveTo>
                    <a:pt x="411454" y="0"/>
                  </a:moveTo>
                  <a:lnTo>
                    <a:pt x="443445" y="1524"/>
                  </a:lnTo>
                </a:path>
                <a:path w="733425" h="1904">
                  <a:moveTo>
                    <a:pt x="481545" y="0"/>
                  </a:moveTo>
                  <a:lnTo>
                    <a:pt x="732980" y="1524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89475" y="5002872"/>
              <a:ext cx="611505" cy="352425"/>
            </a:xfrm>
            <a:custGeom>
              <a:avLst/>
              <a:gdLst/>
              <a:ahLst/>
              <a:cxnLst/>
              <a:rect l="l" t="t" r="r" b="b"/>
              <a:pathLst>
                <a:path w="611504" h="352425">
                  <a:moveTo>
                    <a:pt x="0" y="135623"/>
                  </a:moveTo>
                  <a:lnTo>
                    <a:pt x="0" y="179819"/>
                  </a:lnTo>
                </a:path>
                <a:path w="611504" h="352425">
                  <a:moveTo>
                    <a:pt x="484593" y="22860"/>
                  </a:moveTo>
                  <a:lnTo>
                    <a:pt x="544017" y="22860"/>
                  </a:lnTo>
                </a:path>
                <a:path w="611504" h="352425">
                  <a:moveTo>
                    <a:pt x="484593" y="292582"/>
                  </a:moveTo>
                  <a:lnTo>
                    <a:pt x="548589" y="294106"/>
                  </a:lnTo>
                </a:path>
                <a:path w="611504" h="352425">
                  <a:moveTo>
                    <a:pt x="580593" y="56375"/>
                  </a:moveTo>
                  <a:lnTo>
                    <a:pt x="580593" y="257530"/>
                  </a:lnTo>
                </a:path>
                <a:path w="611504" h="352425">
                  <a:moveTo>
                    <a:pt x="609549" y="105143"/>
                  </a:moveTo>
                  <a:lnTo>
                    <a:pt x="611073" y="211810"/>
                  </a:lnTo>
                </a:path>
                <a:path w="611504" h="352425">
                  <a:moveTo>
                    <a:pt x="609549" y="102095"/>
                  </a:moveTo>
                  <a:lnTo>
                    <a:pt x="583641" y="102095"/>
                  </a:lnTo>
                </a:path>
                <a:path w="611504" h="352425">
                  <a:moveTo>
                    <a:pt x="609549" y="214858"/>
                  </a:moveTo>
                  <a:lnTo>
                    <a:pt x="586689" y="214858"/>
                  </a:lnTo>
                </a:path>
                <a:path w="611504" h="352425">
                  <a:moveTo>
                    <a:pt x="579069" y="265150"/>
                  </a:moveTo>
                  <a:lnTo>
                    <a:pt x="579069" y="269722"/>
                  </a:lnTo>
                  <a:lnTo>
                    <a:pt x="572973" y="281914"/>
                  </a:lnTo>
                  <a:lnTo>
                    <a:pt x="563829" y="288010"/>
                  </a:lnTo>
                  <a:lnTo>
                    <a:pt x="557733" y="291058"/>
                  </a:lnTo>
                  <a:lnTo>
                    <a:pt x="551637" y="291058"/>
                  </a:lnTo>
                </a:path>
                <a:path w="611504" h="352425">
                  <a:moveTo>
                    <a:pt x="131051" y="80759"/>
                  </a:moveTo>
                  <a:lnTo>
                    <a:pt x="131051" y="237718"/>
                  </a:lnTo>
                </a:path>
                <a:path w="611504" h="352425">
                  <a:moveTo>
                    <a:pt x="131051" y="79235"/>
                  </a:moveTo>
                  <a:lnTo>
                    <a:pt x="164579" y="79235"/>
                  </a:lnTo>
                </a:path>
                <a:path w="611504" h="352425">
                  <a:moveTo>
                    <a:pt x="132575" y="239242"/>
                  </a:moveTo>
                  <a:lnTo>
                    <a:pt x="161531" y="239242"/>
                  </a:lnTo>
                </a:path>
                <a:path w="611504" h="352425">
                  <a:moveTo>
                    <a:pt x="166103" y="269722"/>
                  </a:moveTo>
                  <a:lnTo>
                    <a:pt x="185915" y="289534"/>
                  </a:lnTo>
                  <a:lnTo>
                    <a:pt x="192011" y="291058"/>
                  </a:lnTo>
                  <a:lnTo>
                    <a:pt x="198107" y="292582"/>
                  </a:lnTo>
                </a:path>
                <a:path w="611504" h="352425">
                  <a:moveTo>
                    <a:pt x="563829" y="342874"/>
                  </a:moveTo>
                  <a:lnTo>
                    <a:pt x="547065" y="329158"/>
                  </a:lnTo>
                  <a:lnTo>
                    <a:pt x="540969" y="329158"/>
                  </a:lnTo>
                </a:path>
                <a:path w="611504" h="352425">
                  <a:moveTo>
                    <a:pt x="289534" y="307822"/>
                  </a:moveTo>
                  <a:lnTo>
                    <a:pt x="289534" y="315442"/>
                  </a:lnTo>
                  <a:lnTo>
                    <a:pt x="288010" y="316966"/>
                  </a:lnTo>
                  <a:lnTo>
                    <a:pt x="288010" y="318490"/>
                  </a:lnTo>
                  <a:lnTo>
                    <a:pt x="286486" y="320014"/>
                  </a:lnTo>
                  <a:lnTo>
                    <a:pt x="286486" y="323062"/>
                  </a:lnTo>
                  <a:lnTo>
                    <a:pt x="283438" y="323062"/>
                  </a:lnTo>
                  <a:lnTo>
                    <a:pt x="278866" y="327634"/>
                  </a:lnTo>
                  <a:lnTo>
                    <a:pt x="277342" y="327634"/>
                  </a:lnTo>
                  <a:lnTo>
                    <a:pt x="274294" y="329158"/>
                  </a:lnTo>
                  <a:lnTo>
                    <a:pt x="266674" y="329158"/>
                  </a:lnTo>
                </a:path>
                <a:path w="611504" h="352425">
                  <a:moveTo>
                    <a:pt x="182867" y="352018"/>
                  </a:moveTo>
                  <a:lnTo>
                    <a:pt x="182867" y="345922"/>
                  </a:lnTo>
                  <a:lnTo>
                    <a:pt x="184391" y="342874"/>
                  </a:lnTo>
                  <a:lnTo>
                    <a:pt x="192011" y="335254"/>
                  </a:lnTo>
                  <a:lnTo>
                    <a:pt x="195059" y="333730"/>
                  </a:lnTo>
                  <a:lnTo>
                    <a:pt x="196583" y="332206"/>
                  </a:lnTo>
                  <a:lnTo>
                    <a:pt x="199631" y="330682"/>
                  </a:lnTo>
                  <a:lnTo>
                    <a:pt x="210299" y="330682"/>
                  </a:lnTo>
                </a:path>
                <a:path w="611504" h="352425">
                  <a:moveTo>
                    <a:pt x="481545" y="277342"/>
                  </a:moveTo>
                  <a:lnTo>
                    <a:pt x="481545" y="284962"/>
                  </a:lnTo>
                  <a:lnTo>
                    <a:pt x="480021" y="288010"/>
                  </a:lnTo>
                  <a:lnTo>
                    <a:pt x="480021" y="289534"/>
                  </a:lnTo>
                  <a:lnTo>
                    <a:pt x="478497" y="292582"/>
                  </a:lnTo>
                  <a:lnTo>
                    <a:pt x="478497" y="294106"/>
                  </a:lnTo>
                  <a:lnTo>
                    <a:pt x="476973" y="297154"/>
                  </a:lnTo>
                  <a:lnTo>
                    <a:pt x="475449" y="297154"/>
                  </a:lnTo>
                  <a:lnTo>
                    <a:pt x="473925" y="300202"/>
                  </a:lnTo>
                  <a:lnTo>
                    <a:pt x="472401" y="301726"/>
                  </a:lnTo>
                  <a:lnTo>
                    <a:pt x="469353" y="303250"/>
                  </a:lnTo>
                  <a:lnTo>
                    <a:pt x="467829" y="303250"/>
                  </a:lnTo>
                  <a:lnTo>
                    <a:pt x="464781" y="304774"/>
                  </a:lnTo>
                  <a:lnTo>
                    <a:pt x="460209" y="304774"/>
                  </a:lnTo>
                </a:path>
                <a:path w="611504" h="352425">
                  <a:moveTo>
                    <a:pt x="448017" y="304774"/>
                  </a:moveTo>
                  <a:lnTo>
                    <a:pt x="448017" y="312394"/>
                  </a:lnTo>
                  <a:lnTo>
                    <a:pt x="449541" y="313918"/>
                  </a:lnTo>
                  <a:lnTo>
                    <a:pt x="449541" y="315442"/>
                  </a:lnTo>
                  <a:lnTo>
                    <a:pt x="451065" y="318490"/>
                  </a:lnTo>
                  <a:lnTo>
                    <a:pt x="455637" y="323062"/>
                  </a:lnTo>
                  <a:lnTo>
                    <a:pt x="457161" y="324586"/>
                  </a:lnTo>
                  <a:lnTo>
                    <a:pt x="458685" y="326110"/>
                  </a:lnTo>
                  <a:lnTo>
                    <a:pt x="460209" y="327634"/>
                  </a:lnTo>
                  <a:lnTo>
                    <a:pt x="467829" y="327634"/>
                  </a:lnTo>
                  <a:lnTo>
                    <a:pt x="469353" y="329158"/>
                  </a:lnTo>
                </a:path>
                <a:path w="611504" h="352425">
                  <a:moveTo>
                    <a:pt x="167627" y="53340"/>
                  </a:moveTo>
                  <a:lnTo>
                    <a:pt x="167627" y="45720"/>
                  </a:lnTo>
                  <a:lnTo>
                    <a:pt x="169151" y="42672"/>
                  </a:lnTo>
                  <a:lnTo>
                    <a:pt x="172199" y="39624"/>
                  </a:lnTo>
                  <a:lnTo>
                    <a:pt x="172199" y="38100"/>
                  </a:lnTo>
                  <a:lnTo>
                    <a:pt x="175247" y="36576"/>
                  </a:lnTo>
                  <a:lnTo>
                    <a:pt x="176771" y="33528"/>
                  </a:lnTo>
                  <a:lnTo>
                    <a:pt x="179819" y="33528"/>
                  </a:lnTo>
                  <a:lnTo>
                    <a:pt x="181343" y="32004"/>
                  </a:lnTo>
                  <a:lnTo>
                    <a:pt x="184391" y="30480"/>
                  </a:lnTo>
                  <a:lnTo>
                    <a:pt x="187439" y="30480"/>
                  </a:lnTo>
                  <a:lnTo>
                    <a:pt x="190487" y="28956"/>
                  </a:lnTo>
                  <a:lnTo>
                    <a:pt x="198107" y="28956"/>
                  </a:lnTo>
                </a:path>
                <a:path w="611504" h="352425">
                  <a:moveTo>
                    <a:pt x="483069" y="15240"/>
                  </a:moveTo>
                  <a:lnTo>
                    <a:pt x="483069" y="10668"/>
                  </a:lnTo>
                  <a:lnTo>
                    <a:pt x="481545" y="9144"/>
                  </a:lnTo>
                  <a:lnTo>
                    <a:pt x="481545" y="7620"/>
                  </a:lnTo>
                  <a:lnTo>
                    <a:pt x="480021" y="7620"/>
                  </a:lnTo>
                  <a:lnTo>
                    <a:pt x="480021" y="6096"/>
                  </a:lnTo>
                  <a:lnTo>
                    <a:pt x="475449" y="1524"/>
                  </a:lnTo>
                  <a:lnTo>
                    <a:pt x="473925" y="1524"/>
                  </a:lnTo>
                  <a:lnTo>
                    <a:pt x="472401" y="0"/>
                  </a:lnTo>
                  <a:lnTo>
                    <a:pt x="463257" y="0"/>
                  </a:lnTo>
                </a:path>
                <a:path w="611504" h="352425">
                  <a:moveTo>
                    <a:pt x="580593" y="47244"/>
                  </a:moveTo>
                  <a:lnTo>
                    <a:pt x="579069" y="45720"/>
                  </a:lnTo>
                  <a:lnTo>
                    <a:pt x="579069" y="38100"/>
                  </a:lnTo>
                  <a:lnTo>
                    <a:pt x="577545" y="35052"/>
                  </a:lnTo>
                  <a:lnTo>
                    <a:pt x="576021" y="33528"/>
                  </a:lnTo>
                  <a:lnTo>
                    <a:pt x="574497" y="30480"/>
                  </a:lnTo>
                  <a:lnTo>
                    <a:pt x="571449" y="27432"/>
                  </a:lnTo>
                  <a:lnTo>
                    <a:pt x="568401" y="25908"/>
                  </a:lnTo>
                  <a:lnTo>
                    <a:pt x="566877" y="24384"/>
                  </a:lnTo>
                  <a:lnTo>
                    <a:pt x="563829" y="22860"/>
                  </a:lnTo>
                  <a:lnTo>
                    <a:pt x="560781" y="22860"/>
                  </a:lnTo>
                  <a:lnTo>
                    <a:pt x="557733" y="21336"/>
                  </a:lnTo>
                  <a:lnTo>
                    <a:pt x="551637" y="21336"/>
                  </a:lnTo>
                </a:path>
                <a:path w="611504" h="352425">
                  <a:moveTo>
                    <a:pt x="256006" y="278866"/>
                  </a:moveTo>
                  <a:lnTo>
                    <a:pt x="256006" y="289534"/>
                  </a:lnTo>
                  <a:lnTo>
                    <a:pt x="257530" y="292582"/>
                  </a:lnTo>
                  <a:lnTo>
                    <a:pt x="259054" y="294106"/>
                  </a:lnTo>
                  <a:lnTo>
                    <a:pt x="260578" y="297154"/>
                  </a:lnTo>
                  <a:lnTo>
                    <a:pt x="262102" y="298678"/>
                  </a:lnTo>
                  <a:lnTo>
                    <a:pt x="265150" y="301726"/>
                  </a:lnTo>
                  <a:lnTo>
                    <a:pt x="268198" y="303250"/>
                  </a:lnTo>
                  <a:lnTo>
                    <a:pt x="269722" y="304774"/>
                  </a:lnTo>
                  <a:lnTo>
                    <a:pt x="272770" y="304774"/>
                  </a:lnTo>
                  <a:lnTo>
                    <a:pt x="274294" y="306298"/>
                  </a:lnTo>
                  <a:lnTo>
                    <a:pt x="280390" y="306298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5507806" y="4995259"/>
            <a:ext cx="652780" cy="332740"/>
            <a:chOff x="5507806" y="4995259"/>
            <a:chExt cx="652780" cy="332740"/>
          </a:xfrm>
        </p:grpSpPr>
        <p:sp>
          <p:nvSpPr>
            <p:cNvPr id="26" name="object 26" descr=""/>
            <p:cNvSpPr/>
            <p:nvPr/>
          </p:nvSpPr>
          <p:spPr>
            <a:xfrm>
              <a:off x="5550459" y="4999824"/>
              <a:ext cx="561340" cy="323215"/>
            </a:xfrm>
            <a:custGeom>
              <a:avLst/>
              <a:gdLst/>
              <a:ahLst/>
              <a:cxnLst/>
              <a:rect l="l" t="t" r="r" b="b"/>
              <a:pathLst>
                <a:path w="561339" h="323214">
                  <a:moveTo>
                    <a:pt x="0" y="137147"/>
                  </a:moveTo>
                  <a:lnTo>
                    <a:pt x="1524" y="181343"/>
                  </a:lnTo>
                </a:path>
                <a:path w="561339" h="323214">
                  <a:moveTo>
                    <a:pt x="91440" y="47244"/>
                  </a:moveTo>
                  <a:lnTo>
                    <a:pt x="91440" y="265150"/>
                  </a:lnTo>
                </a:path>
                <a:path w="561339" h="323214">
                  <a:moveTo>
                    <a:pt x="118859" y="7620"/>
                  </a:moveTo>
                  <a:lnTo>
                    <a:pt x="118859" y="301726"/>
                  </a:lnTo>
                </a:path>
                <a:path w="561339" h="323214">
                  <a:moveTo>
                    <a:pt x="141719" y="9144"/>
                  </a:moveTo>
                  <a:lnTo>
                    <a:pt x="141719" y="300202"/>
                  </a:lnTo>
                </a:path>
                <a:path w="561339" h="323214">
                  <a:moveTo>
                    <a:pt x="190487" y="45720"/>
                  </a:moveTo>
                  <a:lnTo>
                    <a:pt x="190487" y="265150"/>
                  </a:lnTo>
                </a:path>
                <a:path w="561339" h="323214">
                  <a:moveTo>
                    <a:pt x="242303" y="25908"/>
                  </a:moveTo>
                  <a:lnTo>
                    <a:pt x="242303" y="294106"/>
                  </a:lnTo>
                </a:path>
                <a:path w="561339" h="323214">
                  <a:moveTo>
                    <a:pt x="9144" y="137147"/>
                  </a:moveTo>
                  <a:lnTo>
                    <a:pt x="83820" y="137147"/>
                  </a:lnTo>
                </a:path>
                <a:path w="561339" h="323214">
                  <a:moveTo>
                    <a:pt x="9144" y="182867"/>
                  </a:moveTo>
                  <a:lnTo>
                    <a:pt x="83820" y="184391"/>
                  </a:lnTo>
                </a:path>
                <a:path w="561339" h="323214">
                  <a:moveTo>
                    <a:pt x="91440" y="44196"/>
                  </a:moveTo>
                  <a:lnTo>
                    <a:pt x="108204" y="45720"/>
                  </a:lnTo>
                </a:path>
                <a:path w="561339" h="323214">
                  <a:moveTo>
                    <a:pt x="91440" y="266674"/>
                  </a:moveTo>
                  <a:lnTo>
                    <a:pt x="106680" y="266674"/>
                  </a:lnTo>
                </a:path>
                <a:path w="561339" h="323214">
                  <a:moveTo>
                    <a:pt x="121907" y="7620"/>
                  </a:moveTo>
                  <a:lnTo>
                    <a:pt x="140195" y="7620"/>
                  </a:lnTo>
                </a:path>
                <a:path w="561339" h="323214">
                  <a:moveTo>
                    <a:pt x="120383" y="303250"/>
                  </a:moveTo>
                  <a:lnTo>
                    <a:pt x="138671" y="303250"/>
                  </a:lnTo>
                </a:path>
                <a:path w="561339" h="323214">
                  <a:moveTo>
                    <a:pt x="149339" y="248386"/>
                  </a:moveTo>
                  <a:lnTo>
                    <a:pt x="188963" y="248386"/>
                  </a:lnTo>
                </a:path>
                <a:path w="561339" h="323214">
                  <a:moveTo>
                    <a:pt x="147815" y="59423"/>
                  </a:moveTo>
                  <a:lnTo>
                    <a:pt x="185915" y="59423"/>
                  </a:lnTo>
                </a:path>
                <a:path w="561339" h="323214">
                  <a:moveTo>
                    <a:pt x="213347" y="24384"/>
                  </a:moveTo>
                  <a:lnTo>
                    <a:pt x="239255" y="24384"/>
                  </a:lnTo>
                </a:path>
                <a:path w="561339" h="323214">
                  <a:moveTo>
                    <a:pt x="220967" y="298678"/>
                  </a:moveTo>
                  <a:lnTo>
                    <a:pt x="240779" y="300202"/>
                  </a:lnTo>
                </a:path>
                <a:path w="561339" h="323214">
                  <a:moveTo>
                    <a:pt x="461733" y="25908"/>
                  </a:moveTo>
                  <a:lnTo>
                    <a:pt x="463257" y="292582"/>
                  </a:lnTo>
                </a:path>
                <a:path w="561339" h="323214">
                  <a:moveTo>
                    <a:pt x="269722" y="1524"/>
                  </a:moveTo>
                  <a:lnTo>
                    <a:pt x="434301" y="1524"/>
                  </a:lnTo>
                </a:path>
                <a:path w="561339" h="323214">
                  <a:moveTo>
                    <a:pt x="277342" y="323062"/>
                  </a:moveTo>
                  <a:lnTo>
                    <a:pt x="432777" y="323062"/>
                  </a:lnTo>
                </a:path>
                <a:path w="561339" h="323214">
                  <a:moveTo>
                    <a:pt x="537933" y="44196"/>
                  </a:moveTo>
                  <a:lnTo>
                    <a:pt x="539457" y="275818"/>
                  </a:lnTo>
                </a:path>
                <a:path w="561339" h="323214">
                  <a:moveTo>
                    <a:pt x="560793" y="109715"/>
                  </a:moveTo>
                  <a:lnTo>
                    <a:pt x="560793" y="207251"/>
                  </a:lnTo>
                </a:path>
                <a:path w="561339" h="323214">
                  <a:moveTo>
                    <a:pt x="470877" y="298678"/>
                  </a:moveTo>
                  <a:lnTo>
                    <a:pt x="513549" y="300202"/>
                  </a:lnTo>
                </a:path>
                <a:path w="561339" h="323214">
                  <a:moveTo>
                    <a:pt x="470877" y="24384"/>
                  </a:moveTo>
                  <a:lnTo>
                    <a:pt x="512025" y="24384"/>
                  </a:lnTo>
                </a:path>
                <a:path w="561339" h="323214">
                  <a:moveTo>
                    <a:pt x="539457" y="106667"/>
                  </a:moveTo>
                  <a:lnTo>
                    <a:pt x="560793" y="106667"/>
                  </a:lnTo>
                </a:path>
                <a:path w="561339" h="323214">
                  <a:moveTo>
                    <a:pt x="539457" y="213347"/>
                  </a:moveTo>
                  <a:lnTo>
                    <a:pt x="560793" y="213347"/>
                  </a:lnTo>
                </a:path>
                <a:path w="561339" h="323214">
                  <a:moveTo>
                    <a:pt x="463257" y="28956"/>
                  </a:moveTo>
                  <a:lnTo>
                    <a:pt x="461733" y="21336"/>
                  </a:lnTo>
                  <a:lnTo>
                    <a:pt x="460209" y="16764"/>
                  </a:lnTo>
                  <a:lnTo>
                    <a:pt x="455637" y="10668"/>
                  </a:lnTo>
                  <a:lnTo>
                    <a:pt x="452589" y="6096"/>
                  </a:lnTo>
                  <a:lnTo>
                    <a:pt x="446493" y="3048"/>
                  </a:lnTo>
                  <a:lnTo>
                    <a:pt x="440397" y="1524"/>
                  </a:lnTo>
                  <a:lnTo>
                    <a:pt x="435825" y="0"/>
                  </a:lnTo>
                </a:path>
                <a:path w="561339" h="323214">
                  <a:moveTo>
                    <a:pt x="537933" y="42672"/>
                  </a:moveTo>
                  <a:lnTo>
                    <a:pt x="534885" y="33528"/>
                  </a:lnTo>
                  <a:lnTo>
                    <a:pt x="531837" y="28956"/>
                  </a:lnTo>
                  <a:lnTo>
                    <a:pt x="522693" y="22860"/>
                  </a:lnTo>
                  <a:lnTo>
                    <a:pt x="516597" y="2286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987808" y="5303075"/>
              <a:ext cx="22860" cy="18415"/>
            </a:xfrm>
            <a:custGeom>
              <a:avLst/>
              <a:gdLst/>
              <a:ahLst/>
              <a:cxnLst/>
              <a:rect l="l" t="t" r="r" b="b"/>
              <a:pathLst>
                <a:path w="22860" h="18414">
                  <a:moveTo>
                    <a:pt x="22860" y="0"/>
                  </a:moveTo>
                  <a:lnTo>
                    <a:pt x="22860" y="3048"/>
                  </a:lnTo>
                  <a:lnTo>
                    <a:pt x="19812" y="7620"/>
                  </a:lnTo>
                  <a:lnTo>
                    <a:pt x="13716" y="13716"/>
                  </a:lnTo>
                  <a:lnTo>
                    <a:pt x="9144" y="15240"/>
                  </a:lnTo>
                  <a:lnTo>
                    <a:pt x="4572" y="16764"/>
                  </a:lnTo>
                  <a:lnTo>
                    <a:pt x="0" y="18288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071628" y="5280215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764" y="0"/>
                  </a:moveTo>
                  <a:lnTo>
                    <a:pt x="16764" y="4572"/>
                  </a:lnTo>
                  <a:lnTo>
                    <a:pt x="15240" y="7620"/>
                  </a:lnTo>
                  <a:lnTo>
                    <a:pt x="12192" y="12192"/>
                  </a:lnTo>
                  <a:lnTo>
                    <a:pt x="7620" y="15240"/>
                  </a:lnTo>
                  <a:lnTo>
                    <a:pt x="4572" y="16764"/>
                  </a:lnTo>
                  <a:lnTo>
                    <a:pt x="0" y="16764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510847" y="5159831"/>
              <a:ext cx="646430" cy="1905"/>
            </a:xfrm>
            <a:custGeom>
              <a:avLst/>
              <a:gdLst/>
              <a:ahLst/>
              <a:cxnLst/>
              <a:rect l="l" t="t" r="r" b="b"/>
              <a:pathLst>
                <a:path w="646429" h="1904">
                  <a:moveTo>
                    <a:pt x="0" y="0"/>
                  </a:moveTo>
                  <a:lnTo>
                    <a:pt x="321525" y="1524"/>
                  </a:lnTo>
                </a:path>
                <a:path w="646429" h="1904">
                  <a:moveTo>
                    <a:pt x="359625" y="0"/>
                  </a:moveTo>
                  <a:lnTo>
                    <a:pt x="396201" y="0"/>
                  </a:lnTo>
                </a:path>
                <a:path w="646429" h="1904">
                  <a:moveTo>
                    <a:pt x="434301" y="0"/>
                  </a:moveTo>
                  <a:lnTo>
                    <a:pt x="646112" y="1524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740946" y="5001348"/>
              <a:ext cx="86995" cy="321945"/>
            </a:xfrm>
            <a:custGeom>
              <a:avLst/>
              <a:gdLst/>
              <a:ahLst/>
              <a:cxnLst/>
              <a:rect l="l" t="t" r="r" b="b"/>
              <a:pathLst>
                <a:path w="86995" h="321945">
                  <a:moveTo>
                    <a:pt x="51816" y="28956"/>
                  </a:moveTo>
                  <a:lnTo>
                    <a:pt x="53340" y="24384"/>
                  </a:lnTo>
                  <a:lnTo>
                    <a:pt x="53340" y="18288"/>
                  </a:lnTo>
                  <a:lnTo>
                    <a:pt x="56388" y="12192"/>
                  </a:lnTo>
                  <a:lnTo>
                    <a:pt x="60960" y="9144"/>
                  </a:lnTo>
                  <a:lnTo>
                    <a:pt x="65532" y="4572"/>
                  </a:lnTo>
                  <a:lnTo>
                    <a:pt x="70104" y="1524"/>
                  </a:lnTo>
                  <a:lnTo>
                    <a:pt x="76200" y="0"/>
                  </a:lnTo>
                  <a:lnTo>
                    <a:pt x="80759" y="0"/>
                  </a:lnTo>
                </a:path>
                <a:path w="86995" h="321945">
                  <a:moveTo>
                    <a:pt x="1524" y="45720"/>
                  </a:moveTo>
                  <a:lnTo>
                    <a:pt x="1524" y="41148"/>
                  </a:lnTo>
                  <a:lnTo>
                    <a:pt x="3048" y="35052"/>
                  </a:lnTo>
                  <a:lnTo>
                    <a:pt x="10668" y="27432"/>
                  </a:lnTo>
                  <a:lnTo>
                    <a:pt x="15240" y="24384"/>
                  </a:lnTo>
                  <a:lnTo>
                    <a:pt x="19812" y="22860"/>
                  </a:lnTo>
                  <a:lnTo>
                    <a:pt x="25908" y="22860"/>
                  </a:lnTo>
                </a:path>
                <a:path w="86995" h="321945">
                  <a:moveTo>
                    <a:pt x="0" y="271246"/>
                  </a:moveTo>
                  <a:lnTo>
                    <a:pt x="0" y="275818"/>
                  </a:lnTo>
                  <a:lnTo>
                    <a:pt x="3048" y="281914"/>
                  </a:lnTo>
                  <a:lnTo>
                    <a:pt x="9144" y="291058"/>
                  </a:lnTo>
                  <a:lnTo>
                    <a:pt x="15240" y="294106"/>
                  </a:lnTo>
                  <a:lnTo>
                    <a:pt x="19812" y="295630"/>
                  </a:lnTo>
                  <a:lnTo>
                    <a:pt x="27432" y="297154"/>
                  </a:lnTo>
                </a:path>
                <a:path w="86995" h="321945">
                  <a:moveTo>
                    <a:pt x="50292" y="286486"/>
                  </a:moveTo>
                  <a:lnTo>
                    <a:pt x="53340" y="298678"/>
                  </a:lnTo>
                  <a:lnTo>
                    <a:pt x="56388" y="306298"/>
                  </a:lnTo>
                  <a:lnTo>
                    <a:pt x="60960" y="312394"/>
                  </a:lnTo>
                  <a:lnTo>
                    <a:pt x="67056" y="315442"/>
                  </a:lnTo>
                  <a:lnTo>
                    <a:pt x="73152" y="320014"/>
                  </a:lnTo>
                  <a:lnTo>
                    <a:pt x="79235" y="321538"/>
                  </a:lnTo>
                  <a:lnTo>
                    <a:pt x="86855" y="321538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6387077" y="4911438"/>
            <a:ext cx="481965" cy="579120"/>
            <a:chOff x="6387077" y="4911438"/>
            <a:chExt cx="481965" cy="579120"/>
          </a:xfrm>
        </p:grpSpPr>
        <p:sp>
          <p:nvSpPr>
            <p:cNvPr id="32" name="object 32" descr=""/>
            <p:cNvSpPr/>
            <p:nvPr/>
          </p:nvSpPr>
          <p:spPr>
            <a:xfrm>
              <a:off x="6513550" y="4949532"/>
              <a:ext cx="228600" cy="85725"/>
            </a:xfrm>
            <a:custGeom>
              <a:avLst/>
              <a:gdLst/>
              <a:ahLst/>
              <a:cxnLst/>
              <a:rect l="l" t="t" r="r" b="b"/>
              <a:pathLst>
                <a:path w="228600" h="85725">
                  <a:moveTo>
                    <a:pt x="65519" y="0"/>
                  </a:moveTo>
                  <a:lnTo>
                    <a:pt x="160007" y="0"/>
                  </a:lnTo>
                </a:path>
                <a:path w="228600" h="85725">
                  <a:moveTo>
                    <a:pt x="9144" y="27432"/>
                  </a:moveTo>
                  <a:lnTo>
                    <a:pt x="213347" y="28956"/>
                  </a:lnTo>
                </a:path>
                <a:path w="228600" h="85725">
                  <a:moveTo>
                    <a:pt x="0" y="83820"/>
                  </a:moveTo>
                  <a:lnTo>
                    <a:pt x="228574" y="85344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577545" y="4949532"/>
              <a:ext cx="173990" cy="83820"/>
            </a:xfrm>
            <a:custGeom>
              <a:avLst/>
              <a:gdLst/>
              <a:ahLst/>
              <a:cxnLst/>
              <a:rect l="l" t="t" r="r" b="b"/>
              <a:pathLst>
                <a:path w="173990" h="83820">
                  <a:moveTo>
                    <a:pt x="172199" y="47244"/>
                  </a:moveTo>
                  <a:lnTo>
                    <a:pt x="173723" y="83820"/>
                  </a:lnTo>
                </a:path>
                <a:path w="173990" h="83820">
                  <a:moveTo>
                    <a:pt x="97536" y="0"/>
                  </a:moveTo>
                  <a:lnTo>
                    <a:pt x="99060" y="25908"/>
                  </a:lnTo>
                </a:path>
                <a:path w="173990" h="83820">
                  <a:moveTo>
                    <a:pt x="0" y="1524"/>
                  </a:moveTo>
                  <a:lnTo>
                    <a:pt x="1524" y="24384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504406" y="4976964"/>
              <a:ext cx="245745" cy="21590"/>
            </a:xfrm>
            <a:custGeom>
              <a:avLst/>
              <a:gdLst/>
              <a:ahLst/>
              <a:cxnLst/>
              <a:rect l="l" t="t" r="r" b="b"/>
              <a:pathLst>
                <a:path w="245745" h="21589">
                  <a:moveTo>
                    <a:pt x="245338" y="21336"/>
                  </a:moveTo>
                  <a:lnTo>
                    <a:pt x="245338" y="15240"/>
                  </a:lnTo>
                  <a:lnTo>
                    <a:pt x="239242" y="6096"/>
                  </a:lnTo>
                  <a:lnTo>
                    <a:pt x="234670" y="3048"/>
                  </a:lnTo>
                  <a:lnTo>
                    <a:pt x="225539" y="0"/>
                  </a:lnTo>
                </a:path>
                <a:path w="245745" h="21589">
                  <a:moveTo>
                    <a:pt x="0" y="21336"/>
                  </a:moveTo>
                  <a:lnTo>
                    <a:pt x="0" y="15240"/>
                  </a:lnTo>
                  <a:lnTo>
                    <a:pt x="1524" y="10668"/>
                  </a:lnTo>
                  <a:lnTo>
                    <a:pt x="4572" y="6096"/>
                  </a:lnTo>
                  <a:lnTo>
                    <a:pt x="9144" y="3048"/>
                  </a:lnTo>
                  <a:lnTo>
                    <a:pt x="15240" y="1524"/>
                  </a:lnTo>
                  <a:lnTo>
                    <a:pt x="19812" y="0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504406" y="4996776"/>
              <a:ext cx="0" cy="36830"/>
            </a:xfrm>
            <a:custGeom>
              <a:avLst/>
              <a:gdLst/>
              <a:ahLst/>
              <a:cxnLst/>
              <a:rect l="l" t="t" r="r" b="b"/>
              <a:pathLst>
                <a:path w="0" h="36829">
                  <a:moveTo>
                    <a:pt x="0" y="0"/>
                  </a:moveTo>
                  <a:lnTo>
                    <a:pt x="0" y="36576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484594" y="5033352"/>
              <a:ext cx="288290" cy="29209"/>
            </a:xfrm>
            <a:custGeom>
              <a:avLst/>
              <a:gdLst/>
              <a:ahLst/>
              <a:cxnLst/>
              <a:rect l="l" t="t" r="r" b="b"/>
              <a:pathLst>
                <a:path w="288290" h="29210">
                  <a:moveTo>
                    <a:pt x="288010" y="27419"/>
                  </a:moveTo>
                  <a:lnTo>
                    <a:pt x="266674" y="0"/>
                  </a:lnTo>
                  <a:lnTo>
                    <a:pt x="260578" y="0"/>
                  </a:lnTo>
                </a:path>
                <a:path w="288290" h="29210">
                  <a:moveTo>
                    <a:pt x="0" y="28943"/>
                  </a:moveTo>
                  <a:lnTo>
                    <a:pt x="3048" y="16764"/>
                  </a:lnTo>
                  <a:lnTo>
                    <a:pt x="6096" y="10668"/>
                  </a:lnTo>
                  <a:lnTo>
                    <a:pt x="10668" y="7620"/>
                  </a:lnTo>
                  <a:lnTo>
                    <a:pt x="16764" y="3048"/>
                  </a:lnTo>
                  <a:lnTo>
                    <a:pt x="21336" y="1524"/>
                  </a:lnTo>
                  <a:lnTo>
                    <a:pt x="28956" y="1524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626313" y="4914480"/>
              <a:ext cx="1905" cy="243840"/>
            </a:xfrm>
            <a:custGeom>
              <a:avLst/>
              <a:gdLst/>
              <a:ahLst/>
              <a:cxnLst/>
              <a:rect l="l" t="t" r="r" b="b"/>
              <a:pathLst>
                <a:path w="1904" h="243839">
                  <a:moveTo>
                    <a:pt x="0" y="0"/>
                  </a:moveTo>
                  <a:lnTo>
                    <a:pt x="1524" y="185915"/>
                  </a:lnTo>
                </a:path>
                <a:path w="1904" h="243839">
                  <a:moveTo>
                    <a:pt x="0" y="210299"/>
                  </a:moveTo>
                  <a:lnTo>
                    <a:pt x="1524" y="243827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394691" y="5246687"/>
              <a:ext cx="467995" cy="121920"/>
            </a:xfrm>
            <a:custGeom>
              <a:avLst/>
              <a:gdLst/>
              <a:ahLst/>
              <a:cxnLst/>
              <a:rect l="l" t="t" r="r" b="b"/>
              <a:pathLst>
                <a:path w="467995" h="121920">
                  <a:moveTo>
                    <a:pt x="118859" y="0"/>
                  </a:moveTo>
                  <a:lnTo>
                    <a:pt x="352005" y="0"/>
                  </a:lnTo>
                </a:path>
                <a:path w="467995" h="121920">
                  <a:moveTo>
                    <a:pt x="167627" y="73152"/>
                  </a:moveTo>
                  <a:lnTo>
                    <a:pt x="292582" y="73152"/>
                  </a:lnTo>
                </a:path>
                <a:path w="467995" h="121920">
                  <a:moveTo>
                    <a:pt x="195046" y="120383"/>
                  </a:moveTo>
                  <a:lnTo>
                    <a:pt x="268198" y="121907"/>
                  </a:lnTo>
                </a:path>
                <a:path w="467995" h="121920">
                  <a:moveTo>
                    <a:pt x="0" y="57912"/>
                  </a:moveTo>
                  <a:lnTo>
                    <a:pt x="135623" y="59436"/>
                  </a:lnTo>
                </a:path>
                <a:path w="467995" h="121920">
                  <a:moveTo>
                    <a:pt x="327634" y="59436"/>
                  </a:moveTo>
                  <a:lnTo>
                    <a:pt x="464781" y="59436"/>
                  </a:lnTo>
                </a:path>
                <a:path w="467995" h="121920">
                  <a:moveTo>
                    <a:pt x="403821" y="6096"/>
                  </a:moveTo>
                  <a:lnTo>
                    <a:pt x="467829" y="7620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531838" y="5249735"/>
              <a:ext cx="184785" cy="45720"/>
            </a:xfrm>
            <a:custGeom>
              <a:avLst/>
              <a:gdLst/>
              <a:ahLst/>
              <a:cxnLst/>
              <a:rect l="l" t="t" r="r" b="b"/>
              <a:pathLst>
                <a:path w="184784" h="45720">
                  <a:moveTo>
                    <a:pt x="0" y="3048"/>
                  </a:moveTo>
                  <a:lnTo>
                    <a:pt x="0" y="45720"/>
                  </a:lnTo>
                </a:path>
                <a:path w="184784" h="45720">
                  <a:moveTo>
                    <a:pt x="182867" y="0"/>
                  </a:moveTo>
                  <a:lnTo>
                    <a:pt x="184391" y="4572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513550" y="5246687"/>
              <a:ext cx="218440" cy="56515"/>
            </a:xfrm>
            <a:custGeom>
              <a:avLst/>
              <a:gdLst/>
              <a:ahLst/>
              <a:cxnLst/>
              <a:rect l="l" t="t" r="r" b="b"/>
              <a:pathLst>
                <a:path w="218440" h="56514">
                  <a:moveTo>
                    <a:pt x="0" y="0"/>
                  </a:moveTo>
                  <a:lnTo>
                    <a:pt x="1524" y="56388"/>
                  </a:lnTo>
                </a:path>
                <a:path w="218440" h="56514">
                  <a:moveTo>
                    <a:pt x="217906" y="3048"/>
                  </a:moveTo>
                  <a:lnTo>
                    <a:pt x="217906" y="56388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391643" y="5254307"/>
              <a:ext cx="271780" cy="203200"/>
            </a:xfrm>
            <a:custGeom>
              <a:avLst/>
              <a:gdLst/>
              <a:ahLst/>
              <a:cxnLst/>
              <a:rect l="l" t="t" r="r" b="b"/>
              <a:pathLst>
                <a:path w="271779" h="203200">
                  <a:moveTo>
                    <a:pt x="0" y="0"/>
                  </a:moveTo>
                  <a:lnTo>
                    <a:pt x="0" y="50292"/>
                  </a:lnTo>
                </a:path>
                <a:path w="271779" h="203200">
                  <a:moveTo>
                    <a:pt x="198094" y="67056"/>
                  </a:moveTo>
                  <a:lnTo>
                    <a:pt x="198094" y="109728"/>
                  </a:lnTo>
                </a:path>
                <a:path w="271779" h="203200">
                  <a:moveTo>
                    <a:pt x="269722" y="68580"/>
                  </a:moveTo>
                  <a:lnTo>
                    <a:pt x="271246" y="108204"/>
                  </a:lnTo>
                </a:path>
                <a:path w="271779" h="203200">
                  <a:moveTo>
                    <a:pt x="256006" y="117335"/>
                  </a:moveTo>
                  <a:lnTo>
                    <a:pt x="256006" y="202679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745173" y="5217731"/>
              <a:ext cx="55244" cy="35560"/>
            </a:xfrm>
            <a:custGeom>
              <a:avLst/>
              <a:gdLst/>
              <a:ahLst/>
              <a:cxnLst/>
              <a:rect l="l" t="t" r="r" b="b"/>
              <a:pathLst>
                <a:path w="55245" h="35560">
                  <a:moveTo>
                    <a:pt x="27432" y="0"/>
                  </a:moveTo>
                  <a:lnTo>
                    <a:pt x="6096" y="27432"/>
                  </a:lnTo>
                  <a:lnTo>
                    <a:pt x="0" y="27432"/>
                  </a:lnTo>
                </a:path>
                <a:path w="55245" h="35560">
                  <a:moveTo>
                    <a:pt x="27432" y="6096"/>
                  </a:moveTo>
                  <a:lnTo>
                    <a:pt x="27432" y="13716"/>
                  </a:lnTo>
                  <a:lnTo>
                    <a:pt x="30480" y="19812"/>
                  </a:lnTo>
                  <a:lnTo>
                    <a:pt x="33528" y="24384"/>
                  </a:lnTo>
                  <a:lnTo>
                    <a:pt x="38100" y="28956"/>
                  </a:lnTo>
                  <a:lnTo>
                    <a:pt x="42672" y="32004"/>
                  </a:lnTo>
                  <a:lnTo>
                    <a:pt x="48768" y="33528"/>
                  </a:lnTo>
                  <a:lnTo>
                    <a:pt x="54864" y="35052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604977" y="5371642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w="0" h="85725">
                  <a:moveTo>
                    <a:pt x="0" y="0"/>
                  </a:moveTo>
                  <a:lnTo>
                    <a:pt x="0" y="85344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604977" y="5458510"/>
              <a:ext cx="41275" cy="1905"/>
            </a:xfrm>
            <a:custGeom>
              <a:avLst/>
              <a:gdLst/>
              <a:ahLst/>
              <a:cxnLst/>
              <a:rect l="l" t="t" r="r" b="b"/>
              <a:pathLst>
                <a:path w="41275" h="1904">
                  <a:moveTo>
                    <a:pt x="0" y="0"/>
                  </a:moveTo>
                  <a:lnTo>
                    <a:pt x="41148" y="1524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626313" y="5181167"/>
              <a:ext cx="1905" cy="304800"/>
            </a:xfrm>
            <a:custGeom>
              <a:avLst/>
              <a:gdLst/>
              <a:ahLst/>
              <a:cxnLst/>
              <a:rect l="l" t="t" r="r" b="b"/>
              <a:pathLst>
                <a:path w="1904" h="304800">
                  <a:moveTo>
                    <a:pt x="0" y="0"/>
                  </a:moveTo>
                  <a:lnTo>
                    <a:pt x="1524" y="304774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390119" y="5242115"/>
              <a:ext cx="121920" cy="64135"/>
            </a:xfrm>
            <a:custGeom>
              <a:avLst/>
              <a:gdLst/>
              <a:ahLst/>
              <a:cxnLst/>
              <a:rect l="l" t="t" r="r" b="b"/>
              <a:pathLst>
                <a:path w="121920" h="64135">
                  <a:moveTo>
                    <a:pt x="0" y="30480"/>
                  </a:moveTo>
                  <a:lnTo>
                    <a:pt x="32004" y="62484"/>
                  </a:lnTo>
                </a:path>
                <a:path w="121920" h="64135">
                  <a:moveTo>
                    <a:pt x="12192" y="13716"/>
                  </a:moveTo>
                  <a:lnTo>
                    <a:pt x="62471" y="64008"/>
                  </a:lnTo>
                </a:path>
                <a:path w="121920" h="64135">
                  <a:moveTo>
                    <a:pt x="42659" y="10668"/>
                  </a:moveTo>
                  <a:lnTo>
                    <a:pt x="92951" y="62484"/>
                  </a:lnTo>
                </a:path>
                <a:path w="121920" h="64135">
                  <a:moveTo>
                    <a:pt x="73139" y="10668"/>
                  </a:moveTo>
                  <a:lnTo>
                    <a:pt x="121907" y="57912"/>
                  </a:lnTo>
                </a:path>
                <a:path w="121920" h="64135">
                  <a:moveTo>
                    <a:pt x="91427" y="0"/>
                  </a:moveTo>
                  <a:lnTo>
                    <a:pt x="121907" y="3048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731457" y="5278691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0" y="0"/>
                  </a:moveTo>
                  <a:lnTo>
                    <a:pt x="25908" y="25908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734505" y="5245163"/>
              <a:ext cx="86995" cy="59690"/>
            </a:xfrm>
            <a:custGeom>
              <a:avLst/>
              <a:gdLst/>
              <a:ahLst/>
              <a:cxnLst/>
              <a:rect l="l" t="t" r="r" b="b"/>
              <a:pathLst>
                <a:path w="86995" h="59689">
                  <a:moveTo>
                    <a:pt x="0" y="6096"/>
                  </a:moveTo>
                  <a:lnTo>
                    <a:pt x="54864" y="59436"/>
                  </a:lnTo>
                </a:path>
                <a:path w="86995" h="59689">
                  <a:moveTo>
                    <a:pt x="25908" y="0"/>
                  </a:moveTo>
                  <a:lnTo>
                    <a:pt x="86868" y="59436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03085" y="5255831"/>
              <a:ext cx="48895" cy="47625"/>
            </a:xfrm>
            <a:custGeom>
              <a:avLst/>
              <a:gdLst/>
              <a:ahLst/>
              <a:cxnLst/>
              <a:rect l="l" t="t" r="r" b="b"/>
              <a:pathLst>
                <a:path w="48895" h="47625">
                  <a:moveTo>
                    <a:pt x="0" y="0"/>
                  </a:moveTo>
                  <a:lnTo>
                    <a:pt x="48768" y="47244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833565" y="5254307"/>
              <a:ext cx="27940" cy="26034"/>
            </a:xfrm>
            <a:custGeom>
              <a:avLst/>
              <a:gdLst/>
              <a:ahLst/>
              <a:cxnLst/>
              <a:rect l="l" t="t" r="r" b="b"/>
              <a:pathLst>
                <a:path w="27940" h="26035">
                  <a:moveTo>
                    <a:pt x="0" y="0"/>
                  </a:moveTo>
                  <a:lnTo>
                    <a:pt x="27432" y="25908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394691" y="5217731"/>
              <a:ext cx="165100" cy="102235"/>
            </a:xfrm>
            <a:custGeom>
              <a:avLst/>
              <a:gdLst/>
              <a:ahLst/>
              <a:cxnLst/>
              <a:rect l="l" t="t" r="r" b="b"/>
              <a:pathLst>
                <a:path w="165100" h="102235">
                  <a:moveTo>
                    <a:pt x="135623" y="74676"/>
                  </a:moveTo>
                  <a:lnTo>
                    <a:pt x="156959" y="100584"/>
                  </a:lnTo>
                  <a:lnTo>
                    <a:pt x="164579" y="102108"/>
                  </a:lnTo>
                </a:path>
                <a:path w="165100" h="102235">
                  <a:moveTo>
                    <a:pt x="117335" y="28956"/>
                  </a:moveTo>
                  <a:lnTo>
                    <a:pt x="114287" y="27432"/>
                  </a:lnTo>
                  <a:lnTo>
                    <a:pt x="108191" y="27432"/>
                  </a:lnTo>
                  <a:lnTo>
                    <a:pt x="106667" y="25908"/>
                  </a:lnTo>
                  <a:lnTo>
                    <a:pt x="103619" y="24384"/>
                  </a:lnTo>
                  <a:lnTo>
                    <a:pt x="102095" y="22860"/>
                  </a:lnTo>
                  <a:lnTo>
                    <a:pt x="99047" y="21336"/>
                  </a:lnTo>
                  <a:lnTo>
                    <a:pt x="97523" y="19812"/>
                  </a:lnTo>
                  <a:lnTo>
                    <a:pt x="95999" y="18288"/>
                  </a:lnTo>
                  <a:lnTo>
                    <a:pt x="94475" y="15240"/>
                  </a:lnTo>
                  <a:lnTo>
                    <a:pt x="92951" y="13716"/>
                  </a:lnTo>
                  <a:lnTo>
                    <a:pt x="92951" y="10668"/>
                  </a:lnTo>
                  <a:lnTo>
                    <a:pt x="91427" y="7620"/>
                  </a:lnTo>
                  <a:lnTo>
                    <a:pt x="91427" y="0"/>
                  </a:lnTo>
                </a:path>
                <a:path w="165100" h="102235">
                  <a:moveTo>
                    <a:pt x="0" y="36576"/>
                  </a:moveTo>
                  <a:lnTo>
                    <a:pt x="57899" y="36576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862521" y="5257355"/>
              <a:ext cx="1905" cy="48895"/>
            </a:xfrm>
            <a:custGeom>
              <a:avLst/>
              <a:gdLst/>
              <a:ahLst/>
              <a:cxnLst/>
              <a:rect l="l" t="t" r="r" b="b"/>
              <a:pathLst>
                <a:path w="1904" h="48895">
                  <a:moveTo>
                    <a:pt x="0" y="0"/>
                  </a:moveTo>
                  <a:lnTo>
                    <a:pt x="1524" y="48768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688797" y="5300027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4" h="20320">
                  <a:moveTo>
                    <a:pt x="25908" y="0"/>
                  </a:moveTo>
                  <a:lnTo>
                    <a:pt x="25908" y="7620"/>
                  </a:lnTo>
                  <a:lnTo>
                    <a:pt x="22860" y="10668"/>
                  </a:lnTo>
                  <a:lnTo>
                    <a:pt x="22860" y="12192"/>
                  </a:lnTo>
                  <a:lnTo>
                    <a:pt x="19812" y="13716"/>
                  </a:lnTo>
                  <a:lnTo>
                    <a:pt x="18288" y="15240"/>
                  </a:lnTo>
                  <a:lnTo>
                    <a:pt x="16764" y="15240"/>
                  </a:lnTo>
                  <a:lnTo>
                    <a:pt x="15240" y="16764"/>
                  </a:lnTo>
                  <a:lnTo>
                    <a:pt x="12192" y="18288"/>
                  </a:lnTo>
                  <a:lnTo>
                    <a:pt x="3048" y="18288"/>
                  </a:lnTo>
                  <a:lnTo>
                    <a:pt x="0" y="19812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484594" y="5063819"/>
              <a:ext cx="288290" cy="151130"/>
            </a:xfrm>
            <a:custGeom>
              <a:avLst/>
              <a:gdLst/>
              <a:ahLst/>
              <a:cxnLst/>
              <a:rect l="l" t="t" r="r" b="b"/>
              <a:pathLst>
                <a:path w="288290" h="151129">
                  <a:moveTo>
                    <a:pt x="288010" y="0"/>
                  </a:moveTo>
                  <a:lnTo>
                    <a:pt x="288010" y="150863"/>
                  </a:lnTo>
                </a:path>
                <a:path w="288290" h="151129">
                  <a:moveTo>
                    <a:pt x="0" y="0"/>
                  </a:moveTo>
                  <a:lnTo>
                    <a:pt x="1524" y="149352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455638" y="5222303"/>
              <a:ext cx="29209" cy="32384"/>
            </a:xfrm>
            <a:custGeom>
              <a:avLst/>
              <a:gdLst/>
              <a:ahLst/>
              <a:cxnLst/>
              <a:rect l="l" t="t" r="r" b="b"/>
              <a:pathLst>
                <a:path w="29210" h="32385">
                  <a:moveTo>
                    <a:pt x="28956" y="0"/>
                  </a:moveTo>
                  <a:lnTo>
                    <a:pt x="27432" y="1524"/>
                  </a:lnTo>
                  <a:lnTo>
                    <a:pt x="27432" y="9144"/>
                  </a:lnTo>
                  <a:lnTo>
                    <a:pt x="25908" y="12192"/>
                  </a:lnTo>
                  <a:lnTo>
                    <a:pt x="24384" y="13716"/>
                  </a:lnTo>
                  <a:lnTo>
                    <a:pt x="21336" y="19812"/>
                  </a:lnTo>
                  <a:lnTo>
                    <a:pt x="19812" y="21336"/>
                  </a:lnTo>
                  <a:lnTo>
                    <a:pt x="18288" y="24384"/>
                  </a:lnTo>
                  <a:lnTo>
                    <a:pt x="12192" y="27432"/>
                  </a:lnTo>
                  <a:lnTo>
                    <a:pt x="10668" y="28956"/>
                  </a:lnTo>
                  <a:lnTo>
                    <a:pt x="7620" y="28956"/>
                  </a:lnTo>
                  <a:lnTo>
                    <a:pt x="4572" y="30480"/>
                  </a:lnTo>
                  <a:lnTo>
                    <a:pt x="3048" y="30480"/>
                  </a:lnTo>
                  <a:lnTo>
                    <a:pt x="0" y="32004"/>
                  </a:lnTo>
                </a:path>
              </a:pathLst>
            </a:custGeom>
            <a:ln w="7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56" name="object 56" descr=""/>
          <p:cNvGraphicFramePr>
            <a:graphicFrameLocks noGrp="1"/>
          </p:cNvGraphicFramePr>
          <p:nvPr/>
        </p:nvGraphicFramePr>
        <p:xfrm>
          <a:off x="4589672" y="4704959"/>
          <a:ext cx="2404745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9944"/>
                <a:gridCol w="840740"/>
                <a:gridCol w="723900"/>
              </a:tblGrid>
              <a:tr h="828675">
                <a:tc>
                  <a:txBody>
                    <a:bodyPr/>
                    <a:lstStyle/>
                    <a:p>
                      <a:pPr algn="ctr" marL="304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60" b="1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 b="1"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 b="1">
                          <a:latin typeface="Arial"/>
                          <a:cs typeface="Arial"/>
                        </a:rPr>
                        <a:t>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7" name="object 57" descr=""/>
          <p:cNvSpPr txBox="1"/>
          <p:nvPr/>
        </p:nvSpPr>
        <p:spPr>
          <a:xfrm>
            <a:off x="4574679" y="5619531"/>
            <a:ext cx="233362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1.2.1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Ejemplos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formas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con-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figuración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91752" y="321022"/>
            <a:ext cx="388175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685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1.5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Clases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material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aislante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37991"/>
            <a:ext cx="2475230" cy="1342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estándar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fabricados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hilos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esmal-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aislados.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temperaturas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ambientales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distintas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clases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material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presentan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temperaturas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admitidas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(véase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tabla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arriba).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3026412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Motores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su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1" y="3304162"/>
            <a:ext cx="6131560" cy="3039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par/a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(deslizamiento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porcentaje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clasifica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cuatro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grupos: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695"/>
              </a:spcBef>
              <a:buAutoNum type="arabicParenBoth"/>
              <a:tabLst>
                <a:tab pos="241300" algn="l"/>
              </a:tabLst>
            </a:pPr>
            <a:r>
              <a:rPr dirty="0" sz="1000" spc="-10" b="1">
                <a:latin typeface="Arial"/>
                <a:cs typeface="Arial"/>
              </a:rPr>
              <a:t>Comportamiento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sincrónico</a:t>
            </a:r>
            <a:endParaRPr sz="1000">
              <a:latin typeface="Arial"/>
              <a:cs typeface="Arial"/>
            </a:endParaRPr>
          </a:p>
          <a:p>
            <a:pPr marL="23939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sincrónico),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desciende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carga.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700"/>
              </a:spcBef>
              <a:buAutoNum type="arabicParenBoth" startAt="2"/>
              <a:tabLst>
                <a:tab pos="241300" algn="l"/>
              </a:tabLst>
            </a:pPr>
            <a:r>
              <a:rPr dirty="0" sz="1000" spc="-10" b="1">
                <a:latin typeface="Arial"/>
                <a:cs typeface="Arial"/>
              </a:rPr>
              <a:t>Comportamiento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derivación</a:t>
            </a:r>
            <a:endParaRPr sz="1000">
              <a:latin typeface="Arial"/>
              <a:cs typeface="Arial"/>
            </a:endParaRPr>
          </a:p>
          <a:p>
            <a:pPr marL="239395" marR="29019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&lt;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derivación).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695"/>
              </a:spcBef>
              <a:buAutoNum type="arabicParenBoth" startAt="3"/>
              <a:tabLst>
                <a:tab pos="241300" algn="l"/>
              </a:tabLst>
            </a:pPr>
            <a:r>
              <a:rPr dirty="0" sz="1000" spc="-10" b="1">
                <a:latin typeface="Arial"/>
                <a:cs typeface="Arial"/>
              </a:rPr>
              <a:t>Comportamiento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mixta</a:t>
            </a:r>
            <a:endParaRPr sz="1000">
              <a:latin typeface="Arial"/>
              <a:cs typeface="Arial"/>
            </a:endParaRPr>
          </a:p>
          <a:p>
            <a:pPr marL="239395" marR="32829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25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mixta).</a:t>
            </a:r>
            <a:endParaRPr sz="1000">
              <a:latin typeface="Arial"/>
              <a:cs typeface="Arial"/>
            </a:endParaRPr>
          </a:p>
          <a:p>
            <a:pPr marL="243840" indent="-231775">
              <a:lnSpc>
                <a:spcPct val="100000"/>
              </a:lnSpc>
              <a:spcBef>
                <a:spcPts val="695"/>
              </a:spcBef>
              <a:buAutoNum type="arabicParenBoth" startAt="4"/>
              <a:tabLst>
                <a:tab pos="244475" algn="l"/>
              </a:tabLst>
            </a:pPr>
            <a:r>
              <a:rPr dirty="0" sz="1000" spc="-10" b="1">
                <a:latin typeface="Arial"/>
                <a:cs typeface="Arial"/>
              </a:rPr>
              <a:t>Comportamiento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serie</a:t>
            </a:r>
            <a:endParaRPr sz="1000">
              <a:latin typeface="Arial"/>
              <a:cs typeface="Arial"/>
            </a:endParaRPr>
          </a:p>
          <a:p>
            <a:pPr marL="239395" marR="10033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25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mono-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3200" y="6490172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1.7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sentido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Arial"/>
                <a:cs typeface="Arial"/>
              </a:rPr>
              <a:t>giro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8791" y="6767916"/>
            <a:ext cx="3364229" cy="1938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observar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muñón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lado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accionamiento.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dextrógira,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agujas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reloj,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levógira,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agujas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reloj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1.7.1).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B.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Lado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A: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transmisión.</a:t>
            </a:r>
            <a:endParaRPr sz="1000">
              <a:latin typeface="Arial"/>
              <a:cs typeface="Arial"/>
            </a:endParaRPr>
          </a:p>
          <a:p>
            <a:pPr marL="239395" marR="80645" indent="-227329">
              <a:lnSpc>
                <a:spcPct val="108000"/>
              </a:lnSpc>
              <a:spcBef>
                <a:spcPts val="204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extremos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distintos: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diámetro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8790" y="8630094"/>
            <a:ext cx="5837555" cy="105283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7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extremos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iguales: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enfrente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colector.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Lado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B: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Ventilador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especiales,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ventilador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encontrarse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diámetro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pequeño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(ventilador)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3119879" y="1590917"/>
          <a:ext cx="3561715" cy="1275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5775"/>
                <a:gridCol w="1800225"/>
              </a:tblGrid>
              <a:tr h="386715">
                <a:tc>
                  <a:txBody>
                    <a:bodyPr/>
                    <a:lstStyle/>
                    <a:p>
                      <a:pPr marL="584835" marR="161290" indent="-419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Clase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material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aislante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aislamiento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 marR="108585" indent="18224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Temperaturas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máximas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admitidas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régimen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continuo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90°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120°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F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155°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180°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4232304" y="7984877"/>
            <a:ext cx="64706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>
                <a:latin typeface="Arial"/>
                <a:cs typeface="Arial"/>
              </a:rPr>
              <a:t>Rechtslauf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91237" y="7984873"/>
            <a:ext cx="55562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000" spc="-10" b="1">
                <a:latin typeface="Arial"/>
                <a:cs typeface="Arial"/>
              </a:rPr>
              <a:t>Linkslauf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8655" y="7113434"/>
            <a:ext cx="1127658" cy="76650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7441" y="6797991"/>
            <a:ext cx="1551305" cy="1081952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4089069" y="6817960"/>
            <a:ext cx="376555" cy="128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94"/>
              </a:lnSpc>
            </a:pPr>
            <a:r>
              <a:rPr dirty="0" sz="900">
                <a:latin typeface="Arial"/>
                <a:cs typeface="Arial"/>
              </a:rPr>
              <a:t>A-</a:t>
            </a:r>
            <a:r>
              <a:rPr dirty="0" sz="900" spc="-10">
                <a:latin typeface="Arial"/>
                <a:cs typeface="Arial"/>
              </a:rPr>
              <a:t>Seite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71971" y="6817960"/>
            <a:ext cx="376555" cy="128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94"/>
              </a:lnSpc>
            </a:pPr>
            <a:r>
              <a:rPr dirty="0" sz="900">
                <a:latin typeface="Arial"/>
                <a:cs typeface="Arial"/>
              </a:rPr>
              <a:t>B-</a:t>
            </a:r>
            <a:r>
              <a:rPr dirty="0" sz="900" spc="-10">
                <a:latin typeface="Arial"/>
                <a:cs typeface="Arial"/>
              </a:rPr>
              <a:t>Seite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000169" y="8240595"/>
            <a:ext cx="261683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1.7.1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Determinación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sentido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giro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motor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71797" y="6812720"/>
            <a:ext cx="1289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3769" algn="l"/>
              </a:tabLst>
            </a:pPr>
            <a:r>
              <a:rPr dirty="0" sz="800">
                <a:latin typeface="Arial"/>
                <a:cs typeface="Arial"/>
              </a:rPr>
              <a:t>Lado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A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>
                <a:latin typeface="Arial"/>
                <a:cs typeface="Arial"/>
              </a:rPr>
              <a:t>Lado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B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4192689" y="7919567"/>
            <a:ext cx="942340" cy="218440"/>
          </a:xfrm>
          <a:custGeom>
            <a:avLst/>
            <a:gdLst/>
            <a:ahLst/>
            <a:cxnLst/>
            <a:rect l="l" t="t" r="r" b="b"/>
            <a:pathLst>
              <a:path w="942339" h="218440">
                <a:moveTo>
                  <a:pt x="941754" y="0"/>
                </a:moveTo>
                <a:lnTo>
                  <a:pt x="0" y="0"/>
                </a:lnTo>
                <a:lnTo>
                  <a:pt x="0" y="217919"/>
                </a:lnTo>
                <a:lnTo>
                  <a:pt x="941754" y="217919"/>
                </a:lnTo>
                <a:lnTo>
                  <a:pt x="941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4179989" y="7906863"/>
            <a:ext cx="9118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Marcha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 b="1">
                <a:latin typeface="Arial"/>
                <a:cs typeface="Arial"/>
              </a:rPr>
              <a:t>dextrógira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5605322" y="7919567"/>
            <a:ext cx="940435" cy="218440"/>
          </a:xfrm>
          <a:custGeom>
            <a:avLst/>
            <a:gdLst/>
            <a:ahLst/>
            <a:cxnLst/>
            <a:rect l="l" t="t" r="r" b="b"/>
            <a:pathLst>
              <a:path w="940434" h="218440">
                <a:moveTo>
                  <a:pt x="940231" y="0"/>
                </a:moveTo>
                <a:lnTo>
                  <a:pt x="0" y="0"/>
                </a:lnTo>
                <a:lnTo>
                  <a:pt x="0" y="217919"/>
                </a:lnTo>
                <a:lnTo>
                  <a:pt x="940231" y="217919"/>
                </a:lnTo>
                <a:lnTo>
                  <a:pt x="9402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5592622" y="7932771"/>
            <a:ext cx="8051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Marcha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 b="1">
                <a:latin typeface="Arial"/>
                <a:cs typeface="Arial"/>
              </a:rPr>
              <a:t>levógira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8804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</a:t>
            </a:r>
            <a:r>
              <a:rPr dirty="0" sz="1000">
                <a:latin typeface="Lucida Sans Unicode"/>
                <a:cs typeface="Lucida Sans Unicode"/>
                <a:hlinkClick r:id="rId2"/>
              </a:rPr>
              <a:t>-</a:t>
            </a:r>
            <a:r>
              <a:rPr dirty="0" sz="1000" spc="-10">
                <a:latin typeface="Lucida Sans Unicode"/>
                <a:cs typeface="Lucida Sans Unicode"/>
                <a:hlinkClick r:id="rId2"/>
              </a:rPr>
              <a:t>system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22960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44195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5770" algn="l"/>
              </a:tabLst>
            </a:pPr>
            <a:r>
              <a:rPr dirty="0" sz="1400" spc="-25" b="1">
                <a:latin typeface="Arial"/>
                <a:cs typeface="Arial"/>
              </a:rPr>
              <a:t>1.8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modo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funcionamiento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criterio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selección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Arial"/>
                <a:cs typeface="Arial"/>
              </a:rPr>
              <a:t>un</a:t>
            </a:r>
            <a:endParaRPr sz="1400">
              <a:latin typeface="Arial"/>
              <a:cs typeface="Arial"/>
            </a:endParaRPr>
          </a:p>
          <a:p>
            <a:pPr marL="446405">
              <a:lnSpc>
                <a:spcPct val="100000"/>
              </a:lnSpc>
              <a:spcBef>
                <a:spcPts val="60"/>
              </a:spcBef>
            </a:pP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6" y="1758953"/>
            <a:ext cx="334581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importante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elegir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puntu-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y,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seleccionarse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dimensiones.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Se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distinguen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S1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S9: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0" y="2658044"/>
            <a:ext cx="3355975" cy="7029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395" marR="19685" indent="-227329">
              <a:lnSpc>
                <a:spcPct val="108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(SC)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1.8.1),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temperatura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régimen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"constan-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temente"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  <a:p>
            <a:pPr marL="239395" marR="20320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temporal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duración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S2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1.8.2),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servicio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comparada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pausa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sucede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corta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temperatura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régimen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perma-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nente.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pausa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prolongada,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enfría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temperatura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inicial.</a:t>
            </a:r>
            <a:endParaRPr sz="1000">
              <a:latin typeface="Arial"/>
              <a:cs typeface="Arial"/>
            </a:endParaRPr>
          </a:p>
          <a:p>
            <a:pPr algn="just" marL="239395" marR="80645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intermitente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S3,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S4,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S5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(véa-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1.8.3),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pausas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suficientes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enfríe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temperatura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ambiente.</a:t>
            </a:r>
            <a:endParaRPr sz="1000">
              <a:latin typeface="Arial"/>
              <a:cs typeface="Arial"/>
            </a:endParaRPr>
          </a:p>
          <a:p>
            <a:pPr lvl="1" marL="466725" marR="144780" indent="-227329">
              <a:lnSpc>
                <a:spcPct val="108000"/>
              </a:lnSpc>
              <a:spcBef>
                <a:spcPts val="600"/>
              </a:spcBef>
              <a:buSzPct val="8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S3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irrelevante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</a:t>
            </a:r>
            <a:endParaRPr sz="1000">
              <a:latin typeface="Arial"/>
              <a:cs typeface="Arial"/>
            </a:endParaRPr>
          </a:p>
          <a:p>
            <a:pPr lvl="1" marL="466725" marR="144780" indent="-227329">
              <a:lnSpc>
                <a:spcPct val="108000"/>
              </a:lnSpc>
              <a:spcBef>
                <a:spcPts val="204"/>
              </a:spcBef>
              <a:buSzPct val="8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S4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relevante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</a:t>
            </a:r>
            <a:endParaRPr sz="1000">
              <a:latin typeface="Arial"/>
              <a:cs typeface="Arial"/>
            </a:endParaRPr>
          </a:p>
          <a:p>
            <a:pPr lvl="1" marL="466725" marR="150495" indent="-227329">
              <a:lnSpc>
                <a:spcPct val="108000"/>
              </a:lnSpc>
              <a:spcBef>
                <a:spcPts val="200"/>
              </a:spcBef>
              <a:buSzPct val="8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S5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ininterrumpido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periódico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intermitente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S6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1.8.4)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pausas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suficientes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enfriar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tor.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ininterrumpido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periódico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S7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pausas.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pue-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sobrepasar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ciclo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hora.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ininterrumpido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periódico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cambio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número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S8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régimen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frecuencia.</a:t>
            </a:r>
            <a:endParaRPr sz="1000">
              <a:latin typeface="Arial"/>
              <a:cs typeface="Arial"/>
            </a:endParaRPr>
          </a:p>
          <a:p>
            <a:pPr marL="239395" marR="53975" indent="-227329">
              <a:lnSpc>
                <a:spcPct val="108000"/>
              </a:lnSpc>
              <a:spcBef>
                <a:spcPts val="6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servicio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ininterrumpido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variacio-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periódicas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S9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pun-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encima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permitidas.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556836" y="1827059"/>
            <a:ext cx="2148840" cy="1391920"/>
            <a:chOff x="4556836" y="1827059"/>
            <a:chExt cx="2148840" cy="1391920"/>
          </a:xfrm>
        </p:grpSpPr>
        <p:sp>
          <p:nvSpPr>
            <p:cNvPr id="11" name="object 11" descr=""/>
            <p:cNvSpPr/>
            <p:nvPr/>
          </p:nvSpPr>
          <p:spPr>
            <a:xfrm>
              <a:off x="4582807" y="2307144"/>
              <a:ext cx="2115185" cy="893444"/>
            </a:xfrm>
            <a:custGeom>
              <a:avLst/>
              <a:gdLst/>
              <a:ahLst/>
              <a:cxnLst/>
              <a:rect l="l" t="t" r="r" b="b"/>
              <a:pathLst>
                <a:path w="2115184" h="893444">
                  <a:moveTo>
                    <a:pt x="2115134" y="0"/>
                  </a:moveTo>
                  <a:lnTo>
                    <a:pt x="0" y="0"/>
                  </a:lnTo>
                  <a:lnTo>
                    <a:pt x="0" y="892989"/>
                  </a:lnTo>
                  <a:lnTo>
                    <a:pt x="2115134" y="892989"/>
                  </a:lnTo>
                  <a:lnTo>
                    <a:pt x="2115134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579759" y="1853018"/>
              <a:ext cx="0" cy="1359535"/>
            </a:xfrm>
            <a:custGeom>
              <a:avLst/>
              <a:gdLst/>
              <a:ahLst/>
              <a:cxnLst/>
              <a:rect l="l" t="t" r="r" b="b"/>
              <a:pathLst>
                <a:path w="0" h="1359535">
                  <a:moveTo>
                    <a:pt x="0" y="1359306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58423" y="1828647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21336" y="0"/>
                  </a:moveTo>
                  <a:lnTo>
                    <a:pt x="0" y="100571"/>
                  </a:lnTo>
                  <a:lnTo>
                    <a:pt x="36576" y="10057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558423" y="1828647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0" y="100571"/>
                  </a:moveTo>
                  <a:lnTo>
                    <a:pt x="36576" y="100571"/>
                  </a:lnTo>
                  <a:lnTo>
                    <a:pt x="21336" y="0"/>
                  </a:lnTo>
                  <a:lnTo>
                    <a:pt x="0" y="100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591951" y="2160854"/>
              <a:ext cx="2087880" cy="1030605"/>
            </a:xfrm>
            <a:custGeom>
              <a:avLst/>
              <a:gdLst/>
              <a:ahLst/>
              <a:cxnLst/>
              <a:rect l="l" t="t" r="r" b="b"/>
              <a:pathLst>
                <a:path w="2087879" h="1030605">
                  <a:moveTo>
                    <a:pt x="0" y="1030135"/>
                  </a:moveTo>
                  <a:lnTo>
                    <a:pt x="45707" y="899083"/>
                  </a:lnTo>
                  <a:lnTo>
                    <a:pt x="106667" y="777163"/>
                  </a:lnTo>
                  <a:lnTo>
                    <a:pt x="173710" y="667448"/>
                  </a:lnTo>
                  <a:lnTo>
                    <a:pt x="252958" y="563829"/>
                  </a:lnTo>
                  <a:lnTo>
                    <a:pt x="344385" y="472389"/>
                  </a:lnTo>
                  <a:lnTo>
                    <a:pt x="448017" y="380961"/>
                  </a:lnTo>
                  <a:lnTo>
                    <a:pt x="563829" y="307809"/>
                  </a:lnTo>
                  <a:lnTo>
                    <a:pt x="688784" y="240766"/>
                  </a:lnTo>
                  <a:lnTo>
                    <a:pt x="822883" y="176758"/>
                  </a:lnTo>
                  <a:lnTo>
                    <a:pt x="969175" y="124955"/>
                  </a:lnTo>
                  <a:lnTo>
                    <a:pt x="1130706" y="85331"/>
                  </a:lnTo>
                  <a:lnTo>
                    <a:pt x="1298333" y="51803"/>
                  </a:lnTo>
                  <a:lnTo>
                    <a:pt x="1478153" y="24371"/>
                  </a:lnTo>
                  <a:lnTo>
                    <a:pt x="1667116" y="9131"/>
                  </a:lnTo>
                  <a:lnTo>
                    <a:pt x="1874354" y="0"/>
                  </a:lnTo>
                  <a:lnTo>
                    <a:pt x="2087702" y="3035"/>
                  </a:lnTo>
                </a:path>
              </a:pathLst>
            </a:custGeom>
            <a:ln w="15240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579759" y="2304097"/>
              <a:ext cx="2118360" cy="0"/>
            </a:xfrm>
            <a:custGeom>
              <a:avLst/>
              <a:gdLst/>
              <a:ahLst/>
              <a:cxnLst/>
              <a:rect l="l" t="t" r="r" b="b"/>
              <a:pathLst>
                <a:path w="2118359" h="0">
                  <a:moveTo>
                    <a:pt x="0" y="0"/>
                  </a:moveTo>
                  <a:lnTo>
                    <a:pt x="2118182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280560" y="1892132"/>
            <a:ext cx="25717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</a:t>
            </a:r>
            <a:r>
              <a:rPr dirty="0" sz="1000" spc="10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sz="1000" spc="-50">
                <a:solidFill>
                  <a:srgbClr val="656565"/>
                </a:solidFill>
                <a:latin typeface="Arial"/>
                <a:cs typeface="Arial"/>
              </a:rPr>
              <a:t>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777519" y="1975320"/>
            <a:ext cx="946150" cy="118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00"/>
              </a:lnSpc>
            </a:pPr>
            <a:r>
              <a:rPr dirty="0" sz="800">
                <a:solidFill>
                  <a:srgbClr val="656565"/>
                </a:solidFill>
                <a:latin typeface="Symbol"/>
                <a:cs typeface="Symbol"/>
              </a:rPr>
              <a:t>ϑ</a:t>
            </a:r>
            <a:r>
              <a:rPr dirty="0" sz="800" spc="10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656565"/>
                </a:solidFill>
                <a:latin typeface="Arial"/>
                <a:cs typeface="Arial"/>
              </a:rPr>
              <a:t>=</a:t>
            </a:r>
            <a:r>
              <a:rPr dirty="0" sz="800" spc="20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sz="800" spc="-30">
                <a:solidFill>
                  <a:srgbClr val="656565"/>
                </a:solidFill>
                <a:latin typeface="Arial"/>
                <a:cs typeface="Arial"/>
              </a:rPr>
              <a:t>Motorerwärmung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64002" y="2344097"/>
            <a:ext cx="5651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75"/>
              </a:lnSpc>
            </a:pPr>
            <a:r>
              <a:rPr dirty="0" sz="800">
                <a:latin typeface="Arial"/>
                <a:cs typeface="Arial"/>
              </a:rPr>
              <a:t>P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=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Leistung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6739013" y="3180257"/>
            <a:ext cx="97790" cy="43180"/>
            <a:chOff x="6739013" y="3180257"/>
            <a:chExt cx="97790" cy="43180"/>
          </a:xfrm>
        </p:grpSpPr>
        <p:sp>
          <p:nvSpPr>
            <p:cNvPr id="21" name="object 21" descr=""/>
            <p:cNvSpPr/>
            <p:nvPr/>
          </p:nvSpPr>
          <p:spPr>
            <a:xfrm>
              <a:off x="6740600" y="3181845"/>
              <a:ext cx="94615" cy="40005"/>
            </a:xfrm>
            <a:custGeom>
              <a:avLst/>
              <a:gdLst/>
              <a:ahLst/>
              <a:cxnLst/>
              <a:rect l="l" t="t" r="r" b="b"/>
              <a:pathLst>
                <a:path w="94615" h="40005">
                  <a:moveTo>
                    <a:pt x="3048" y="0"/>
                  </a:moveTo>
                  <a:lnTo>
                    <a:pt x="0" y="39624"/>
                  </a:lnTo>
                  <a:lnTo>
                    <a:pt x="94488" y="2133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740600" y="3181845"/>
              <a:ext cx="94615" cy="40005"/>
            </a:xfrm>
            <a:custGeom>
              <a:avLst/>
              <a:gdLst/>
              <a:ahLst/>
              <a:cxnLst/>
              <a:rect l="l" t="t" r="r" b="b"/>
              <a:pathLst>
                <a:path w="94615" h="40005">
                  <a:moveTo>
                    <a:pt x="3048" y="0"/>
                  </a:moveTo>
                  <a:lnTo>
                    <a:pt x="0" y="39624"/>
                  </a:lnTo>
                  <a:lnTo>
                    <a:pt x="94488" y="2133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5963424" y="3212704"/>
            <a:ext cx="77470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75"/>
              </a:lnSpc>
            </a:pPr>
            <a:r>
              <a:rPr dirty="0" sz="800">
                <a:latin typeface="Arial"/>
                <a:cs typeface="Arial"/>
              </a:rPr>
              <a:t>t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=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Betriebsdauer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4570361" y="1912457"/>
            <a:ext cx="2376170" cy="1303655"/>
            <a:chOff x="4570361" y="1912457"/>
            <a:chExt cx="2376170" cy="1303655"/>
          </a:xfrm>
        </p:grpSpPr>
        <p:sp>
          <p:nvSpPr>
            <p:cNvPr id="25" name="object 25" descr=""/>
            <p:cNvSpPr/>
            <p:nvPr/>
          </p:nvSpPr>
          <p:spPr>
            <a:xfrm>
              <a:off x="4576711" y="3206229"/>
              <a:ext cx="2194560" cy="3175"/>
            </a:xfrm>
            <a:custGeom>
              <a:avLst/>
              <a:gdLst/>
              <a:ahLst/>
              <a:cxnLst/>
              <a:rect l="l" t="t" r="r" b="b"/>
              <a:pathLst>
                <a:path w="2194559" h="3175">
                  <a:moveTo>
                    <a:pt x="0" y="0"/>
                  </a:moveTo>
                  <a:lnTo>
                    <a:pt x="2194369" y="304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643422" y="1912457"/>
              <a:ext cx="1303020" cy="161925"/>
            </a:xfrm>
            <a:custGeom>
              <a:avLst/>
              <a:gdLst/>
              <a:ahLst/>
              <a:cxnLst/>
              <a:rect l="l" t="t" r="r" b="b"/>
              <a:pathLst>
                <a:path w="1303020" h="161925">
                  <a:moveTo>
                    <a:pt x="1302905" y="0"/>
                  </a:moveTo>
                  <a:lnTo>
                    <a:pt x="0" y="0"/>
                  </a:lnTo>
                  <a:lnTo>
                    <a:pt x="0" y="161528"/>
                  </a:lnTo>
                  <a:lnTo>
                    <a:pt x="1302905" y="161528"/>
                  </a:lnTo>
                  <a:lnTo>
                    <a:pt x="1302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4289717" y="3388586"/>
            <a:ext cx="19532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1.8.1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Servicio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continuo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S1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575124" y="3844658"/>
            <a:ext cx="358775" cy="1365885"/>
            <a:chOff x="4575124" y="3844658"/>
            <a:chExt cx="358775" cy="1365885"/>
          </a:xfrm>
        </p:grpSpPr>
        <p:sp>
          <p:nvSpPr>
            <p:cNvPr id="29" name="object 29" descr=""/>
            <p:cNvSpPr/>
            <p:nvPr/>
          </p:nvSpPr>
          <p:spPr>
            <a:xfrm>
              <a:off x="4601083" y="4330839"/>
              <a:ext cx="332740" cy="879475"/>
            </a:xfrm>
            <a:custGeom>
              <a:avLst/>
              <a:gdLst/>
              <a:ahLst/>
              <a:cxnLst/>
              <a:rect l="l" t="t" r="r" b="b"/>
              <a:pathLst>
                <a:path w="332739" h="879475">
                  <a:moveTo>
                    <a:pt x="332209" y="0"/>
                  </a:moveTo>
                  <a:lnTo>
                    <a:pt x="0" y="0"/>
                  </a:lnTo>
                  <a:lnTo>
                    <a:pt x="0" y="879271"/>
                  </a:lnTo>
                  <a:lnTo>
                    <a:pt x="332209" y="879271"/>
                  </a:lnTo>
                  <a:lnTo>
                    <a:pt x="332209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576711" y="3846245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18288" y="0"/>
                  </a:moveTo>
                  <a:lnTo>
                    <a:pt x="0" y="100584"/>
                  </a:lnTo>
                  <a:lnTo>
                    <a:pt x="36563" y="100584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576711" y="3846245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0" y="100584"/>
                  </a:moveTo>
                  <a:lnTo>
                    <a:pt x="36563" y="100584"/>
                  </a:lnTo>
                  <a:lnTo>
                    <a:pt x="18288" y="0"/>
                  </a:lnTo>
                  <a:lnTo>
                    <a:pt x="0" y="1005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6706578" y="5194513"/>
            <a:ext cx="679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295800" y="3909868"/>
            <a:ext cx="2603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r>
              <a:rPr dirty="0" sz="1000">
                <a:solidFill>
                  <a:srgbClr val="656565"/>
                </a:solidFill>
                <a:latin typeface="Arial"/>
                <a:cs typeface="Arial"/>
              </a:rPr>
              <a:t>,</a:t>
            </a:r>
            <a:r>
              <a:rPr dirty="0" sz="1000" spc="5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sz="1000" spc="-60">
                <a:solidFill>
                  <a:srgbClr val="656565"/>
                </a:solidFill>
                <a:latin typeface="Arial"/>
                <a:cs typeface="Arial"/>
              </a:rPr>
              <a:t>P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715709" y="4840956"/>
            <a:ext cx="1066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730954" y="4239051"/>
            <a:ext cx="1270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P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4585601" y="4092866"/>
            <a:ext cx="2266315" cy="1146810"/>
            <a:chOff x="4585601" y="4092866"/>
            <a:chExt cx="2266315" cy="1146810"/>
          </a:xfrm>
        </p:grpSpPr>
        <p:sp>
          <p:nvSpPr>
            <p:cNvPr id="37" name="object 37" descr=""/>
            <p:cNvSpPr/>
            <p:nvPr/>
          </p:nvSpPr>
          <p:spPr>
            <a:xfrm>
              <a:off x="4591951" y="5222303"/>
              <a:ext cx="2228215" cy="3175"/>
            </a:xfrm>
            <a:custGeom>
              <a:avLst/>
              <a:gdLst/>
              <a:ahLst/>
              <a:cxnLst/>
              <a:rect l="l" t="t" r="r" b="b"/>
              <a:pathLst>
                <a:path w="2228215" h="3175">
                  <a:moveTo>
                    <a:pt x="0" y="0"/>
                  </a:moveTo>
                  <a:lnTo>
                    <a:pt x="2227897" y="3048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752793" y="5200979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63"/>
                  </a:lnTo>
                  <a:lnTo>
                    <a:pt x="97536" y="18275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752793" y="5200979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63"/>
                  </a:lnTo>
                  <a:lnTo>
                    <a:pt x="97536" y="18275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602275" y="4330839"/>
              <a:ext cx="1099185" cy="879475"/>
            </a:xfrm>
            <a:custGeom>
              <a:avLst/>
              <a:gdLst/>
              <a:ahLst/>
              <a:cxnLst/>
              <a:rect l="l" t="t" r="r" b="b"/>
              <a:pathLst>
                <a:path w="1099184" h="879475">
                  <a:moveTo>
                    <a:pt x="332206" y="0"/>
                  </a:moveTo>
                  <a:lnTo>
                    <a:pt x="0" y="0"/>
                  </a:lnTo>
                  <a:lnTo>
                    <a:pt x="0" y="879271"/>
                  </a:lnTo>
                  <a:lnTo>
                    <a:pt x="332206" y="879271"/>
                  </a:lnTo>
                  <a:lnTo>
                    <a:pt x="332206" y="0"/>
                  </a:lnTo>
                  <a:close/>
                </a:path>
                <a:path w="1099184" h="879475">
                  <a:moveTo>
                    <a:pt x="1098689" y="0"/>
                  </a:moveTo>
                  <a:lnTo>
                    <a:pt x="1010323" y="0"/>
                  </a:lnTo>
                  <a:lnTo>
                    <a:pt x="1010323" y="879271"/>
                  </a:lnTo>
                  <a:lnTo>
                    <a:pt x="1098689" y="879271"/>
                  </a:lnTo>
                  <a:lnTo>
                    <a:pt x="1098689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469354" y="4321695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7731" y="0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594999" y="4743818"/>
              <a:ext cx="2014855" cy="472440"/>
            </a:xfrm>
            <a:custGeom>
              <a:avLst/>
              <a:gdLst/>
              <a:ahLst/>
              <a:cxnLst/>
              <a:rect l="l" t="t" r="r" b="b"/>
              <a:pathLst>
                <a:path w="2014854" h="472439">
                  <a:moveTo>
                    <a:pt x="0" y="472389"/>
                  </a:moveTo>
                  <a:lnTo>
                    <a:pt x="33515" y="371817"/>
                  </a:lnTo>
                  <a:lnTo>
                    <a:pt x="54851" y="326097"/>
                  </a:lnTo>
                  <a:lnTo>
                    <a:pt x="76187" y="283438"/>
                  </a:lnTo>
                  <a:lnTo>
                    <a:pt x="94475" y="240766"/>
                  </a:lnTo>
                  <a:lnTo>
                    <a:pt x="112763" y="207238"/>
                  </a:lnTo>
                  <a:lnTo>
                    <a:pt x="134099" y="173710"/>
                  </a:lnTo>
                  <a:lnTo>
                    <a:pt x="155422" y="143243"/>
                  </a:lnTo>
                  <a:lnTo>
                    <a:pt x="173710" y="112763"/>
                  </a:lnTo>
                  <a:lnTo>
                    <a:pt x="195046" y="88379"/>
                  </a:lnTo>
                  <a:lnTo>
                    <a:pt x="216382" y="67043"/>
                  </a:lnTo>
                  <a:lnTo>
                    <a:pt x="240766" y="45707"/>
                  </a:lnTo>
                  <a:lnTo>
                    <a:pt x="283438" y="21323"/>
                  </a:lnTo>
                  <a:lnTo>
                    <a:pt x="301726" y="9144"/>
                  </a:lnTo>
                  <a:lnTo>
                    <a:pt x="329145" y="6096"/>
                  </a:lnTo>
                </a:path>
                <a:path w="2014854" h="472439">
                  <a:moveTo>
                    <a:pt x="320001" y="0"/>
                  </a:moveTo>
                  <a:lnTo>
                    <a:pt x="344385" y="30467"/>
                  </a:lnTo>
                  <a:lnTo>
                    <a:pt x="374865" y="63995"/>
                  </a:lnTo>
                  <a:lnTo>
                    <a:pt x="403821" y="97523"/>
                  </a:lnTo>
                  <a:lnTo>
                    <a:pt x="437349" y="131051"/>
                  </a:lnTo>
                  <a:lnTo>
                    <a:pt x="470865" y="161518"/>
                  </a:lnTo>
                  <a:lnTo>
                    <a:pt x="507441" y="188950"/>
                  </a:lnTo>
                  <a:lnTo>
                    <a:pt x="550113" y="219430"/>
                  </a:lnTo>
                  <a:lnTo>
                    <a:pt x="592785" y="252958"/>
                  </a:lnTo>
                  <a:lnTo>
                    <a:pt x="635444" y="277342"/>
                  </a:lnTo>
                  <a:lnTo>
                    <a:pt x="726884" y="338289"/>
                  </a:lnTo>
                  <a:lnTo>
                    <a:pt x="775639" y="362673"/>
                  </a:lnTo>
                  <a:lnTo>
                    <a:pt x="830503" y="387057"/>
                  </a:lnTo>
                  <a:lnTo>
                    <a:pt x="885367" y="417537"/>
                  </a:lnTo>
                  <a:lnTo>
                    <a:pt x="940219" y="441921"/>
                  </a:lnTo>
                  <a:lnTo>
                    <a:pt x="1004227" y="466293"/>
                  </a:lnTo>
                </a:path>
                <a:path w="2014854" h="472439">
                  <a:moveTo>
                    <a:pt x="1010323" y="472389"/>
                  </a:moveTo>
                  <a:lnTo>
                    <a:pt x="1028611" y="417537"/>
                  </a:lnTo>
                  <a:lnTo>
                    <a:pt x="1065187" y="326097"/>
                  </a:lnTo>
                  <a:lnTo>
                    <a:pt x="1086510" y="283438"/>
                  </a:lnTo>
                  <a:lnTo>
                    <a:pt x="1104798" y="240766"/>
                  </a:lnTo>
                  <a:lnTo>
                    <a:pt x="1126134" y="207238"/>
                  </a:lnTo>
                  <a:lnTo>
                    <a:pt x="1144422" y="173710"/>
                  </a:lnTo>
                  <a:lnTo>
                    <a:pt x="1168806" y="143243"/>
                  </a:lnTo>
                  <a:lnTo>
                    <a:pt x="1205382" y="88379"/>
                  </a:lnTo>
                  <a:lnTo>
                    <a:pt x="1251089" y="45707"/>
                  </a:lnTo>
                  <a:lnTo>
                    <a:pt x="1315097" y="9144"/>
                  </a:lnTo>
                  <a:lnTo>
                    <a:pt x="1339481" y="6096"/>
                  </a:lnTo>
                </a:path>
                <a:path w="2014854" h="472439">
                  <a:moveTo>
                    <a:pt x="1330337" y="0"/>
                  </a:moveTo>
                  <a:lnTo>
                    <a:pt x="1357769" y="30467"/>
                  </a:lnTo>
                  <a:lnTo>
                    <a:pt x="1385189" y="63995"/>
                  </a:lnTo>
                  <a:lnTo>
                    <a:pt x="1415669" y="97523"/>
                  </a:lnTo>
                  <a:lnTo>
                    <a:pt x="1449197" y="131051"/>
                  </a:lnTo>
                  <a:lnTo>
                    <a:pt x="1482725" y="161518"/>
                  </a:lnTo>
                  <a:lnTo>
                    <a:pt x="1519301" y="188950"/>
                  </a:lnTo>
                  <a:lnTo>
                    <a:pt x="1561960" y="219430"/>
                  </a:lnTo>
                  <a:lnTo>
                    <a:pt x="1604632" y="252958"/>
                  </a:lnTo>
                  <a:lnTo>
                    <a:pt x="1647304" y="277342"/>
                  </a:lnTo>
                  <a:lnTo>
                    <a:pt x="1693011" y="307822"/>
                  </a:lnTo>
                  <a:lnTo>
                    <a:pt x="1737207" y="338289"/>
                  </a:lnTo>
                  <a:lnTo>
                    <a:pt x="1789023" y="362673"/>
                  </a:lnTo>
                  <a:lnTo>
                    <a:pt x="1843874" y="387057"/>
                  </a:lnTo>
                  <a:lnTo>
                    <a:pt x="1898738" y="417537"/>
                  </a:lnTo>
                  <a:lnTo>
                    <a:pt x="1950554" y="441921"/>
                  </a:lnTo>
                  <a:lnTo>
                    <a:pt x="2014550" y="466293"/>
                  </a:lnTo>
                </a:path>
              </a:pathLst>
            </a:custGeom>
            <a:ln w="15214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5840" y="4980018"/>
              <a:ext cx="106667" cy="22857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5606847" y="4099216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w="0" h="215264">
                  <a:moveTo>
                    <a:pt x="0" y="0"/>
                  </a:moveTo>
                  <a:lnTo>
                    <a:pt x="0" y="214852"/>
                  </a:lnTo>
                </a:path>
              </a:pathLst>
            </a:custGeom>
            <a:ln w="12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680331" y="4132744"/>
              <a:ext cx="897890" cy="0"/>
            </a:xfrm>
            <a:custGeom>
              <a:avLst/>
              <a:gdLst/>
              <a:ahLst/>
              <a:cxnLst/>
              <a:rect l="l" t="t" r="r" b="b"/>
              <a:pathLst>
                <a:path w="897889" h="0">
                  <a:moveTo>
                    <a:pt x="0" y="0"/>
                  </a:moveTo>
                  <a:lnTo>
                    <a:pt x="897559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480367" y="4105312"/>
              <a:ext cx="97790" cy="40005"/>
            </a:xfrm>
            <a:custGeom>
              <a:avLst/>
              <a:gdLst/>
              <a:ahLst/>
              <a:cxnLst/>
              <a:rect l="l" t="t" r="r" b="b"/>
              <a:pathLst>
                <a:path w="97789" h="40004">
                  <a:moveTo>
                    <a:pt x="3048" y="0"/>
                  </a:moveTo>
                  <a:lnTo>
                    <a:pt x="0" y="39611"/>
                  </a:lnTo>
                  <a:lnTo>
                    <a:pt x="97523" y="2133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480367" y="4105312"/>
              <a:ext cx="97790" cy="40005"/>
            </a:xfrm>
            <a:custGeom>
              <a:avLst/>
              <a:gdLst/>
              <a:ahLst/>
              <a:cxnLst/>
              <a:rect l="l" t="t" r="r" b="b"/>
              <a:pathLst>
                <a:path w="97789" h="40004">
                  <a:moveTo>
                    <a:pt x="3048" y="0"/>
                  </a:moveTo>
                  <a:lnTo>
                    <a:pt x="0" y="39611"/>
                  </a:lnTo>
                  <a:lnTo>
                    <a:pt x="97523" y="2133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45481" y="4452746"/>
              <a:ext cx="93345" cy="33655"/>
            </a:xfrm>
            <a:custGeom>
              <a:avLst/>
              <a:gdLst/>
              <a:ahLst/>
              <a:cxnLst/>
              <a:rect l="l" t="t" r="r" b="b"/>
              <a:pathLst>
                <a:path w="93345" h="33654">
                  <a:moveTo>
                    <a:pt x="89969" y="32938"/>
                  </a:moveTo>
                  <a:lnTo>
                    <a:pt x="89916" y="33528"/>
                  </a:lnTo>
                  <a:lnTo>
                    <a:pt x="92964" y="33528"/>
                  </a:lnTo>
                  <a:lnTo>
                    <a:pt x="89969" y="32938"/>
                  </a:lnTo>
                  <a:close/>
                </a:path>
                <a:path w="93345" h="33654">
                  <a:moveTo>
                    <a:pt x="92964" y="0"/>
                  </a:moveTo>
                  <a:lnTo>
                    <a:pt x="0" y="15240"/>
                  </a:lnTo>
                  <a:lnTo>
                    <a:pt x="89969" y="32938"/>
                  </a:lnTo>
                  <a:lnTo>
                    <a:pt x="929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45481" y="4452746"/>
              <a:ext cx="93345" cy="33655"/>
            </a:xfrm>
            <a:custGeom>
              <a:avLst/>
              <a:gdLst/>
              <a:ahLst/>
              <a:cxnLst/>
              <a:rect l="l" t="t" r="r" b="b"/>
              <a:pathLst>
                <a:path w="93345" h="33654">
                  <a:moveTo>
                    <a:pt x="92964" y="0"/>
                  </a:moveTo>
                  <a:lnTo>
                    <a:pt x="89916" y="33528"/>
                  </a:lnTo>
                  <a:lnTo>
                    <a:pt x="92964" y="33528"/>
                  </a:lnTo>
                  <a:lnTo>
                    <a:pt x="0" y="15240"/>
                  </a:lnTo>
                  <a:lnTo>
                    <a:pt x="929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4872342" y="3980827"/>
            <a:ext cx="480059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75"/>
              </a:lnSpc>
            </a:pPr>
            <a:r>
              <a:rPr dirty="0" sz="800" spc="-10">
                <a:latin typeface="Arial"/>
                <a:cs typeface="Arial"/>
              </a:rPr>
              <a:t>Spieldauer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4633023" y="4103725"/>
            <a:ext cx="946785" cy="387350"/>
            <a:chOff x="4633023" y="4103725"/>
            <a:chExt cx="946785" cy="387350"/>
          </a:xfrm>
        </p:grpSpPr>
        <p:sp>
          <p:nvSpPr>
            <p:cNvPr id="52" name="object 52" descr=""/>
            <p:cNvSpPr/>
            <p:nvPr/>
          </p:nvSpPr>
          <p:spPr>
            <a:xfrm>
              <a:off x="4969865" y="4474082"/>
              <a:ext cx="596265" cy="0"/>
            </a:xfrm>
            <a:custGeom>
              <a:avLst/>
              <a:gdLst/>
              <a:ahLst/>
              <a:cxnLst/>
              <a:rect l="l" t="t" r="r" b="b"/>
              <a:pathLst>
                <a:path w="596264" h="0">
                  <a:moveTo>
                    <a:pt x="0" y="0"/>
                  </a:moveTo>
                  <a:lnTo>
                    <a:pt x="595833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480367" y="4452746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89" h="36829">
                  <a:moveTo>
                    <a:pt x="3048" y="0"/>
                  </a:moveTo>
                  <a:lnTo>
                    <a:pt x="0" y="36576"/>
                  </a:lnTo>
                  <a:lnTo>
                    <a:pt x="97523" y="2133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480367" y="4452746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89" h="36829">
                  <a:moveTo>
                    <a:pt x="3048" y="0"/>
                  </a:moveTo>
                  <a:lnTo>
                    <a:pt x="0" y="36576"/>
                  </a:lnTo>
                  <a:lnTo>
                    <a:pt x="97523" y="2133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634610" y="4105312"/>
              <a:ext cx="94615" cy="36830"/>
            </a:xfrm>
            <a:custGeom>
              <a:avLst/>
              <a:gdLst/>
              <a:ahLst/>
              <a:cxnLst/>
              <a:rect l="l" t="t" r="r" b="b"/>
              <a:pathLst>
                <a:path w="94614" h="36829">
                  <a:moveTo>
                    <a:pt x="91488" y="35995"/>
                  </a:moveTo>
                  <a:lnTo>
                    <a:pt x="91440" y="36576"/>
                  </a:lnTo>
                  <a:lnTo>
                    <a:pt x="94488" y="36576"/>
                  </a:lnTo>
                  <a:lnTo>
                    <a:pt x="91488" y="35995"/>
                  </a:lnTo>
                  <a:close/>
                </a:path>
                <a:path w="94614" h="36829">
                  <a:moveTo>
                    <a:pt x="94488" y="0"/>
                  </a:moveTo>
                  <a:lnTo>
                    <a:pt x="0" y="18288"/>
                  </a:lnTo>
                  <a:lnTo>
                    <a:pt x="91488" y="35995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634610" y="4105312"/>
              <a:ext cx="94615" cy="36830"/>
            </a:xfrm>
            <a:custGeom>
              <a:avLst/>
              <a:gdLst/>
              <a:ahLst/>
              <a:cxnLst/>
              <a:rect l="l" t="t" r="r" b="b"/>
              <a:pathLst>
                <a:path w="94614" h="36829">
                  <a:moveTo>
                    <a:pt x="94488" y="0"/>
                  </a:moveTo>
                  <a:lnTo>
                    <a:pt x="91440" y="36576"/>
                  </a:lnTo>
                  <a:lnTo>
                    <a:pt x="94488" y="36576"/>
                  </a:lnTo>
                  <a:lnTo>
                    <a:pt x="0" y="18288"/>
                  </a:lnTo>
                  <a:lnTo>
                    <a:pt x="9448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5114632" y="4325226"/>
            <a:ext cx="28765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75"/>
              </a:lnSpc>
            </a:pPr>
            <a:r>
              <a:rPr dirty="0" sz="800" spc="-20">
                <a:latin typeface="Arial"/>
                <a:cs typeface="Arial"/>
              </a:rPr>
              <a:t>Pause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4588649" y="3925494"/>
            <a:ext cx="1057910" cy="1309370"/>
            <a:chOff x="4588649" y="3925494"/>
            <a:chExt cx="1057910" cy="1309370"/>
          </a:xfrm>
        </p:grpSpPr>
        <p:sp>
          <p:nvSpPr>
            <p:cNvPr id="59" name="object 59" descr=""/>
            <p:cNvSpPr/>
            <p:nvPr/>
          </p:nvSpPr>
          <p:spPr>
            <a:xfrm>
              <a:off x="4594999" y="3934637"/>
              <a:ext cx="3175" cy="1294130"/>
            </a:xfrm>
            <a:custGeom>
              <a:avLst/>
              <a:gdLst/>
              <a:ahLst/>
              <a:cxnLst/>
              <a:rect l="l" t="t" r="r" b="b"/>
              <a:pathLst>
                <a:path w="3175" h="1294129">
                  <a:moveTo>
                    <a:pt x="0" y="1293761"/>
                  </a:moveTo>
                  <a:lnTo>
                    <a:pt x="3048" y="0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633087" y="3925494"/>
              <a:ext cx="1013460" cy="173990"/>
            </a:xfrm>
            <a:custGeom>
              <a:avLst/>
              <a:gdLst/>
              <a:ahLst/>
              <a:cxnLst/>
              <a:rect l="l" t="t" r="r" b="b"/>
              <a:pathLst>
                <a:path w="1013460" h="173989">
                  <a:moveTo>
                    <a:pt x="1013371" y="0"/>
                  </a:moveTo>
                  <a:lnTo>
                    <a:pt x="0" y="0"/>
                  </a:lnTo>
                  <a:lnTo>
                    <a:pt x="0" y="173722"/>
                  </a:lnTo>
                  <a:lnTo>
                    <a:pt x="1013371" y="173722"/>
                  </a:lnTo>
                  <a:lnTo>
                    <a:pt x="1013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4289717" y="5493052"/>
            <a:ext cx="19640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1.8.2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Servicio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temporal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S2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4575124" y="5882081"/>
            <a:ext cx="2101850" cy="1374775"/>
            <a:chOff x="4575124" y="5882081"/>
            <a:chExt cx="2101850" cy="1374775"/>
          </a:xfrm>
        </p:grpSpPr>
        <p:sp>
          <p:nvSpPr>
            <p:cNvPr id="63" name="object 63" descr=""/>
            <p:cNvSpPr/>
            <p:nvPr/>
          </p:nvSpPr>
          <p:spPr>
            <a:xfrm>
              <a:off x="4601083" y="6377406"/>
              <a:ext cx="2075814" cy="879475"/>
            </a:xfrm>
            <a:custGeom>
              <a:avLst/>
              <a:gdLst/>
              <a:ahLst/>
              <a:cxnLst/>
              <a:rect l="l" t="t" r="r" b="b"/>
              <a:pathLst>
                <a:path w="2075815" h="879475">
                  <a:moveTo>
                    <a:pt x="416013" y="0"/>
                  </a:moveTo>
                  <a:lnTo>
                    <a:pt x="0" y="0"/>
                  </a:lnTo>
                  <a:lnTo>
                    <a:pt x="0" y="879271"/>
                  </a:lnTo>
                  <a:lnTo>
                    <a:pt x="416013" y="879271"/>
                  </a:lnTo>
                  <a:lnTo>
                    <a:pt x="416013" y="0"/>
                  </a:lnTo>
                  <a:close/>
                </a:path>
                <a:path w="2075815" h="879475">
                  <a:moveTo>
                    <a:pt x="2075522" y="0"/>
                  </a:moveTo>
                  <a:lnTo>
                    <a:pt x="1907895" y="0"/>
                  </a:lnTo>
                  <a:lnTo>
                    <a:pt x="1907895" y="879271"/>
                  </a:lnTo>
                  <a:lnTo>
                    <a:pt x="2075522" y="879271"/>
                  </a:lnTo>
                  <a:lnTo>
                    <a:pt x="2075522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576711" y="5883668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18288" y="0"/>
                  </a:moveTo>
                  <a:lnTo>
                    <a:pt x="0" y="100571"/>
                  </a:lnTo>
                  <a:lnTo>
                    <a:pt x="36563" y="100571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576711" y="5883668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4">
                  <a:moveTo>
                    <a:pt x="0" y="100571"/>
                  </a:moveTo>
                  <a:lnTo>
                    <a:pt x="36563" y="100571"/>
                  </a:lnTo>
                  <a:lnTo>
                    <a:pt x="18288" y="0"/>
                  </a:lnTo>
                  <a:lnTo>
                    <a:pt x="0" y="100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 txBox="1"/>
          <p:nvPr/>
        </p:nvSpPr>
        <p:spPr>
          <a:xfrm>
            <a:off x="6706578" y="7241080"/>
            <a:ext cx="679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6706578" y="6593416"/>
            <a:ext cx="1066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6709616" y="6291713"/>
            <a:ext cx="1270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P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4584204" y="6101397"/>
            <a:ext cx="2268220" cy="1184910"/>
            <a:chOff x="4584204" y="6101397"/>
            <a:chExt cx="2268220" cy="1184910"/>
          </a:xfrm>
        </p:grpSpPr>
        <p:sp>
          <p:nvSpPr>
            <p:cNvPr id="70" name="object 70" descr=""/>
            <p:cNvSpPr/>
            <p:nvPr/>
          </p:nvSpPr>
          <p:spPr>
            <a:xfrm>
              <a:off x="4591951" y="7271918"/>
              <a:ext cx="2228215" cy="0"/>
            </a:xfrm>
            <a:custGeom>
              <a:avLst/>
              <a:gdLst/>
              <a:ahLst/>
              <a:cxnLst/>
              <a:rect l="l" t="t" r="r" b="b"/>
              <a:pathLst>
                <a:path w="2228215" h="0">
                  <a:moveTo>
                    <a:pt x="0" y="0"/>
                  </a:moveTo>
                  <a:lnTo>
                    <a:pt x="2227897" y="0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752793" y="7247534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76"/>
                  </a:lnTo>
                  <a:lnTo>
                    <a:pt x="97536" y="18288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752793" y="7247534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76"/>
                  </a:lnTo>
                  <a:lnTo>
                    <a:pt x="97536" y="18288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438874" y="6368262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 h="0">
                  <a:moveTo>
                    <a:pt x="0" y="0"/>
                  </a:moveTo>
                  <a:lnTo>
                    <a:pt x="240779" y="0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594999" y="6796468"/>
              <a:ext cx="422275" cy="466725"/>
            </a:xfrm>
            <a:custGeom>
              <a:avLst/>
              <a:gdLst/>
              <a:ahLst/>
              <a:cxnLst/>
              <a:rect l="l" t="t" r="r" b="b"/>
              <a:pathLst>
                <a:path w="422275" h="466725">
                  <a:moveTo>
                    <a:pt x="0" y="466305"/>
                  </a:moveTo>
                  <a:lnTo>
                    <a:pt x="21323" y="411441"/>
                  </a:lnTo>
                  <a:lnTo>
                    <a:pt x="45707" y="365734"/>
                  </a:lnTo>
                  <a:lnTo>
                    <a:pt x="73139" y="320014"/>
                  </a:lnTo>
                  <a:lnTo>
                    <a:pt x="121907" y="234683"/>
                  </a:lnTo>
                  <a:lnTo>
                    <a:pt x="149339" y="201155"/>
                  </a:lnTo>
                  <a:lnTo>
                    <a:pt x="173710" y="167627"/>
                  </a:lnTo>
                  <a:lnTo>
                    <a:pt x="201142" y="137147"/>
                  </a:lnTo>
                  <a:lnTo>
                    <a:pt x="228574" y="109715"/>
                  </a:lnTo>
                  <a:lnTo>
                    <a:pt x="252958" y="82296"/>
                  </a:lnTo>
                  <a:lnTo>
                    <a:pt x="283438" y="64008"/>
                  </a:lnTo>
                  <a:lnTo>
                    <a:pt x="307822" y="39624"/>
                  </a:lnTo>
                  <a:lnTo>
                    <a:pt x="338289" y="27432"/>
                  </a:lnTo>
                  <a:lnTo>
                    <a:pt x="365721" y="15240"/>
                  </a:lnTo>
                  <a:lnTo>
                    <a:pt x="396201" y="3048"/>
                  </a:lnTo>
                  <a:lnTo>
                    <a:pt x="422109" y="0"/>
                  </a:lnTo>
                </a:path>
              </a:pathLst>
            </a:custGeom>
            <a:ln w="2129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8847" y="6775157"/>
              <a:ext cx="246811" cy="222440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4680330" y="6106159"/>
              <a:ext cx="556260" cy="253365"/>
            </a:xfrm>
            <a:custGeom>
              <a:avLst/>
              <a:gdLst/>
              <a:ahLst/>
              <a:cxnLst/>
              <a:rect l="l" t="t" r="r" b="b"/>
              <a:pathLst>
                <a:path w="556260" h="253364">
                  <a:moveTo>
                    <a:pt x="556209" y="252958"/>
                  </a:moveTo>
                  <a:lnTo>
                    <a:pt x="556209" y="0"/>
                  </a:lnTo>
                </a:path>
                <a:path w="556260" h="253364">
                  <a:moveTo>
                    <a:pt x="0" y="73139"/>
                  </a:moveTo>
                  <a:lnTo>
                    <a:pt x="507453" y="73139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108536" y="6151867"/>
              <a:ext cx="94615" cy="40005"/>
            </a:xfrm>
            <a:custGeom>
              <a:avLst/>
              <a:gdLst/>
              <a:ahLst/>
              <a:cxnLst/>
              <a:rect l="l" t="t" r="r" b="b"/>
              <a:pathLst>
                <a:path w="94614" h="40004">
                  <a:moveTo>
                    <a:pt x="3048" y="0"/>
                  </a:moveTo>
                  <a:lnTo>
                    <a:pt x="0" y="39624"/>
                  </a:lnTo>
                  <a:lnTo>
                    <a:pt x="94488" y="24384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108536" y="6151867"/>
              <a:ext cx="94615" cy="40005"/>
            </a:xfrm>
            <a:custGeom>
              <a:avLst/>
              <a:gdLst/>
              <a:ahLst/>
              <a:cxnLst/>
              <a:rect l="l" t="t" r="r" b="b"/>
              <a:pathLst>
                <a:path w="94614" h="40004">
                  <a:moveTo>
                    <a:pt x="3048" y="0"/>
                  </a:moveTo>
                  <a:lnTo>
                    <a:pt x="0" y="39624"/>
                  </a:lnTo>
                  <a:lnTo>
                    <a:pt x="94488" y="24384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4692522" y="6012148"/>
            <a:ext cx="480059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75"/>
              </a:lnSpc>
            </a:pPr>
            <a:r>
              <a:rPr dirty="0" sz="800" spc="-10">
                <a:latin typeface="Arial"/>
                <a:cs typeface="Arial"/>
              </a:rPr>
              <a:t>Spieldauer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0" name="object 80" descr=""/>
          <p:cNvGrpSpPr/>
          <p:nvPr/>
        </p:nvGrpSpPr>
        <p:grpSpPr>
          <a:xfrm>
            <a:off x="4588916" y="5894336"/>
            <a:ext cx="2091055" cy="1386840"/>
            <a:chOff x="4588916" y="5894336"/>
            <a:chExt cx="2091055" cy="1386840"/>
          </a:xfrm>
        </p:grpSpPr>
        <p:sp>
          <p:nvSpPr>
            <p:cNvPr id="81" name="object 81" descr=""/>
            <p:cNvSpPr/>
            <p:nvPr/>
          </p:nvSpPr>
          <p:spPr>
            <a:xfrm>
              <a:off x="4634611" y="6151867"/>
              <a:ext cx="94615" cy="36830"/>
            </a:xfrm>
            <a:custGeom>
              <a:avLst/>
              <a:gdLst/>
              <a:ahLst/>
              <a:cxnLst/>
              <a:rect l="l" t="t" r="r" b="b"/>
              <a:pathLst>
                <a:path w="94614" h="36829">
                  <a:moveTo>
                    <a:pt x="91488" y="35995"/>
                  </a:moveTo>
                  <a:lnTo>
                    <a:pt x="91440" y="36576"/>
                  </a:lnTo>
                  <a:lnTo>
                    <a:pt x="94488" y="36576"/>
                  </a:lnTo>
                  <a:lnTo>
                    <a:pt x="91488" y="35995"/>
                  </a:lnTo>
                  <a:close/>
                </a:path>
                <a:path w="94614" h="36829">
                  <a:moveTo>
                    <a:pt x="94488" y="0"/>
                  </a:moveTo>
                  <a:lnTo>
                    <a:pt x="0" y="18288"/>
                  </a:lnTo>
                  <a:lnTo>
                    <a:pt x="91488" y="35995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634611" y="6151867"/>
              <a:ext cx="94615" cy="36830"/>
            </a:xfrm>
            <a:custGeom>
              <a:avLst/>
              <a:gdLst/>
              <a:ahLst/>
              <a:cxnLst/>
              <a:rect l="l" t="t" r="r" b="b"/>
              <a:pathLst>
                <a:path w="94614" h="36829">
                  <a:moveTo>
                    <a:pt x="94488" y="0"/>
                  </a:moveTo>
                  <a:lnTo>
                    <a:pt x="91440" y="36576"/>
                  </a:lnTo>
                  <a:lnTo>
                    <a:pt x="94488" y="36576"/>
                  </a:lnTo>
                  <a:lnTo>
                    <a:pt x="0" y="18288"/>
                  </a:lnTo>
                  <a:lnTo>
                    <a:pt x="9448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233479" y="6377406"/>
              <a:ext cx="1049020" cy="879475"/>
            </a:xfrm>
            <a:custGeom>
              <a:avLst/>
              <a:gdLst/>
              <a:ahLst/>
              <a:cxnLst/>
              <a:rect l="l" t="t" r="r" b="b"/>
              <a:pathLst>
                <a:path w="1049020" h="879475">
                  <a:moveTo>
                    <a:pt x="420598" y="0"/>
                  </a:moveTo>
                  <a:lnTo>
                    <a:pt x="0" y="0"/>
                  </a:lnTo>
                  <a:lnTo>
                    <a:pt x="0" y="879271"/>
                  </a:lnTo>
                  <a:lnTo>
                    <a:pt x="420598" y="879271"/>
                  </a:lnTo>
                  <a:lnTo>
                    <a:pt x="420598" y="0"/>
                  </a:lnTo>
                  <a:close/>
                </a:path>
                <a:path w="1049020" h="879475">
                  <a:moveTo>
                    <a:pt x="1048423" y="0"/>
                  </a:moveTo>
                  <a:lnTo>
                    <a:pt x="630897" y="0"/>
                  </a:lnTo>
                  <a:lnTo>
                    <a:pt x="630897" y="879271"/>
                  </a:lnTo>
                  <a:lnTo>
                    <a:pt x="1048423" y="879271"/>
                  </a:lnTo>
                  <a:lnTo>
                    <a:pt x="1048423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5233492" y="6703517"/>
              <a:ext cx="421005" cy="281940"/>
            </a:xfrm>
            <a:custGeom>
              <a:avLst/>
              <a:gdLst/>
              <a:ahLst/>
              <a:cxnLst/>
              <a:rect l="l" t="t" r="r" b="b"/>
              <a:pathLst>
                <a:path w="421004" h="281940">
                  <a:moveTo>
                    <a:pt x="0" y="281914"/>
                  </a:moveTo>
                  <a:lnTo>
                    <a:pt x="21336" y="248386"/>
                  </a:lnTo>
                  <a:lnTo>
                    <a:pt x="45720" y="217906"/>
                  </a:lnTo>
                  <a:lnTo>
                    <a:pt x="140195" y="120383"/>
                  </a:lnTo>
                  <a:lnTo>
                    <a:pt x="222491" y="65519"/>
                  </a:lnTo>
                  <a:lnTo>
                    <a:pt x="277355" y="38087"/>
                  </a:lnTo>
                  <a:lnTo>
                    <a:pt x="301726" y="25908"/>
                  </a:lnTo>
                  <a:lnTo>
                    <a:pt x="332206" y="16764"/>
                  </a:lnTo>
                  <a:lnTo>
                    <a:pt x="362686" y="9144"/>
                  </a:lnTo>
                  <a:lnTo>
                    <a:pt x="390118" y="6096"/>
                  </a:lnTo>
                  <a:lnTo>
                    <a:pt x="420598" y="0"/>
                  </a:lnTo>
                </a:path>
              </a:pathLst>
            </a:custGeom>
            <a:ln w="2129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5828" y="6688302"/>
              <a:ext cx="246811" cy="220903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5870473" y="6609029"/>
              <a:ext cx="421005" cy="279400"/>
            </a:xfrm>
            <a:custGeom>
              <a:avLst/>
              <a:gdLst/>
              <a:ahLst/>
              <a:cxnLst/>
              <a:rect l="l" t="t" r="r" b="b"/>
              <a:pathLst>
                <a:path w="421004" h="279400">
                  <a:moveTo>
                    <a:pt x="0" y="278866"/>
                  </a:moveTo>
                  <a:lnTo>
                    <a:pt x="21336" y="245351"/>
                  </a:lnTo>
                  <a:lnTo>
                    <a:pt x="45720" y="214871"/>
                  </a:lnTo>
                  <a:lnTo>
                    <a:pt x="67056" y="190487"/>
                  </a:lnTo>
                  <a:lnTo>
                    <a:pt x="94488" y="166103"/>
                  </a:lnTo>
                  <a:lnTo>
                    <a:pt x="118859" y="141719"/>
                  </a:lnTo>
                  <a:lnTo>
                    <a:pt x="143243" y="120396"/>
                  </a:lnTo>
                  <a:lnTo>
                    <a:pt x="167627" y="100584"/>
                  </a:lnTo>
                  <a:lnTo>
                    <a:pt x="198107" y="82296"/>
                  </a:lnTo>
                  <a:lnTo>
                    <a:pt x="222491" y="67056"/>
                  </a:lnTo>
                  <a:lnTo>
                    <a:pt x="249923" y="48768"/>
                  </a:lnTo>
                  <a:lnTo>
                    <a:pt x="304774" y="24384"/>
                  </a:lnTo>
                  <a:lnTo>
                    <a:pt x="332206" y="15240"/>
                  </a:lnTo>
                  <a:lnTo>
                    <a:pt x="362686" y="9144"/>
                  </a:lnTo>
                  <a:lnTo>
                    <a:pt x="393166" y="3048"/>
                  </a:lnTo>
                  <a:lnTo>
                    <a:pt x="420585" y="0"/>
                  </a:lnTo>
                </a:path>
              </a:pathLst>
            </a:custGeom>
            <a:ln w="2129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5844" y="6590766"/>
              <a:ext cx="403783" cy="220916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4594999" y="5969012"/>
              <a:ext cx="3175" cy="1306195"/>
            </a:xfrm>
            <a:custGeom>
              <a:avLst/>
              <a:gdLst/>
              <a:ahLst/>
              <a:cxnLst/>
              <a:rect l="l" t="t" r="r" b="b"/>
              <a:pathLst>
                <a:path w="3175" h="1306195">
                  <a:moveTo>
                    <a:pt x="0" y="1305953"/>
                  </a:moveTo>
                  <a:lnTo>
                    <a:pt x="3048" y="0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4626991" y="5894336"/>
              <a:ext cx="579120" cy="253365"/>
            </a:xfrm>
            <a:custGeom>
              <a:avLst/>
              <a:gdLst/>
              <a:ahLst/>
              <a:cxnLst/>
              <a:rect l="l" t="t" r="r" b="b"/>
              <a:pathLst>
                <a:path w="579120" h="253364">
                  <a:moveTo>
                    <a:pt x="579070" y="0"/>
                  </a:moveTo>
                  <a:lnTo>
                    <a:pt x="0" y="0"/>
                  </a:lnTo>
                  <a:lnTo>
                    <a:pt x="0" y="252958"/>
                  </a:lnTo>
                  <a:lnTo>
                    <a:pt x="579070" y="252958"/>
                  </a:lnTo>
                  <a:lnTo>
                    <a:pt x="579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 txBox="1"/>
          <p:nvPr/>
        </p:nvSpPr>
        <p:spPr>
          <a:xfrm>
            <a:off x="4283621" y="5874025"/>
            <a:ext cx="92011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8140">
              <a:lnSpc>
                <a:spcPts val="84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Duración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de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80"/>
              </a:lnSpc>
              <a:tabLst>
                <a:tab pos="459105" algn="l"/>
              </a:tabLst>
            </a:pPr>
            <a:r>
              <a:rPr dirty="0" baseline="2777" sz="15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r>
              <a:rPr dirty="0" baseline="5555" sz="1500">
                <a:solidFill>
                  <a:srgbClr val="656565"/>
                </a:solidFill>
                <a:latin typeface="Arial"/>
                <a:cs typeface="Arial"/>
              </a:rPr>
              <a:t>,</a:t>
            </a:r>
            <a:r>
              <a:rPr dirty="0" baseline="5555" sz="1500" spc="7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baseline="5555" sz="1500" spc="-89">
                <a:solidFill>
                  <a:srgbClr val="656565"/>
                </a:solidFill>
                <a:latin typeface="Arial"/>
                <a:cs typeface="Arial"/>
              </a:rPr>
              <a:t>P</a:t>
            </a:r>
            <a:r>
              <a:rPr dirty="0" baseline="5555" sz="1500">
                <a:solidFill>
                  <a:srgbClr val="656565"/>
                </a:solidFill>
                <a:latin typeface="Times New Roman"/>
                <a:cs typeface="Times New Roman"/>
              </a:rPr>
              <a:t>	</a:t>
            </a:r>
            <a:r>
              <a:rPr dirty="0" sz="800">
                <a:latin typeface="Arial"/>
                <a:cs typeface="Arial"/>
              </a:rPr>
              <a:t>un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ciclo</a:t>
            </a:r>
            <a:endParaRPr sz="800">
              <a:latin typeface="Arial"/>
              <a:cs typeface="Arial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4289717" y="7535034"/>
            <a:ext cx="21177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1.8.3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Servicio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intermitente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S3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92" name="object 92" descr=""/>
          <p:cNvGrpSpPr/>
          <p:nvPr/>
        </p:nvGrpSpPr>
        <p:grpSpPr>
          <a:xfrm>
            <a:off x="4575124" y="7922552"/>
            <a:ext cx="2105025" cy="1365885"/>
            <a:chOff x="4575124" y="7922552"/>
            <a:chExt cx="2105025" cy="1365885"/>
          </a:xfrm>
        </p:grpSpPr>
        <p:sp>
          <p:nvSpPr>
            <p:cNvPr id="93" name="object 93" descr=""/>
            <p:cNvSpPr/>
            <p:nvPr/>
          </p:nvSpPr>
          <p:spPr>
            <a:xfrm>
              <a:off x="4601083" y="8408746"/>
              <a:ext cx="2078989" cy="879475"/>
            </a:xfrm>
            <a:custGeom>
              <a:avLst/>
              <a:gdLst/>
              <a:ahLst/>
              <a:cxnLst/>
              <a:rect l="l" t="t" r="r" b="b"/>
              <a:pathLst>
                <a:path w="2078990" h="879475">
                  <a:moveTo>
                    <a:pt x="2078570" y="0"/>
                  </a:moveTo>
                  <a:lnTo>
                    <a:pt x="1907895" y="0"/>
                  </a:lnTo>
                  <a:lnTo>
                    <a:pt x="1907895" y="611047"/>
                  </a:lnTo>
                  <a:lnTo>
                    <a:pt x="416013" y="611047"/>
                  </a:lnTo>
                  <a:lnTo>
                    <a:pt x="416013" y="0"/>
                  </a:lnTo>
                  <a:lnTo>
                    <a:pt x="0" y="0"/>
                  </a:lnTo>
                  <a:lnTo>
                    <a:pt x="0" y="611047"/>
                  </a:lnTo>
                  <a:lnTo>
                    <a:pt x="0" y="879259"/>
                  </a:lnTo>
                  <a:lnTo>
                    <a:pt x="416013" y="879271"/>
                  </a:lnTo>
                  <a:lnTo>
                    <a:pt x="1907895" y="879259"/>
                  </a:lnTo>
                  <a:lnTo>
                    <a:pt x="2078570" y="879271"/>
                  </a:lnTo>
                  <a:lnTo>
                    <a:pt x="2078570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576711" y="7924139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5">
                  <a:moveTo>
                    <a:pt x="18288" y="0"/>
                  </a:moveTo>
                  <a:lnTo>
                    <a:pt x="0" y="100571"/>
                  </a:lnTo>
                  <a:lnTo>
                    <a:pt x="36563" y="100571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576711" y="7924139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29" h="100965">
                  <a:moveTo>
                    <a:pt x="0" y="100571"/>
                  </a:moveTo>
                  <a:lnTo>
                    <a:pt x="36563" y="100571"/>
                  </a:lnTo>
                  <a:lnTo>
                    <a:pt x="18288" y="0"/>
                  </a:lnTo>
                  <a:lnTo>
                    <a:pt x="0" y="100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 txBox="1"/>
          <p:nvPr/>
        </p:nvSpPr>
        <p:spPr>
          <a:xfrm>
            <a:off x="6706578" y="9272403"/>
            <a:ext cx="67945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4286656" y="7987750"/>
            <a:ext cx="26035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r>
              <a:rPr dirty="0" sz="1000">
                <a:solidFill>
                  <a:srgbClr val="656565"/>
                </a:solidFill>
                <a:latin typeface="Arial"/>
                <a:cs typeface="Arial"/>
              </a:rPr>
              <a:t>,</a:t>
            </a:r>
            <a:r>
              <a:rPr dirty="0" sz="1000" spc="5">
                <a:solidFill>
                  <a:srgbClr val="656565"/>
                </a:solidFill>
                <a:latin typeface="Times New Roman"/>
                <a:cs typeface="Times New Roman"/>
              </a:rPr>
              <a:t> </a:t>
            </a:r>
            <a:r>
              <a:rPr dirty="0" sz="1000" spc="-60">
                <a:solidFill>
                  <a:srgbClr val="656565"/>
                </a:solidFill>
                <a:latin typeface="Arial"/>
                <a:cs typeface="Arial"/>
              </a:rPr>
              <a:t>P</a:t>
            </a:r>
            <a:endParaRPr sz="1000">
              <a:latin typeface="Arial"/>
              <a:cs typeface="Arial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6767524" y="8487584"/>
            <a:ext cx="1066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solidFill>
                  <a:srgbClr val="656565"/>
                </a:solidFill>
                <a:latin typeface="Symbol"/>
                <a:cs typeface="Symbol"/>
              </a:rPr>
              <a:t>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6773626" y="8323029"/>
            <a:ext cx="1270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00" spc="-5">
                <a:latin typeface="Arial"/>
                <a:cs typeface="Arial"/>
              </a:rPr>
              <a:t>P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0" name="object 100" descr=""/>
          <p:cNvGrpSpPr/>
          <p:nvPr/>
        </p:nvGrpSpPr>
        <p:grpSpPr>
          <a:xfrm>
            <a:off x="4584350" y="8006435"/>
            <a:ext cx="2267585" cy="1310640"/>
            <a:chOff x="4584350" y="8006435"/>
            <a:chExt cx="2267585" cy="1310640"/>
          </a:xfrm>
        </p:grpSpPr>
        <p:sp>
          <p:nvSpPr>
            <p:cNvPr id="101" name="object 101" descr=""/>
            <p:cNvSpPr/>
            <p:nvPr/>
          </p:nvSpPr>
          <p:spPr>
            <a:xfrm>
              <a:off x="4591951" y="9300197"/>
              <a:ext cx="2228215" cy="3175"/>
            </a:xfrm>
            <a:custGeom>
              <a:avLst/>
              <a:gdLst/>
              <a:ahLst/>
              <a:cxnLst/>
              <a:rect l="l" t="t" r="r" b="b"/>
              <a:pathLst>
                <a:path w="2228215" h="3175">
                  <a:moveTo>
                    <a:pt x="0" y="0"/>
                  </a:moveTo>
                  <a:lnTo>
                    <a:pt x="2227897" y="3048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752793" y="9278861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76"/>
                  </a:lnTo>
                  <a:lnTo>
                    <a:pt x="97536" y="18288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752793" y="9278861"/>
              <a:ext cx="97790" cy="36830"/>
            </a:xfrm>
            <a:custGeom>
              <a:avLst/>
              <a:gdLst/>
              <a:ahLst/>
              <a:cxnLst/>
              <a:rect l="l" t="t" r="r" b="b"/>
              <a:pathLst>
                <a:path w="97790" h="36829">
                  <a:moveTo>
                    <a:pt x="3048" y="0"/>
                  </a:moveTo>
                  <a:lnTo>
                    <a:pt x="0" y="36576"/>
                  </a:lnTo>
                  <a:lnTo>
                    <a:pt x="97536" y="18288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411455" y="8399589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20" h="0">
                  <a:moveTo>
                    <a:pt x="0" y="0"/>
                  </a:moveTo>
                  <a:lnTo>
                    <a:pt x="274294" y="0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8847" y="8806484"/>
              <a:ext cx="246811" cy="149288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5233479" y="8408745"/>
              <a:ext cx="1049020" cy="879475"/>
            </a:xfrm>
            <a:custGeom>
              <a:avLst/>
              <a:gdLst/>
              <a:ahLst/>
              <a:cxnLst/>
              <a:rect l="l" t="t" r="r" b="b"/>
              <a:pathLst>
                <a:path w="1049020" h="879475">
                  <a:moveTo>
                    <a:pt x="420598" y="0"/>
                  </a:moveTo>
                  <a:lnTo>
                    <a:pt x="0" y="0"/>
                  </a:lnTo>
                  <a:lnTo>
                    <a:pt x="0" y="879271"/>
                  </a:lnTo>
                  <a:lnTo>
                    <a:pt x="420598" y="879271"/>
                  </a:lnTo>
                  <a:lnTo>
                    <a:pt x="420598" y="0"/>
                  </a:lnTo>
                  <a:close/>
                </a:path>
                <a:path w="1049020" h="879475">
                  <a:moveTo>
                    <a:pt x="1048423" y="0"/>
                  </a:moveTo>
                  <a:lnTo>
                    <a:pt x="630897" y="0"/>
                  </a:lnTo>
                  <a:lnTo>
                    <a:pt x="630897" y="879271"/>
                  </a:lnTo>
                  <a:lnTo>
                    <a:pt x="1048423" y="879271"/>
                  </a:lnTo>
                  <a:lnTo>
                    <a:pt x="1048423" y="0"/>
                  </a:lnTo>
                  <a:close/>
                </a:path>
              </a:pathLst>
            </a:custGeom>
            <a:solidFill>
              <a:srgbClr val="CBCBC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233492" y="8661691"/>
              <a:ext cx="421005" cy="279400"/>
            </a:xfrm>
            <a:custGeom>
              <a:avLst/>
              <a:gdLst/>
              <a:ahLst/>
              <a:cxnLst/>
              <a:rect l="l" t="t" r="r" b="b"/>
              <a:pathLst>
                <a:path w="421004" h="279400">
                  <a:moveTo>
                    <a:pt x="0" y="278866"/>
                  </a:moveTo>
                  <a:lnTo>
                    <a:pt x="21336" y="245338"/>
                  </a:lnTo>
                  <a:lnTo>
                    <a:pt x="45720" y="214858"/>
                  </a:lnTo>
                  <a:lnTo>
                    <a:pt x="118872" y="138671"/>
                  </a:lnTo>
                  <a:lnTo>
                    <a:pt x="167627" y="99047"/>
                  </a:lnTo>
                  <a:lnTo>
                    <a:pt x="222491" y="67043"/>
                  </a:lnTo>
                  <a:lnTo>
                    <a:pt x="246875" y="48768"/>
                  </a:lnTo>
                  <a:lnTo>
                    <a:pt x="277355" y="36576"/>
                  </a:lnTo>
                  <a:lnTo>
                    <a:pt x="301726" y="24384"/>
                  </a:lnTo>
                  <a:lnTo>
                    <a:pt x="362686" y="6096"/>
                  </a:lnTo>
                  <a:lnTo>
                    <a:pt x="390118" y="3048"/>
                  </a:lnTo>
                  <a:lnTo>
                    <a:pt x="420598" y="0"/>
                  </a:lnTo>
                </a:path>
              </a:pathLst>
            </a:custGeom>
            <a:ln w="2129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35828" y="8643429"/>
              <a:ext cx="246811" cy="19653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9004" y="8558085"/>
              <a:ext cx="176720" cy="127965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4594999" y="8551976"/>
              <a:ext cx="1693545" cy="742315"/>
            </a:xfrm>
            <a:custGeom>
              <a:avLst/>
              <a:gdLst/>
              <a:ahLst/>
              <a:cxnLst/>
              <a:rect l="l" t="t" r="r" b="b"/>
              <a:pathLst>
                <a:path w="1693545" h="742315">
                  <a:moveTo>
                    <a:pt x="0" y="742124"/>
                  </a:moveTo>
                  <a:lnTo>
                    <a:pt x="21323" y="687260"/>
                  </a:lnTo>
                  <a:lnTo>
                    <a:pt x="45707" y="641540"/>
                  </a:lnTo>
                  <a:lnTo>
                    <a:pt x="73139" y="595833"/>
                  </a:lnTo>
                  <a:lnTo>
                    <a:pt x="121907" y="510489"/>
                  </a:lnTo>
                  <a:lnTo>
                    <a:pt x="149339" y="476961"/>
                  </a:lnTo>
                  <a:lnTo>
                    <a:pt x="173710" y="443445"/>
                  </a:lnTo>
                  <a:lnTo>
                    <a:pt x="228574" y="382485"/>
                  </a:lnTo>
                  <a:lnTo>
                    <a:pt x="252958" y="358101"/>
                  </a:lnTo>
                  <a:lnTo>
                    <a:pt x="283438" y="336765"/>
                  </a:lnTo>
                  <a:lnTo>
                    <a:pt x="307822" y="315429"/>
                  </a:lnTo>
                  <a:lnTo>
                    <a:pt x="338289" y="303250"/>
                  </a:lnTo>
                  <a:lnTo>
                    <a:pt x="365721" y="291058"/>
                  </a:lnTo>
                  <a:lnTo>
                    <a:pt x="396201" y="278866"/>
                  </a:lnTo>
                  <a:lnTo>
                    <a:pt x="422109" y="275818"/>
                  </a:lnTo>
                </a:path>
                <a:path w="1693545" h="742315">
                  <a:moveTo>
                    <a:pt x="1272425" y="278866"/>
                  </a:moveTo>
                  <a:lnTo>
                    <a:pt x="1293761" y="245338"/>
                  </a:lnTo>
                  <a:lnTo>
                    <a:pt x="1318145" y="214858"/>
                  </a:lnTo>
                  <a:lnTo>
                    <a:pt x="1339481" y="191998"/>
                  </a:lnTo>
                  <a:lnTo>
                    <a:pt x="1363865" y="167614"/>
                  </a:lnTo>
                  <a:lnTo>
                    <a:pt x="1388237" y="140195"/>
                  </a:lnTo>
                  <a:lnTo>
                    <a:pt x="1415669" y="121907"/>
                  </a:lnTo>
                  <a:lnTo>
                    <a:pt x="1440053" y="100571"/>
                  </a:lnTo>
                  <a:lnTo>
                    <a:pt x="1470533" y="82283"/>
                  </a:lnTo>
                  <a:lnTo>
                    <a:pt x="1494917" y="67043"/>
                  </a:lnTo>
                  <a:lnTo>
                    <a:pt x="1519301" y="48755"/>
                  </a:lnTo>
                  <a:lnTo>
                    <a:pt x="1549768" y="36563"/>
                  </a:lnTo>
                  <a:lnTo>
                    <a:pt x="1574152" y="24371"/>
                  </a:lnTo>
                  <a:lnTo>
                    <a:pt x="1604632" y="15227"/>
                  </a:lnTo>
                  <a:lnTo>
                    <a:pt x="1632064" y="6096"/>
                  </a:lnTo>
                  <a:lnTo>
                    <a:pt x="1662544" y="3048"/>
                  </a:lnTo>
                  <a:lnTo>
                    <a:pt x="1693011" y="0"/>
                  </a:lnTo>
                </a:path>
              </a:pathLst>
            </a:custGeom>
            <a:ln w="2129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281915" y="8545880"/>
              <a:ext cx="233679" cy="128270"/>
            </a:xfrm>
            <a:custGeom>
              <a:avLst/>
              <a:gdLst/>
              <a:ahLst/>
              <a:cxnLst/>
              <a:rect l="l" t="t" r="r" b="b"/>
              <a:pathLst>
                <a:path w="233679" h="128270">
                  <a:moveTo>
                    <a:pt x="0" y="0"/>
                  </a:moveTo>
                  <a:lnTo>
                    <a:pt x="18288" y="18275"/>
                  </a:lnTo>
                  <a:lnTo>
                    <a:pt x="27432" y="24371"/>
                  </a:lnTo>
                  <a:lnTo>
                    <a:pt x="51816" y="42659"/>
                  </a:lnTo>
                  <a:lnTo>
                    <a:pt x="62484" y="51803"/>
                  </a:lnTo>
                  <a:lnTo>
                    <a:pt x="74676" y="60947"/>
                  </a:lnTo>
                  <a:lnTo>
                    <a:pt x="92964" y="67043"/>
                  </a:lnTo>
                  <a:lnTo>
                    <a:pt x="105156" y="73139"/>
                  </a:lnTo>
                  <a:lnTo>
                    <a:pt x="120396" y="79235"/>
                  </a:lnTo>
                  <a:lnTo>
                    <a:pt x="156959" y="97523"/>
                  </a:lnTo>
                  <a:lnTo>
                    <a:pt x="172199" y="100571"/>
                  </a:lnTo>
                  <a:lnTo>
                    <a:pt x="214871" y="118859"/>
                  </a:lnTo>
                  <a:lnTo>
                    <a:pt x="233159" y="128003"/>
                  </a:lnTo>
                </a:path>
              </a:pathLst>
            </a:custGeom>
            <a:ln w="24333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4594999" y="8012518"/>
              <a:ext cx="3175" cy="1294130"/>
            </a:xfrm>
            <a:custGeom>
              <a:avLst/>
              <a:gdLst/>
              <a:ahLst/>
              <a:cxnLst/>
              <a:rect l="l" t="t" r="r" b="b"/>
              <a:pathLst>
                <a:path w="3175" h="1294129">
                  <a:moveTo>
                    <a:pt x="0" y="1293774"/>
                  </a:moveTo>
                  <a:lnTo>
                    <a:pt x="3048" y="0"/>
                  </a:lnTo>
                </a:path>
              </a:pathLst>
            </a:custGeom>
            <a:ln w="12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 txBox="1"/>
          <p:nvPr/>
        </p:nvSpPr>
        <p:spPr>
          <a:xfrm>
            <a:off x="4365904" y="9488646"/>
            <a:ext cx="22459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1.8.4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Servicio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ininterrumpido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S6</a:t>
            </a:r>
            <a:endParaRPr sz="900">
              <a:latin typeface="Arial"/>
              <a:cs typeface="Arial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5630722" y="1927183"/>
            <a:ext cx="13195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Symbol"/>
                <a:cs typeface="Symbol"/>
              </a:rPr>
              <a:t></a:t>
            </a:r>
            <a:r>
              <a:rPr dirty="0" sz="800" spc="-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=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Calentamiento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del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Arial"/>
                <a:cs typeface="Arial"/>
              </a:rPr>
              <a:t>motor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5785142" y="2346759"/>
            <a:ext cx="868680" cy="144780"/>
          </a:xfrm>
          <a:prstGeom prst="rect">
            <a:avLst/>
          </a:prstGeom>
          <a:solidFill>
            <a:srgbClr val="BEBEBE"/>
          </a:solidFill>
          <a:ln w="9144">
            <a:solidFill>
              <a:srgbClr val="DCDCDC"/>
            </a:solidFill>
          </a:ln>
        </p:spPr>
        <p:txBody>
          <a:bodyPr wrap="square" lIns="0" tIns="6350" rIns="0" bIns="0" rtlCol="0" vert="horz">
            <a:spAutoFit/>
          </a:bodyPr>
          <a:lstStyle/>
          <a:p>
            <a:pPr marL="5715">
              <a:lnSpc>
                <a:spcPct val="100000"/>
              </a:lnSpc>
              <a:spcBef>
                <a:spcPts val="50"/>
              </a:spcBef>
            </a:pPr>
            <a:r>
              <a:rPr dirty="0" sz="800">
                <a:latin typeface="Arial"/>
                <a:cs typeface="Arial"/>
              </a:rPr>
              <a:t>P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=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Potencia</a:t>
            </a:r>
            <a:endParaRPr sz="800">
              <a:latin typeface="Arial"/>
              <a:cs typeface="Arial"/>
            </a:endParaRPr>
          </a:p>
        </p:txBody>
      </p:sp>
      <p:sp>
        <p:nvSpPr>
          <p:cNvPr id="116" name="object 116" descr=""/>
          <p:cNvSpPr/>
          <p:nvPr/>
        </p:nvSpPr>
        <p:spPr>
          <a:xfrm>
            <a:off x="5443791" y="3227563"/>
            <a:ext cx="1303020" cy="132715"/>
          </a:xfrm>
          <a:custGeom>
            <a:avLst/>
            <a:gdLst/>
            <a:ahLst/>
            <a:cxnLst/>
            <a:rect l="l" t="t" r="r" b="b"/>
            <a:pathLst>
              <a:path w="1303020" h="132714">
                <a:moveTo>
                  <a:pt x="1302905" y="0"/>
                </a:moveTo>
                <a:lnTo>
                  <a:pt x="0" y="0"/>
                </a:lnTo>
                <a:lnTo>
                  <a:pt x="0" y="132576"/>
                </a:lnTo>
                <a:lnTo>
                  <a:pt x="1302905" y="132576"/>
                </a:lnTo>
                <a:lnTo>
                  <a:pt x="13029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 txBox="1"/>
          <p:nvPr/>
        </p:nvSpPr>
        <p:spPr>
          <a:xfrm>
            <a:off x="5431091" y="3216385"/>
            <a:ext cx="10960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t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=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Duración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servicio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4620386" y="3914313"/>
            <a:ext cx="9505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Duración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un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ciclo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9" name="object 119" descr=""/>
          <p:cNvSpPr/>
          <p:nvPr/>
        </p:nvSpPr>
        <p:spPr>
          <a:xfrm>
            <a:off x="5061293" y="4301881"/>
            <a:ext cx="426720" cy="137160"/>
          </a:xfrm>
          <a:custGeom>
            <a:avLst/>
            <a:gdLst/>
            <a:ahLst/>
            <a:cxnLst/>
            <a:rect l="l" t="t" r="r" b="b"/>
            <a:pathLst>
              <a:path w="426720" h="137160">
                <a:moveTo>
                  <a:pt x="426680" y="0"/>
                </a:moveTo>
                <a:lnTo>
                  <a:pt x="0" y="0"/>
                </a:lnTo>
                <a:lnTo>
                  <a:pt x="0" y="137149"/>
                </a:lnTo>
                <a:lnTo>
                  <a:pt x="426680" y="137149"/>
                </a:lnTo>
                <a:lnTo>
                  <a:pt x="426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 txBox="1"/>
          <p:nvPr/>
        </p:nvSpPr>
        <p:spPr>
          <a:xfrm>
            <a:off x="5048593" y="4290716"/>
            <a:ext cx="3155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Pausa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91752" y="321022"/>
            <a:ext cx="388175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1.9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grado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protección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medida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seguridad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87" y="1538265"/>
            <a:ext cx="6133465" cy="1735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56210">
              <a:lnSpc>
                <a:spcPct val="10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expresa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importantes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prescripciones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técnicas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protegen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personas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activas)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penetración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cuerpos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agua.</a:t>
            </a:r>
            <a:endParaRPr sz="1000">
              <a:latin typeface="Arial"/>
              <a:cs typeface="Arial"/>
            </a:endParaRPr>
          </a:p>
          <a:p>
            <a:pPr algn="just" marL="12700" marR="3365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Junto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IP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</a:t>
            </a:r>
            <a:r>
              <a:rPr dirty="0" sz="1000" spc="-10" b="1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nternational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</a:t>
            </a:r>
            <a:r>
              <a:rPr dirty="0" sz="1000">
                <a:latin typeface="Arial"/>
                <a:cs typeface="Arial"/>
              </a:rPr>
              <a:t>rotection),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cifras.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primera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cifra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penetración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segunda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penetración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agua.</a:t>
            </a: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259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símbolos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correspondientes:</a:t>
            </a:r>
            <a:endParaRPr sz="1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Protección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contactos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bajo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penetración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cuerpos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extraños: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87" y="3247774"/>
            <a:ext cx="334010" cy="1711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8000"/>
              </a:lnSpc>
              <a:spcBef>
                <a:spcPts val="100"/>
              </a:spcBef>
            </a:pP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0X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1X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2X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3X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4X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5X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6X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59673" y="3248053"/>
            <a:ext cx="3440429" cy="171132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5"/>
              </a:spcBef>
            </a:pP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alguna</a:t>
            </a:r>
            <a:endParaRPr sz="1000">
              <a:latin typeface="Arial"/>
              <a:cs typeface="Arial"/>
            </a:endParaRPr>
          </a:p>
          <a:p>
            <a:pPr algn="just" marL="12700" marR="769620">
              <a:lnSpc>
                <a:spcPct val="158000"/>
              </a:lnSpc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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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2,5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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herramientas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</a:t>
            </a:r>
            <a:endParaRPr sz="1000">
              <a:latin typeface="Symbol"/>
              <a:cs typeface="Symbol"/>
            </a:endParaRPr>
          </a:p>
          <a:p>
            <a:pPr marL="12700" marR="635000">
              <a:lnSpc>
                <a:spcPct val="158000"/>
              </a:lnSpc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depósitos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interior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prueba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polvo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8797" y="5098364"/>
            <a:ext cx="25507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Protección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penetración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agua: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59679" y="5250412"/>
            <a:ext cx="5466080" cy="1951989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>
                <a:latin typeface="Arial"/>
                <a:cs typeface="Arial"/>
              </a:rPr>
              <a:t>sin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penetración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agua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goteo,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caídas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verticales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gotas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agua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58000"/>
              </a:lnSpc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goteo,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caídas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inclinación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15°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vertical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pulverizada,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30°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horizontal</a:t>
            </a:r>
            <a:endParaRPr sz="1000">
              <a:latin typeface="Arial"/>
              <a:cs typeface="Arial"/>
            </a:endParaRPr>
          </a:p>
          <a:p>
            <a:pPr marL="12700" marR="1739900">
              <a:lnSpc>
                <a:spcPct val="158000"/>
              </a:lnSpc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proyecciones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dirección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chorros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agua</a:t>
            </a:r>
            <a:endParaRPr sz="1000">
              <a:latin typeface="Arial"/>
              <a:cs typeface="Arial"/>
            </a:endParaRPr>
          </a:p>
          <a:p>
            <a:pPr marL="12700" marR="2940685" indent="-635">
              <a:lnSpc>
                <a:spcPct val="158000"/>
              </a:lnSpc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prueba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inundaciones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inmersión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8797" y="5250132"/>
            <a:ext cx="334010" cy="2192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8000"/>
              </a:lnSpc>
              <a:spcBef>
                <a:spcPts val="100"/>
              </a:spcBef>
            </a:pP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X2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X3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X4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6X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6X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X7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X7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59679" y="7263908"/>
            <a:ext cx="31959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inmersión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prolongada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8797" y="7569739"/>
            <a:ext cx="5721985" cy="354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IP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IP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54.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explicación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detallada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8797" y="7898623"/>
            <a:ext cx="320040" cy="50736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i="1">
                <a:latin typeface="Arial"/>
                <a:cs typeface="Arial"/>
              </a:rPr>
              <a:t>IP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Arial"/>
                <a:cs typeface="Arial"/>
              </a:rPr>
              <a:t>54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58159" y="7898903"/>
            <a:ext cx="5063490" cy="6718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270">
              <a:lnSpc>
                <a:spcPct val="15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cuerpos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Symbol"/>
                <a:cs typeface="Symbol"/>
              </a:rPr>
              <a:t></a:t>
            </a:r>
            <a:r>
              <a:rPr dirty="0" sz="1000" spc="-20">
                <a:latin typeface="Arial"/>
                <a:cs typeface="Arial"/>
              </a:rPr>
              <a:t>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penetración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agua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depósitos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interior,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proyecciones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agua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dirección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23200" y="8792740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1.10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placa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características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información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para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usuario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28791" y="9070764"/>
            <a:ext cx="6026785" cy="683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contiene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relevantes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eléctrica.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seleccionar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1.10.1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muestra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numerados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or-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establecido.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4121" y="4521326"/>
            <a:ext cx="214858" cy="21029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9394" y="4737950"/>
            <a:ext cx="306298" cy="30607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3567" y="5603278"/>
            <a:ext cx="88379" cy="15238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23014" y="6035090"/>
            <a:ext cx="215277" cy="218325"/>
          </a:xfrm>
          <a:prstGeom prst="rect">
            <a:avLst/>
          </a:prstGeom>
        </p:spPr>
      </p:pic>
      <p:grpSp>
        <p:nvGrpSpPr>
          <p:cNvPr id="24" name="object 24" descr=""/>
          <p:cNvGrpSpPr/>
          <p:nvPr/>
        </p:nvGrpSpPr>
        <p:grpSpPr>
          <a:xfrm>
            <a:off x="5028374" y="6292659"/>
            <a:ext cx="256540" cy="232410"/>
            <a:chOff x="5028374" y="6292659"/>
            <a:chExt cx="256540" cy="232410"/>
          </a:xfrm>
        </p:grpSpPr>
        <p:sp>
          <p:nvSpPr>
            <p:cNvPr id="25" name="object 25" descr=""/>
            <p:cNvSpPr/>
            <p:nvPr/>
          </p:nvSpPr>
          <p:spPr>
            <a:xfrm>
              <a:off x="5032349" y="6298158"/>
              <a:ext cx="248920" cy="220979"/>
            </a:xfrm>
            <a:custGeom>
              <a:avLst/>
              <a:gdLst/>
              <a:ahLst/>
              <a:cxnLst/>
              <a:rect l="l" t="t" r="r" b="b"/>
              <a:pathLst>
                <a:path w="248920" h="220979">
                  <a:moveTo>
                    <a:pt x="24371" y="220967"/>
                  </a:moveTo>
                  <a:lnTo>
                    <a:pt x="225526" y="220967"/>
                  </a:lnTo>
                  <a:lnTo>
                    <a:pt x="230098" y="219443"/>
                  </a:lnTo>
                  <a:lnTo>
                    <a:pt x="233146" y="219443"/>
                  </a:lnTo>
                  <a:lnTo>
                    <a:pt x="242290" y="214871"/>
                  </a:lnTo>
                  <a:lnTo>
                    <a:pt x="243814" y="213347"/>
                  </a:lnTo>
                  <a:lnTo>
                    <a:pt x="245338" y="210299"/>
                  </a:lnTo>
                  <a:lnTo>
                    <a:pt x="246862" y="208775"/>
                  </a:lnTo>
                  <a:lnTo>
                    <a:pt x="248386" y="205727"/>
                  </a:lnTo>
                  <a:lnTo>
                    <a:pt x="248386" y="199631"/>
                  </a:lnTo>
                  <a:lnTo>
                    <a:pt x="246862" y="196583"/>
                  </a:lnTo>
                  <a:lnTo>
                    <a:pt x="245338" y="192011"/>
                  </a:lnTo>
                  <a:lnTo>
                    <a:pt x="243814" y="188963"/>
                  </a:lnTo>
                  <a:lnTo>
                    <a:pt x="242290" y="184391"/>
                  </a:lnTo>
                  <a:lnTo>
                    <a:pt x="143243" y="13716"/>
                  </a:lnTo>
                  <a:lnTo>
                    <a:pt x="141719" y="10668"/>
                  </a:lnTo>
                  <a:lnTo>
                    <a:pt x="134099" y="3048"/>
                  </a:lnTo>
                  <a:lnTo>
                    <a:pt x="131051" y="1524"/>
                  </a:lnTo>
                  <a:lnTo>
                    <a:pt x="128003" y="0"/>
                  </a:lnTo>
                  <a:lnTo>
                    <a:pt x="118859" y="0"/>
                  </a:lnTo>
                  <a:lnTo>
                    <a:pt x="115811" y="1524"/>
                  </a:lnTo>
                  <a:lnTo>
                    <a:pt x="112763" y="3048"/>
                  </a:lnTo>
                  <a:lnTo>
                    <a:pt x="109715" y="4572"/>
                  </a:lnTo>
                  <a:lnTo>
                    <a:pt x="108191" y="7620"/>
                  </a:lnTo>
                  <a:lnTo>
                    <a:pt x="105143" y="10668"/>
                  </a:lnTo>
                  <a:lnTo>
                    <a:pt x="103619" y="13716"/>
                  </a:lnTo>
                  <a:lnTo>
                    <a:pt x="4572" y="184391"/>
                  </a:lnTo>
                  <a:lnTo>
                    <a:pt x="1524" y="190487"/>
                  </a:lnTo>
                  <a:lnTo>
                    <a:pt x="1524" y="193535"/>
                  </a:lnTo>
                  <a:lnTo>
                    <a:pt x="0" y="196583"/>
                  </a:lnTo>
                  <a:lnTo>
                    <a:pt x="1524" y="198107"/>
                  </a:lnTo>
                  <a:lnTo>
                    <a:pt x="1524" y="202679"/>
                  </a:lnTo>
                  <a:lnTo>
                    <a:pt x="3048" y="205727"/>
                  </a:lnTo>
                  <a:lnTo>
                    <a:pt x="4572" y="207251"/>
                  </a:lnTo>
                  <a:lnTo>
                    <a:pt x="6096" y="210299"/>
                  </a:lnTo>
                  <a:lnTo>
                    <a:pt x="7620" y="211823"/>
                  </a:lnTo>
                  <a:lnTo>
                    <a:pt x="9144" y="214871"/>
                  </a:lnTo>
                  <a:lnTo>
                    <a:pt x="18288" y="219443"/>
                  </a:lnTo>
                  <a:lnTo>
                    <a:pt x="21336" y="219443"/>
                  </a:lnTo>
                  <a:lnTo>
                    <a:pt x="24371" y="220967"/>
                  </a:lnTo>
                  <a:close/>
                </a:path>
              </a:pathLst>
            </a:custGeom>
            <a:ln w="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8374" y="6292659"/>
              <a:ext cx="256336" cy="231965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435921" y="6510578"/>
            <a:ext cx="256540" cy="232410"/>
            <a:chOff x="3435921" y="6510578"/>
            <a:chExt cx="256540" cy="232410"/>
          </a:xfrm>
        </p:grpSpPr>
        <p:sp>
          <p:nvSpPr>
            <p:cNvPr id="28" name="object 28" descr=""/>
            <p:cNvSpPr/>
            <p:nvPr/>
          </p:nvSpPr>
          <p:spPr>
            <a:xfrm>
              <a:off x="3439896" y="6516077"/>
              <a:ext cx="248920" cy="220979"/>
            </a:xfrm>
            <a:custGeom>
              <a:avLst/>
              <a:gdLst/>
              <a:ahLst/>
              <a:cxnLst/>
              <a:rect l="l" t="t" r="r" b="b"/>
              <a:pathLst>
                <a:path w="248920" h="220979">
                  <a:moveTo>
                    <a:pt x="24384" y="220954"/>
                  </a:moveTo>
                  <a:lnTo>
                    <a:pt x="225539" y="220954"/>
                  </a:lnTo>
                  <a:lnTo>
                    <a:pt x="230111" y="219430"/>
                  </a:lnTo>
                  <a:lnTo>
                    <a:pt x="233159" y="219430"/>
                  </a:lnTo>
                  <a:lnTo>
                    <a:pt x="236207" y="217906"/>
                  </a:lnTo>
                  <a:lnTo>
                    <a:pt x="239255" y="216395"/>
                  </a:lnTo>
                  <a:lnTo>
                    <a:pt x="242303" y="214871"/>
                  </a:lnTo>
                  <a:lnTo>
                    <a:pt x="243827" y="213347"/>
                  </a:lnTo>
                  <a:lnTo>
                    <a:pt x="245351" y="210299"/>
                  </a:lnTo>
                  <a:lnTo>
                    <a:pt x="246875" y="208775"/>
                  </a:lnTo>
                  <a:lnTo>
                    <a:pt x="248386" y="205727"/>
                  </a:lnTo>
                  <a:lnTo>
                    <a:pt x="248386" y="199631"/>
                  </a:lnTo>
                  <a:lnTo>
                    <a:pt x="246875" y="196583"/>
                  </a:lnTo>
                  <a:lnTo>
                    <a:pt x="245351" y="192011"/>
                  </a:lnTo>
                  <a:lnTo>
                    <a:pt x="243827" y="188963"/>
                  </a:lnTo>
                  <a:lnTo>
                    <a:pt x="242303" y="184391"/>
                  </a:lnTo>
                  <a:lnTo>
                    <a:pt x="143243" y="13716"/>
                  </a:lnTo>
                  <a:lnTo>
                    <a:pt x="141719" y="10668"/>
                  </a:lnTo>
                  <a:lnTo>
                    <a:pt x="134099" y="3048"/>
                  </a:lnTo>
                  <a:lnTo>
                    <a:pt x="131051" y="1524"/>
                  </a:lnTo>
                  <a:lnTo>
                    <a:pt x="128003" y="0"/>
                  </a:lnTo>
                  <a:lnTo>
                    <a:pt x="118859" y="0"/>
                  </a:lnTo>
                  <a:lnTo>
                    <a:pt x="115811" y="1524"/>
                  </a:lnTo>
                  <a:lnTo>
                    <a:pt x="109715" y="4572"/>
                  </a:lnTo>
                  <a:lnTo>
                    <a:pt x="108191" y="7620"/>
                  </a:lnTo>
                  <a:lnTo>
                    <a:pt x="105143" y="10668"/>
                  </a:lnTo>
                  <a:lnTo>
                    <a:pt x="103619" y="13716"/>
                  </a:lnTo>
                  <a:lnTo>
                    <a:pt x="4572" y="184391"/>
                  </a:lnTo>
                  <a:lnTo>
                    <a:pt x="1524" y="190487"/>
                  </a:lnTo>
                  <a:lnTo>
                    <a:pt x="1524" y="193535"/>
                  </a:lnTo>
                  <a:lnTo>
                    <a:pt x="0" y="196583"/>
                  </a:lnTo>
                  <a:lnTo>
                    <a:pt x="1524" y="198107"/>
                  </a:lnTo>
                  <a:lnTo>
                    <a:pt x="1524" y="202679"/>
                  </a:lnTo>
                  <a:lnTo>
                    <a:pt x="3048" y="205727"/>
                  </a:lnTo>
                  <a:lnTo>
                    <a:pt x="4572" y="207251"/>
                  </a:lnTo>
                  <a:lnTo>
                    <a:pt x="6096" y="210299"/>
                  </a:lnTo>
                  <a:lnTo>
                    <a:pt x="7620" y="211823"/>
                  </a:lnTo>
                  <a:lnTo>
                    <a:pt x="9144" y="214871"/>
                  </a:lnTo>
                  <a:lnTo>
                    <a:pt x="12192" y="216395"/>
                  </a:lnTo>
                  <a:lnTo>
                    <a:pt x="15240" y="217906"/>
                  </a:lnTo>
                  <a:lnTo>
                    <a:pt x="18288" y="219430"/>
                  </a:lnTo>
                  <a:lnTo>
                    <a:pt x="21336" y="219430"/>
                  </a:lnTo>
                  <a:lnTo>
                    <a:pt x="24384" y="220954"/>
                  </a:lnTo>
                  <a:close/>
                </a:path>
              </a:pathLst>
            </a:custGeom>
            <a:ln w="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5921" y="6510578"/>
              <a:ext cx="256336" cy="231952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3755936" y="6510578"/>
            <a:ext cx="256540" cy="232410"/>
            <a:chOff x="3755936" y="6510578"/>
            <a:chExt cx="256540" cy="232410"/>
          </a:xfrm>
        </p:grpSpPr>
        <p:sp>
          <p:nvSpPr>
            <p:cNvPr id="31" name="object 31" descr=""/>
            <p:cNvSpPr/>
            <p:nvPr/>
          </p:nvSpPr>
          <p:spPr>
            <a:xfrm>
              <a:off x="3759911" y="6516077"/>
              <a:ext cx="248920" cy="220979"/>
            </a:xfrm>
            <a:custGeom>
              <a:avLst/>
              <a:gdLst/>
              <a:ahLst/>
              <a:cxnLst/>
              <a:rect l="l" t="t" r="r" b="b"/>
              <a:pathLst>
                <a:path w="248920" h="220979">
                  <a:moveTo>
                    <a:pt x="24384" y="220954"/>
                  </a:moveTo>
                  <a:lnTo>
                    <a:pt x="225539" y="220954"/>
                  </a:lnTo>
                  <a:lnTo>
                    <a:pt x="230098" y="219430"/>
                  </a:lnTo>
                  <a:lnTo>
                    <a:pt x="233146" y="219430"/>
                  </a:lnTo>
                  <a:lnTo>
                    <a:pt x="236194" y="217906"/>
                  </a:lnTo>
                  <a:lnTo>
                    <a:pt x="239242" y="216395"/>
                  </a:lnTo>
                  <a:lnTo>
                    <a:pt x="242290" y="214871"/>
                  </a:lnTo>
                  <a:lnTo>
                    <a:pt x="243814" y="213347"/>
                  </a:lnTo>
                  <a:lnTo>
                    <a:pt x="245338" y="210299"/>
                  </a:lnTo>
                  <a:lnTo>
                    <a:pt x="246862" y="208775"/>
                  </a:lnTo>
                  <a:lnTo>
                    <a:pt x="248386" y="205727"/>
                  </a:lnTo>
                  <a:lnTo>
                    <a:pt x="248386" y="199631"/>
                  </a:lnTo>
                  <a:lnTo>
                    <a:pt x="246862" y="196583"/>
                  </a:lnTo>
                  <a:lnTo>
                    <a:pt x="245338" y="192011"/>
                  </a:lnTo>
                  <a:lnTo>
                    <a:pt x="243814" y="188963"/>
                  </a:lnTo>
                  <a:lnTo>
                    <a:pt x="240766" y="184391"/>
                  </a:lnTo>
                  <a:lnTo>
                    <a:pt x="143243" y="13716"/>
                  </a:lnTo>
                  <a:lnTo>
                    <a:pt x="141719" y="10668"/>
                  </a:lnTo>
                  <a:lnTo>
                    <a:pt x="134099" y="3048"/>
                  </a:lnTo>
                  <a:lnTo>
                    <a:pt x="131051" y="1524"/>
                  </a:lnTo>
                  <a:lnTo>
                    <a:pt x="128003" y="0"/>
                  </a:lnTo>
                  <a:lnTo>
                    <a:pt x="117335" y="0"/>
                  </a:lnTo>
                  <a:lnTo>
                    <a:pt x="114287" y="1524"/>
                  </a:lnTo>
                  <a:lnTo>
                    <a:pt x="112763" y="3048"/>
                  </a:lnTo>
                  <a:lnTo>
                    <a:pt x="109715" y="4572"/>
                  </a:lnTo>
                  <a:lnTo>
                    <a:pt x="108191" y="7620"/>
                  </a:lnTo>
                  <a:lnTo>
                    <a:pt x="105143" y="10668"/>
                  </a:lnTo>
                  <a:lnTo>
                    <a:pt x="103619" y="13716"/>
                  </a:lnTo>
                  <a:lnTo>
                    <a:pt x="4572" y="184391"/>
                  </a:lnTo>
                  <a:lnTo>
                    <a:pt x="1524" y="190487"/>
                  </a:lnTo>
                  <a:lnTo>
                    <a:pt x="1524" y="193535"/>
                  </a:lnTo>
                  <a:lnTo>
                    <a:pt x="0" y="196583"/>
                  </a:lnTo>
                  <a:lnTo>
                    <a:pt x="1524" y="198107"/>
                  </a:lnTo>
                  <a:lnTo>
                    <a:pt x="1524" y="205727"/>
                  </a:lnTo>
                  <a:lnTo>
                    <a:pt x="4572" y="207251"/>
                  </a:lnTo>
                  <a:lnTo>
                    <a:pt x="6096" y="210299"/>
                  </a:lnTo>
                  <a:lnTo>
                    <a:pt x="7620" y="211823"/>
                  </a:lnTo>
                  <a:lnTo>
                    <a:pt x="9144" y="214871"/>
                  </a:lnTo>
                  <a:lnTo>
                    <a:pt x="12192" y="216395"/>
                  </a:lnTo>
                  <a:lnTo>
                    <a:pt x="15240" y="217906"/>
                  </a:lnTo>
                  <a:lnTo>
                    <a:pt x="18288" y="219430"/>
                  </a:lnTo>
                  <a:lnTo>
                    <a:pt x="21336" y="219430"/>
                  </a:lnTo>
                  <a:lnTo>
                    <a:pt x="24384" y="220954"/>
                  </a:lnTo>
                  <a:close/>
                </a:path>
              </a:pathLst>
            </a:custGeom>
            <a:ln w="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55936" y="6510578"/>
              <a:ext cx="256336" cy="231952"/>
            </a:xfrm>
            <a:prstGeom prst="rect">
              <a:avLst/>
            </a:prstGeom>
          </p:spPr>
        </p:pic>
      </p:grpSp>
      <p:pic>
        <p:nvPicPr>
          <p:cNvPr id="33" name="object 3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33063" y="7049427"/>
            <a:ext cx="79235" cy="137160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88498" y="7049427"/>
            <a:ext cx="77711" cy="137160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85271" y="7276490"/>
            <a:ext cx="77724" cy="137147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639183" y="7276490"/>
            <a:ext cx="77724" cy="137147"/>
          </a:xfrm>
          <a:prstGeom prst="rect">
            <a:avLst/>
          </a:prstGeom>
        </p:spPr>
      </p:pic>
      <p:sp>
        <p:nvSpPr>
          <p:cNvPr id="37" name="object 37" descr=""/>
          <p:cNvSpPr txBox="1"/>
          <p:nvPr/>
        </p:nvSpPr>
        <p:spPr>
          <a:xfrm>
            <a:off x="4757534" y="7319487"/>
            <a:ext cx="218440" cy="1162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600">
                <a:latin typeface="Arial"/>
                <a:cs typeface="Arial"/>
              </a:rPr>
              <a:t>...</a:t>
            </a:r>
            <a:r>
              <a:rPr dirty="0" sz="600" spc="-10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bar</a:t>
            </a:r>
            <a:endParaRPr sz="600">
              <a:latin typeface="Arial"/>
              <a:cs typeface="Arial"/>
            </a:endParaRPr>
          </a:p>
        </p:txBody>
      </p:sp>
      <p:pic>
        <p:nvPicPr>
          <p:cNvPr id="38" name="object 3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42672" y="8198434"/>
            <a:ext cx="217919" cy="216382"/>
          </a:xfrm>
          <a:prstGeom prst="rect">
            <a:avLst/>
          </a:prstGeom>
        </p:spPr>
      </p:pic>
      <p:grpSp>
        <p:nvGrpSpPr>
          <p:cNvPr id="39" name="object 39" descr=""/>
          <p:cNvGrpSpPr/>
          <p:nvPr/>
        </p:nvGrpSpPr>
        <p:grpSpPr>
          <a:xfrm>
            <a:off x="6306870" y="8195957"/>
            <a:ext cx="258445" cy="233679"/>
            <a:chOff x="6306870" y="8195957"/>
            <a:chExt cx="258445" cy="233679"/>
          </a:xfrm>
        </p:grpSpPr>
        <p:sp>
          <p:nvSpPr>
            <p:cNvPr id="40" name="object 40" descr=""/>
            <p:cNvSpPr/>
            <p:nvPr/>
          </p:nvSpPr>
          <p:spPr>
            <a:xfrm>
              <a:off x="6310871" y="8199958"/>
              <a:ext cx="248920" cy="224154"/>
            </a:xfrm>
            <a:custGeom>
              <a:avLst/>
              <a:gdLst/>
              <a:ahLst/>
              <a:cxnLst/>
              <a:rect l="l" t="t" r="r" b="b"/>
              <a:pathLst>
                <a:path w="248920" h="224154">
                  <a:moveTo>
                    <a:pt x="24384" y="224002"/>
                  </a:moveTo>
                  <a:lnTo>
                    <a:pt x="230111" y="224002"/>
                  </a:lnTo>
                  <a:lnTo>
                    <a:pt x="233159" y="222478"/>
                  </a:lnTo>
                  <a:lnTo>
                    <a:pt x="237731" y="222478"/>
                  </a:lnTo>
                  <a:lnTo>
                    <a:pt x="239255" y="219430"/>
                  </a:lnTo>
                  <a:lnTo>
                    <a:pt x="242303" y="217906"/>
                  </a:lnTo>
                  <a:lnTo>
                    <a:pt x="243827" y="216382"/>
                  </a:lnTo>
                  <a:lnTo>
                    <a:pt x="246875" y="214858"/>
                  </a:lnTo>
                  <a:lnTo>
                    <a:pt x="246875" y="211810"/>
                  </a:lnTo>
                  <a:lnTo>
                    <a:pt x="248399" y="208775"/>
                  </a:lnTo>
                  <a:lnTo>
                    <a:pt x="248399" y="202679"/>
                  </a:lnTo>
                  <a:lnTo>
                    <a:pt x="246875" y="199631"/>
                  </a:lnTo>
                  <a:lnTo>
                    <a:pt x="246875" y="195059"/>
                  </a:lnTo>
                  <a:lnTo>
                    <a:pt x="243827" y="192011"/>
                  </a:lnTo>
                  <a:lnTo>
                    <a:pt x="242303" y="187439"/>
                  </a:lnTo>
                  <a:lnTo>
                    <a:pt x="143243" y="15240"/>
                  </a:lnTo>
                  <a:lnTo>
                    <a:pt x="141719" y="10668"/>
                  </a:lnTo>
                  <a:lnTo>
                    <a:pt x="138671" y="9144"/>
                  </a:lnTo>
                  <a:lnTo>
                    <a:pt x="137147" y="6096"/>
                  </a:lnTo>
                  <a:lnTo>
                    <a:pt x="134099" y="4572"/>
                  </a:lnTo>
                  <a:lnTo>
                    <a:pt x="131051" y="1524"/>
                  </a:lnTo>
                  <a:lnTo>
                    <a:pt x="128003" y="1524"/>
                  </a:lnTo>
                  <a:lnTo>
                    <a:pt x="126479" y="0"/>
                  </a:lnTo>
                  <a:lnTo>
                    <a:pt x="120383" y="0"/>
                  </a:lnTo>
                  <a:lnTo>
                    <a:pt x="118872" y="1524"/>
                  </a:lnTo>
                  <a:lnTo>
                    <a:pt x="115824" y="1524"/>
                  </a:lnTo>
                  <a:lnTo>
                    <a:pt x="112776" y="4572"/>
                  </a:lnTo>
                  <a:lnTo>
                    <a:pt x="108204" y="9144"/>
                  </a:lnTo>
                  <a:lnTo>
                    <a:pt x="105156" y="10668"/>
                  </a:lnTo>
                  <a:lnTo>
                    <a:pt x="103632" y="15240"/>
                  </a:lnTo>
                  <a:lnTo>
                    <a:pt x="4572" y="187439"/>
                  </a:lnTo>
                  <a:lnTo>
                    <a:pt x="1524" y="193535"/>
                  </a:lnTo>
                  <a:lnTo>
                    <a:pt x="1524" y="196583"/>
                  </a:lnTo>
                  <a:lnTo>
                    <a:pt x="0" y="199631"/>
                  </a:lnTo>
                  <a:lnTo>
                    <a:pt x="1524" y="202679"/>
                  </a:lnTo>
                  <a:lnTo>
                    <a:pt x="1524" y="208775"/>
                  </a:lnTo>
                  <a:lnTo>
                    <a:pt x="4572" y="210286"/>
                  </a:lnTo>
                  <a:lnTo>
                    <a:pt x="7620" y="216382"/>
                  </a:lnTo>
                  <a:lnTo>
                    <a:pt x="9144" y="217906"/>
                  </a:lnTo>
                  <a:lnTo>
                    <a:pt x="12192" y="219430"/>
                  </a:lnTo>
                  <a:lnTo>
                    <a:pt x="15240" y="222478"/>
                  </a:lnTo>
                  <a:lnTo>
                    <a:pt x="18288" y="222478"/>
                  </a:lnTo>
                  <a:lnTo>
                    <a:pt x="21336" y="224002"/>
                  </a:lnTo>
                  <a:lnTo>
                    <a:pt x="24384" y="224002"/>
                  </a:lnTo>
                  <a:close/>
                </a:path>
              </a:pathLst>
            </a:custGeom>
            <a:ln w="8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06870" y="8195957"/>
              <a:ext cx="257924" cy="2335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8804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</a:t>
            </a:r>
            <a:r>
              <a:rPr dirty="0" sz="1000">
                <a:latin typeface="Lucida Sans Unicode"/>
                <a:cs typeface="Lucida Sans Unicode"/>
                <a:hlinkClick r:id="rId2"/>
              </a:rPr>
              <a:t>-</a:t>
            </a:r>
            <a:r>
              <a:rPr dirty="0" sz="1000" spc="-10">
                <a:latin typeface="Lucida Sans Unicode"/>
                <a:cs typeface="Lucida Sans Unicode"/>
                <a:hlinkClick r:id="rId2"/>
              </a:rPr>
              <a:t>system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22960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15" y="3394379"/>
            <a:ext cx="250190" cy="184975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1000" spc="-20">
                <a:latin typeface="Arial"/>
                <a:cs typeface="Arial"/>
              </a:rPr>
              <a:t>(11)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(12)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(13)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(14)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(15)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000" spc="-20">
                <a:latin typeface="Arial"/>
                <a:cs typeface="Arial"/>
              </a:rPr>
              <a:t>(16)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(17)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(18)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(19)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15" y="5432295"/>
            <a:ext cx="25019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0">
                <a:latin typeface="Arial"/>
                <a:cs typeface="Arial"/>
              </a:rPr>
              <a:t>(20)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15" y="1203007"/>
            <a:ext cx="2793365" cy="440817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72110" indent="-360045">
              <a:lnSpc>
                <a:spcPct val="100000"/>
              </a:lnSpc>
              <a:spcBef>
                <a:spcPts val="4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Nombre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fabricante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 spc="-10">
                <a:latin typeface="Arial"/>
                <a:cs typeface="Arial"/>
              </a:rPr>
              <a:t>Denominación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tipo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Clase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corriente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Forma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trabajo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400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estatórico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395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endParaRPr sz="1000">
              <a:latin typeface="Arial"/>
              <a:cs typeface="Arial"/>
            </a:endParaRPr>
          </a:p>
          <a:p>
            <a:pPr marL="372110" marR="493395" indent="-360045">
              <a:lnSpc>
                <a:spcPct val="108000"/>
              </a:lnSpc>
              <a:spcBef>
                <a:spcPts val="300"/>
              </a:spcBef>
              <a:buAutoNum type="arabicParenBoth"/>
              <a:tabLst>
                <a:tab pos="372110" algn="l"/>
                <a:tab pos="372745" algn="l"/>
              </a:tabLst>
            </a:pPr>
            <a:r>
              <a:rPr dirty="0" sz="1000" spc="-10">
                <a:latin typeface="Arial"/>
                <a:cs typeface="Arial"/>
              </a:rPr>
              <a:t>Abreviatura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(W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kW)</a:t>
            </a:r>
            <a:endParaRPr sz="1000">
              <a:latin typeface="Arial"/>
              <a:cs typeface="Arial"/>
            </a:endParaRPr>
          </a:p>
          <a:p>
            <a:pPr marL="372110" marR="887094" indent="-635">
              <a:lnSpc>
                <a:spcPct val="133000"/>
              </a:lnSpc>
            </a:pPr>
            <a:r>
              <a:rPr dirty="0" sz="1000">
                <a:latin typeface="Arial"/>
                <a:cs typeface="Arial"/>
              </a:rPr>
              <a:t>Modo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clase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servicio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giro</a:t>
            </a:r>
            <a:endParaRPr sz="1000">
              <a:latin typeface="Arial"/>
              <a:cs typeface="Arial"/>
            </a:endParaRPr>
          </a:p>
          <a:p>
            <a:pPr marL="372110" marR="826135" indent="-635">
              <a:lnSpc>
                <a:spcPct val="133000"/>
              </a:lnSpc>
            </a:pP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endParaRPr sz="100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395"/>
              </a:spcBef>
            </a:pP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rotor</a:t>
            </a:r>
            <a:endParaRPr sz="100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395"/>
              </a:spcBef>
            </a:pP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endParaRPr sz="1000">
              <a:latin typeface="Arial"/>
              <a:cs typeface="Arial"/>
            </a:endParaRPr>
          </a:p>
          <a:p>
            <a:pPr marL="372110" marR="51625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endParaRPr sz="100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400"/>
              </a:spcBef>
            </a:pPr>
            <a:r>
              <a:rPr dirty="0" sz="1000">
                <a:latin typeface="Arial"/>
                <a:cs typeface="Arial"/>
              </a:rPr>
              <a:t>Clase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material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aislamiento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172356" y="4610470"/>
            <a:ext cx="250190" cy="63373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1000" spc="-20">
                <a:latin typeface="Arial"/>
                <a:cs typeface="Arial"/>
              </a:rPr>
              <a:t>(21)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(22)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000" spc="-20">
                <a:latin typeface="Arial"/>
                <a:cs typeface="Arial"/>
              </a:rPr>
              <a:t>(23)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532050" y="4610470"/>
            <a:ext cx="2164080" cy="63373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1000">
                <a:latin typeface="Arial"/>
                <a:cs typeface="Arial"/>
              </a:rPr>
              <a:t>Grados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protección</a:t>
            </a:r>
            <a:endParaRPr sz="1000">
              <a:latin typeface="Arial"/>
              <a:cs typeface="Arial"/>
            </a:endParaRPr>
          </a:p>
          <a:p>
            <a:pPr marL="12700" marR="5080" indent="-635">
              <a:lnSpc>
                <a:spcPct val="133000"/>
              </a:lnSpc>
            </a:pPr>
            <a:r>
              <a:rPr dirty="0" sz="1000">
                <a:latin typeface="Arial"/>
                <a:cs typeface="Arial"/>
              </a:rPr>
              <a:t>Peso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(sólo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grandes)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2837" y="5840999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1.11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Denominaciones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bornes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4" y="6119028"/>
            <a:ext cx="6120765" cy="683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tipificadas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letras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mayúsculas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cifras.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cifras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identifican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(2)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arrollamiento.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tomas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identifican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cifras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1.11.1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utilizadas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alterna.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898077" y="6948854"/>
          <a:ext cx="6126480" cy="1884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/>
                <a:gridCol w="1440180"/>
                <a:gridCol w="1530350"/>
                <a:gridCol w="1530350"/>
              </a:tblGrid>
              <a:tr h="222250">
                <a:tc gridSpan="2">
                  <a:txBody>
                    <a:bodyPr/>
                    <a:lstStyle/>
                    <a:p>
                      <a:pPr marL="7264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Máquinas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corriente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continua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76898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Máquinas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corriente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alterna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Inducido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A1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35">
                          <a:latin typeface="Arial"/>
                          <a:cs typeface="Arial"/>
                        </a:rPr>
                        <a:t>A2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Estator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(conexión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estrella)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U1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U2,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V2,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W1</a:t>
                      </a:r>
                      <a:r>
                        <a:rPr dirty="0" sz="9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W2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polo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auxiliar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B1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35">
                          <a:latin typeface="Arial"/>
                          <a:cs typeface="Arial"/>
                        </a:rPr>
                        <a:t>B2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Estator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(conexión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triángulo)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U,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V,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compensación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C1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Punto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neutro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Excitación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serie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D1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rotor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K,L,M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Excitación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derivación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E1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E2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Conductor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protección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Excitación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independiente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F1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–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F2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888424" y="8873004"/>
            <a:ext cx="6654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1.11.1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834136" y="1262843"/>
            <a:ext cx="3190875" cy="2794635"/>
            <a:chOff x="3834136" y="1262843"/>
            <a:chExt cx="3190875" cy="2794635"/>
          </a:xfrm>
        </p:grpSpPr>
        <p:sp>
          <p:nvSpPr>
            <p:cNvPr id="17" name="object 17" descr=""/>
            <p:cNvSpPr/>
            <p:nvPr/>
          </p:nvSpPr>
          <p:spPr>
            <a:xfrm>
              <a:off x="3839146" y="1267853"/>
              <a:ext cx="3180715" cy="2784475"/>
            </a:xfrm>
            <a:custGeom>
              <a:avLst/>
              <a:gdLst/>
              <a:ahLst/>
              <a:cxnLst/>
              <a:rect l="l" t="t" r="r" b="b"/>
              <a:pathLst>
                <a:path w="3180715" h="2784475">
                  <a:moveTo>
                    <a:pt x="3180321" y="0"/>
                  </a:moveTo>
                  <a:lnTo>
                    <a:pt x="0" y="0"/>
                  </a:lnTo>
                  <a:lnTo>
                    <a:pt x="0" y="2784119"/>
                  </a:lnTo>
                  <a:lnTo>
                    <a:pt x="3180321" y="2784119"/>
                  </a:lnTo>
                  <a:lnTo>
                    <a:pt x="3180321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39146" y="1267853"/>
              <a:ext cx="3180715" cy="2784475"/>
            </a:xfrm>
            <a:custGeom>
              <a:avLst/>
              <a:gdLst/>
              <a:ahLst/>
              <a:cxnLst/>
              <a:rect l="l" t="t" r="r" b="b"/>
              <a:pathLst>
                <a:path w="3180715" h="2784475">
                  <a:moveTo>
                    <a:pt x="0" y="2784119"/>
                  </a:moveTo>
                  <a:lnTo>
                    <a:pt x="3180321" y="2784119"/>
                  </a:lnTo>
                  <a:lnTo>
                    <a:pt x="3180321" y="0"/>
                  </a:lnTo>
                  <a:lnTo>
                    <a:pt x="0" y="0"/>
                  </a:lnTo>
                  <a:lnTo>
                    <a:pt x="0" y="2784119"/>
                  </a:lnTo>
                  <a:close/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8451" y="3792480"/>
              <a:ext cx="163931" cy="15478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436" y="1363427"/>
              <a:ext cx="154787" cy="15478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3879" y="1361903"/>
              <a:ext cx="165455" cy="153263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1484" y="3790956"/>
              <a:ext cx="154787" cy="154787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4326788" y="1350138"/>
            <a:ext cx="2209800" cy="219710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905" rIns="0" bIns="0" rtlCol="0" vert="horz">
            <a:spAutoFit/>
          </a:bodyPr>
          <a:lstStyle/>
          <a:p>
            <a:pPr algn="ctr" marR="35560">
              <a:lnSpc>
                <a:spcPct val="100000"/>
              </a:lnSpc>
              <a:spcBef>
                <a:spcPts val="15"/>
              </a:spcBef>
            </a:pPr>
            <a:r>
              <a:rPr dirty="0" sz="1350" spc="15">
                <a:latin typeface="Arial"/>
                <a:cs typeface="Arial"/>
              </a:rPr>
              <a:t>1</a:t>
            </a:r>
            <a:endParaRPr sz="13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012869" y="1635112"/>
            <a:ext cx="2825750" cy="230504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3970" rIns="0" bIns="0" rtlCol="0" vert="horz">
            <a:spAutoFit/>
          </a:bodyPr>
          <a:lstStyle/>
          <a:p>
            <a:pPr algn="ctr" marR="25400">
              <a:lnSpc>
                <a:spcPct val="100000"/>
              </a:lnSpc>
              <a:spcBef>
                <a:spcPts val="110"/>
              </a:spcBef>
            </a:pPr>
            <a:r>
              <a:rPr dirty="0" sz="1350" spc="15">
                <a:latin typeface="Arial"/>
                <a:cs typeface="Arial"/>
              </a:rPr>
              <a:t>2</a:t>
            </a:r>
            <a:endParaRPr sz="13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008297" y="1942934"/>
            <a:ext cx="1370330" cy="24574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26669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209"/>
              </a:spcBef>
              <a:tabLst>
                <a:tab pos="923290" algn="l"/>
              </a:tabLst>
            </a:pPr>
            <a:r>
              <a:rPr dirty="0" sz="1350" spc="-50">
                <a:latin typeface="Arial"/>
                <a:cs typeface="Arial"/>
              </a:rPr>
              <a:t>3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baseline="2057" sz="2025" spc="-75">
                <a:latin typeface="Arial"/>
                <a:cs typeface="Arial"/>
              </a:rPr>
              <a:t>4</a:t>
            </a:r>
            <a:endParaRPr baseline="2057" sz="2025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472747" y="1945985"/>
            <a:ext cx="1363980" cy="248920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26669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09"/>
              </a:spcBef>
              <a:tabLst>
                <a:tab pos="735965" algn="l"/>
              </a:tabLst>
            </a:pPr>
            <a:r>
              <a:rPr dirty="0" sz="1350" spc="-25">
                <a:latin typeface="Arial"/>
                <a:cs typeface="Arial"/>
              </a:rPr>
              <a:t>Nr.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Arial"/>
                <a:cs typeface="Arial"/>
              </a:rPr>
              <a:t>5</a:t>
            </a:r>
            <a:endParaRPr sz="13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009821" y="2267512"/>
            <a:ext cx="1584960" cy="23177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170"/>
              </a:spcBef>
              <a:tabLst>
                <a:tab pos="748030" algn="l"/>
                <a:tab pos="1352550" algn="l"/>
              </a:tabLst>
            </a:pPr>
            <a:r>
              <a:rPr dirty="0" baseline="2057" sz="2025" spc="-75">
                <a:latin typeface="Arial"/>
                <a:cs typeface="Arial"/>
              </a:rPr>
              <a:t>6</a:t>
            </a:r>
            <a:r>
              <a:rPr dirty="0" baseline="2057" sz="2025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Arial"/>
                <a:cs typeface="Arial"/>
              </a:rPr>
              <a:t>7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baseline="2057" sz="2025" spc="-75">
                <a:latin typeface="Arial"/>
                <a:cs typeface="Arial"/>
              </a:rPr>
              <a:t>V</a:t>
            </a:r>
            <a:endParaRPr baseline="2057" sz="2025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690654" y="2272081"/>
            <a:ext cx="1138555" cy="227329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199390">
              <a:lnSpc>
                <a:spcPct val="100000"/>
              </a:lnSpc>
              <a:spcBef>
                <a:spcPts val="90"/>
              </a:spcBef>
              <a:tabLst>
                <a:tab pos="923290" algn="l"/>
              </a:tabLst>
            </a:pPr>
            <a:r>
              <a:rPr dirty="0" sz="1350" spc="-50">
                <a:latin typeface="Arial"/>
                <a:cs typeface="Arial"/>
              </a:rPr>
              <a:t>8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baseline="2057" sz="2025" spc="-75">
                <a:latin typeface="Arial"/>
                <a:cs typeface="Arial"/>
              </a:rPr>
              <a:t>A</a:t>
            </a:r>
            <a:endParaRPr baseline="2057" sz="2025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012869" y="2578393"/>
            <a:ext cx="1586865" cy="23177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86360">
              <a:lnSpc>
                <a:spcPct val="100000"/>
              </a:lnSpc>
              <a:spcBef>
                <a:spcPts val="90"/>
              </a:spcBef>
              <a:tabLst>
                <a:tab pos="523875" algn="l"/>
                <a:tab pos="1060450" algn="l"/>
              </a:tabLst>
            </a:pPr>
            <a:r>
              <a:rPr dirty="0" sz="1350" spc="-50">
                <a:latin typeface="Arial"/>
                <a:cs typeface="Arial"/>
              </a:rPr>
              <a:t>9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10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690654" y="2584476"/>
            <a:ext cx="1140460" cy="227329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60960">
              <a:lnSpc>
                <a:spcPts val="1560"/>
              </a:lnSpc>
              <a:tabLst>
                <a:tab pos="673100" algn="l"/>
              </a:tabLst>
            </a:pPr>
            <a:r>
              <a:rPr dirty="0" sz="1450">
                <a:latin typeface="Arial"/>
                <a:cs typeface="Arial"/>
              </a:rPr>
              <a:t>cos</a:t>
            </a:r>
            <a:r>
              <a:rPr dirty="0" sz="1450" spc="-40">
                <a:latin typeface="Times New Roman"/>
                <a:cs typeface="Times New Roman"/>
              </a:rPr>
              <a:t> </a:t>
            </a:r>
            <a:r>
              <a:rPr dirty="0" sz="1450" spc="55">
                <a:latin typeface="Symbol"/>
                <a:cs typeface="Symbol"/>
              </a:rPr>
              <a:t>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baseline="-4115" sz="2025" spc="-37">
                <a:latin typeface="Arial"/>
                <a:cs typeface="Arial"/>
              </a:rPr>
              <a:t>12</a:t>
            </a:r>
            <a:endParaRPr baseline="-4115" sz="2025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009821" y="2886201"/>
            <a:ext cx="1880870" cy="226060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62230">
              <a:lnSpc>
                <a:spcPts val="1614"/>
              </a:lnSpc>
              <a:spcBef>
                <a:spcPts val="160"/>
              </a:spcBef>
              <a:tabLst>
                <a:tab pos="549910" algn="l"/>
                <a:tab pos="1133475" algn="l"/>
              </a:tabLst>
            </a:pPr>
            <a:r>
              <a:rPr dirty="0" sz="1350" spc="-25">
                <a:latin typeface="Arial"/>
                <a:cs typeface="Arial"/>
              </a:rPr>
              <a:t>13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14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Arial"/>
                <a:cs typeface="Arial"/>
              </a:rPr>
              <a:t>/min</a:t>
            </a:r>
            <a:endParaRPr sz="13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984760" y="2884676"/>
            <a:ext cx="841375" cy="230504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27635">
              <a:lnSpc>
                <a:spcPct val="100000"/>
              </a:lnSpc>
              <a:spcBef>
                <a:spcPts val="135"/>
              </a:spcBef>
              <a:tabLst>
                <a:tab pos="557530" algn="l"/>
              </a:tabLst>
            </a:pPr>
            <a:r>
              <a:rPr dirty="0" sz="1350" spc="-25">
                <a:latin typeface="Arial"/>
                <a:cs typeface="Arial"/>
              </a:rPr>
              <a:t>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baseline="2057" sz="2025" spc="-37">
                <a:latin typeface="Arial"/>
                <a:cs typeface="Arial"/>
              </a:rPr>
              <a:t>Hz</a:t>
            </a:r>
            <a:endParaRPr baseline="2057" sz="2025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012869" y="3180321"/>
            <a:ext cx="1882139" cy="23812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19050" rIns="0" bIns="0" rtlCol="0" vert="horz">
            <a:spAutoFit/>
          </a:bodyPr>
          <a:lstStyle/>
          <a:p>
            <a:pPr marL="54610">
              <a:lnSpc>
                <a:spcPct val="100000"/>
              </a:lnSpc>
              <a:spcBef>
                <a:spcPts val="150"/>
              </a:spcBef>
              <a:tabLst>
                <a:tab pos="493395" algn="l"/>
                <a:tab pos="932180" algn="l"/>
                <a:tab pos="1418590" algn="l"/>
              </a:tabLst>
            </a:pPr>
            <a:r>
              <a:rPr dirty="0" sz="1350" spc="-25">
                <a:latin typeface="Arial"/>
                <a:cs typeface="Arial"/>
              </a:rPr>
              <a:t>16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17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18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Arial"/>
                <a:cs typeface="Arial"/>
              </a:rPr>
              <a:t>V</a:t>
            </a:r>
            <a:endParaRPr sz="13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986284" y="3180321"/>
            <a:ext cx="840105" cy="23812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112395">
              <a:lnSpc>
                <a:spcPct val="100000"/>
              </a:lnSpc>
              <a:spcBef>
                <a:spcPts val="220"/>
              </a:spcBef>
              <a:tabLst>
                <a:tab pos="502284" algn="l"/>
              </a:tabLst>
            </a:pPr>
            <a:r>
              <a:rPr dirty="0" sz="1350" spc="-25">
                <a:latin typeface="Arial"/>
                <a:cs typeface="Arial"/>
              </a:rPr>
              <a:t>19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Arial"/>
                <a:cs typeface="Arial"/>
              </a:rPr>
              <a:t>A</a:t>
            </a:r>
            <a:endParaRPr sz="13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012869" y="3474418"/>
            <a:ext cx="1138555" cy="21653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48260">
              <a:lnSpc>
                <a:spcPts val="1614"/>
              </a:lnSpc>
              <a:tabLst>
                <a:tab pos="888365" algn="l"/>
              </a:tabLst>
            </a:pPr>
            <a:r>
              <a:rPr dirty="0" sz="1350">
                <a:latin typeface="Arial"/>
                <a:cs typeface="Arial"/>
              </a:rPr>
              <a:t>Isol.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Arial"/>
                <a:cs typeface="Arial"/>
              </a:rPr>
              <a:t>Kl.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Arial"/>
                <a:cs typeface="Arial"/>
              </a:rPr>
              <a:t>20</a:t>
            </a:r>
            <a:endParaRPr sz="13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221300" y="3475942"/>
            <a:ext cx="490855" cy="21653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40"/>
              </a:spcBef>
            </a:pPr>
            <a:r>
              <a:rPr dirty="0" sz="1350" spc="-25">
                <a:latin typeface="Arial"/>
                <a:cs typeface="Arial"/>
              </a:rPr>
              <a:t>21</a:t>
            </a:r>
            <a:endParaRPr sz="13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783618" y="3475941"/>
            <a:ext cx="1038225" cy="21526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6350" rIns="0" bIns="0" rtlCol="0" vert="horz">
            <a:spAutoFit/>
          </a:bodyPr>
          <a:lstStyle/>
          <a:p>
            <a:pPr marL="202565">
              <a:lnSpc>
                <a:spcPct val="100000"/>
              </a:lnSpc>
              <a:spcBef>
                <a:spcPts val="50"/>
              </a:spcBef>
              <a:tabLst>
                <a:tab pos="812165" algn="l"/>
              </a:tabLst>
            </a:pPr>
            <a:r>
              <a:rPr dirty="0" sz="1350" spc="-25">
                <a:latin typeface="Arial"/>
                <a:cs typeface="Arial"/>
              </a:rPr>
              <a:t>22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Arial"/>
                <a:cs typeface="Arial"/>
              </a:rPr>
              <a:t>t</a:t>
            </a:r>
            <a:endParaRPr sz="13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428896" y="3753298"/>
            <a:ext cx="1880870" cy="216535"/>
          </a:xfrm>
          <a:prstGeom prst="rect">
            <a:avLst/>
          </a:prstGeom>
          <a:solidFill>
            <a:srgbClr val="FFFFFF"/>
          </a:solidFill>
          <a:ln w="10020">
            <a:solidFill>
              <a:srgbClr val="000000"/>
            </a:solidFill>
          </a:ln>
        </p:spPr>
        <p:txBody>
          <a:bodyPr wrap="square" lIns="0" tIns="8255" rIns="0" bIns="0" rtlCol="0" vert="horz">
            <a:spAutoFit/>
          </a:bodyPr>
          <a:lstStyle/>
          <a:p>
            <a:pPr algn="ctr" marL="103505">
              <a:lnSpc>
                <a:spcPct val="100000"/>
              </a:lnSpc>
              <a:spcBef>
                <a:spcPts val="65"/>
              </a:spcBef>
            </a:pPr>
            <a:r>
              <a:rPr dirty="0" sz="1350" spc="-25">
                <a:latin typeface="Arial"/>
                <a:cs typeface="Arial"/>
              </a:rPr>
              <a:t>23</a:t>
            </a:r>
            <a:endParaRPr sz="13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3818839" y="4123090"/>
            <a:ext cx="2191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1.10.1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características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91752" y="321022"/>
            <a:ext cx="388175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1.12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Rendimiento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pérdidas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49388"/>
            <a:ext cx="56368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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invertida.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65507" y="1974938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 h="0">
                <a:moveTo>
                  <a:pt x="0" y="0"/>
                </a:moveTo>
                <a:lnTo>
                  <a:pt x="178281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41114" y="1755968"/>
            <a:ext cx="215265" cy="41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 marR="30480" indent="-9525">
              <a:lnSpc>
                <a:spcPct val="129000"/>
              </a:lnSpc>
              <a:spcBef>
                <a:spcPts val="100"/>
              </a:spcBef>
            </a:pPr>
            <a:r>
              <a:rPr dirty="0" baseline="13888" sz="1500" spc="-89" i="1">
                <a:latin typeface="Times New Roman"/>
                <a:cs typeface="Times New Roman"/>
              </a:rPr>
              <a:t>P</a:t>
            </a:r>
            <a:r>
              <a:rPr dirty="0" sz="600" spc="-60" i="1">
                <a:latin typeface="Times New Roman"/>
                <a:cs typeface="Times New Roman"/>
              </a:rPr>
              <a:t>ap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baseline="13888" sz="1500" spc="-60" i="1">
                <a:latin typeface="Times New Roman"/>
                <a:cs typeface="Times New Roman"/>
              </a:rPr>
              <a:t>P</a:t>
            </a:r>
            <a:r>
              <a:rPr dirty="0" sz="600" spc="-40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6411" y="1860208"/>
            <a:ext cx="20955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i="1">
                <a:latin typeface="Symbol"/>
                <a:cs typeface="Symbol"/>
              </a:rPr>
              <a:t>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844646" y="4298740"/>
            <a:ext cx="154305" cy="144145"/>
            <a:chOff x="844646" y="4298740"/>
            <a:chExt cx="154305" cy="144145"/>
          </a:xfrm>
        </p:grpSpPr>
        <p:sp>
          <p:nvSpPr>
            <p:cNvPr id="13" name="object 13" descr=""/>
            <p:cNvSpPr/>
            <p:nvPr/>
          </p:nvSpPr>
          <p:spPr>
            <a:xfrm>
              <a:off x="847789" y="4388751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40" h="9525">
                  <a:moveTo>
                    <a:pt x="0" y="9144"/>
                  </a:moveTo>
                  <a:lnTo>
                    <a:pt x="1524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63029" y="439179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59" h="44450">
                  <a:moveTo>
                    <a:pt x="0" y="0"/>
                  </a:moveTo>
                  <a:lnTo>
                    <a:pt x="22860" y="44196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88935" y="4301883"/>
              <a:ext cx="106680" cy="134620"/>
            </a:xfrm>
            <a:custGeom>
              <a:avLst/>
              <a:gdLst/>
              <a:ahLst/>
              <a:cxnLst/>
              <a:rect l="l" t="t" r="r" b="b"/>
              <a:pathLst>
                <a:path w="106680" h="134620">
                  <a:moveTo>
                    <a:pt x="0" y="134112"/>
                  </a:moveTo>
                  <a:lnTo>
                    <a:pt x="30480" y="0"/>
                  </a:lnTo>
                  <a:lnTo>
                    <a:pt x="106669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503392" y="2172203"/>
            <a:ext cx="6178550" cy="3268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139065" indent="-635">
              <a:lnSpc>
                <a:spcPct val="108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siem-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</a:t>
            </a:r>
            <a:r>
              <a:rPr dirty="0" baseline="-12820" sz="975" spc="-30">
                <a:latin typeface="Arial"/>
                <a:cs typeface="Arial"/>
              </a:rPr>
              <a:t>ap</a:t>
            </a:r>
            <a:r>
              <a:rPr dirty="0" sz="1000" spc="-2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algn="just" marL="38100" marR="304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rotativos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fricción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cojinetes,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pérdidas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parásitas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hierro.</a:t>
            </a:r>
            <a:endParaRPr sz="1000">
              <a:latin typeface="Arial"/>
              <a:cs typeface="Arial"/>
            </a:endParaRPr>
          </a:p>
          <a:p>
            <a:pPr algn="just" marL="38100">
              <a:lnSpc>
                <a:spcPct val="100000"/>
              </a:lnSpc>
              <a:spcBef>
                <a:spcPts val="7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mecánica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giro:</a:t>
            </a:r>
            <a:endParaRPr sz="100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645"/>
              </a:spcBef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baseline="-23148" sz="900" i="1">
                <a:latin typeface="Times New Roman"/>
                <a:cs typeface="Times New Roman"/>
              </a:rPr>
              <a:t>ap</a:t>
            </a:r>
            <a:r>
              <a:rPr dirty="0" baseline="-23148" sz="900" spc="22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2</a:t>
            </a:r>
            <a:r>
              <a:rPr dirty="0" sz="1050" i="1">
                <a:latin typeface="Symbol"/>
                <a:cs typeface="Symbol"/>
              </a:rPr>
              <a:t>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Symbol"/>
                <a:cs typeface="Symbol"/>
              </a:rPr>
              <a:t></a:t>
            </a:r>
            <a:r>
              <a:rPr dirty="0" sz="1000" spc="-9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Symbol"/>
                <a:cs typeface="Symbol"/>
              </a:rPr>
              <a:t>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sz="1000" spc="-50" i="1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85"/>
              </a:spcBef>
            </a:pPr>
            <a:r>
              <a:rPr dirty="0" sz="1000" i="1">
                <a:latin typeface="Times New Roman"/>
                <a:cs typeface="Times New Roman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(Nm)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latin typeface="Times New Roman"/>
                <a:cs typeface="Times New Roman"/>
              </a:rPr>
              <a:t>N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i="1">
                <a:latin typeface="Times New Roman"/>
                <a:cs typeface="Times New Roman"/>
              </a:rPr>
              <a:t>=</a:t>
            </a:r>
            <a:r>
              <a:rPr dirty="0" sz="950" spc="-20">
                <a:latin typeface="Times New Roman"/>
                <a:cs typeface="Times New Roman"/>
              </a:rPr>
              <a:t> </a:t>
            </a:r>
            <a:r>
              <a:rPr dirty="0" sz="950" i="1">
                <a:latin typeface="Times New Roman"/>
                <a:cs typeface="Times New Roman"/>
              </a:rPr>
              <a:t>velocidad</a:t>
            </a:r>
            <a:r>
              <a:rPr dirty="0" sz="950" spc="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(s</a:t>
            </a:r>
            <a:r>
              <a:rPr dirty="0" baseline="38461" sz="975" spc="-15" i="1">
                <a:latin typeface="Times New Roman"/>
                <a:cs typeface="Times New Roman"/>
              </a:rPr>
              <a:t>-</a:t>
            </a:r>
            <a:r>
              <a:rPr dirty="0" baseline="38461" sz="975" spc="-37" i="1">
                <a:latin typeface="Times New Roman"/>
                <a:cs typeface="Times New Roman"/>
              </a:rPr>
              <a:t>1</a:t>
            </a:r>
            <a:r>
              <a:rPr dirty="0" sz="1000" spc="-25" i="1">
                <a:latin typeface="Times New Roman"/>
                <a:cs typeface="Times New Roman"/>
              </a:rPr>
              <a:t>)</a:t>
            </a:r>
            <a:endParaRPr sz="100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cálculo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siguiente:</a:t>
            </a:r>
            <a:endParaRPr sz="100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645"/>
              </a:spcBef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baseline="-23148" sz="900" i="1">
                <a:latin typeface="Times New Roman"/>
                <a:cs typeface="Times New Roman"/>
              </a:rPr>
              <a:t>út</a:t>
            </a:r>
            <a:r>
              <a:rPr dirty="0" baseline="-23148" sz="900" spc="322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185">
                <a:latin typeface="Times New Roman"/>
                <a:cs typeface="Times New Roman"/>
              </a:rPr>
              <a:t>  </a:t>
            </a:r>
            <a:r>
              <a:rPr dirty="0" sz="1000" i="1">
                <a:latin typeface="Times New Roman"/>
                <a:cs typeface="Times New Roman"/>
              </a:rPr>
              <a:t>3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i="1">
                <a:latin typeface="Times New Roman"/>
                <a:cs typeface="Times New Roman"/>
              </a:rPr>
              <a:t>U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120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cos</a:t>
            </a:r>
            <a:r>
              <a:rPr dirty="0" sz="1050" spc="-20" i="1">
                <a:latin typeface="Symbol"/>
                <a:cs typeface="Symbol"/>
              </a:rPr>
              <a:t></a:t>
            </a:r>
            <a:endParaRPr sz="10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dirty="0" sz="950" i="1">
                <a:latin typeface="Times New Roman"/>
                <a:cs typeface="Times New Roman"/>
              </a:rPr>
              <a:t>U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i="1">
                <a:latin typeface="Times New Roman"/>
                <a:cs typeface="Times New Roman"/>
              </a:rPr>
              <a:t>=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eléctrica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(V)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950" i="1">
                <a:latin typeface="Times New Roman"/>
                <a:cs typeface="Times New Roman"/>
              </a:rPr>
              <a:t>I</a:t>
            </a:r>
            <a:r>
              <a:rPr dirty="0" sz="950" spc="-20">
                <a:latin typeface="Times New Roman"/>
                <a:cs typeface="Times New Roman"/>
              </a:rPr>
              <a:t> </a:t>
            </a:r>
            <a:r>
              <a:rPr dirty="0" sz="950" i="1">
                <a:latin typeface="Times New Roman"/>
                <a:cs typeface="Times New Roman"/>
              </a:rPr>
              <a:t>=</a:t>
            </a:r>
            <a:r>
              <a:rPr dirty="0" sz="95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intensidad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(A)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950" i="1">
                <a:latin typeface="Times New Roman"/>
                <a:cs typeface="Times New Roman"/>
              </a:rPr>
              <a:t>cos</a:t>
            </a:r>
            <a:r>
              <a:rPr dirty="0" sz="950" spc="25">
                <a:latin typeface="Times New Roman"/>
                <a:cs typeface="Times New Roman"/>
              </a:rPr>
              <a:t> </a:t>
            </a:r>
            <a:r>
              <a:rPr dirty="0" sz="1050" i="1">
                <a:latin typeface="Symbol"/>
                <a:cs typeface="Symbol"/>
              </a:rPr>
              <a:t></a:t>
            </a:r>
            <a:r>
              <a:rPr dirty="0" sz="1050" spc="24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potencia</a:t>
            </a:r>
            <a:endParaRPr sz="1000">
              <a:latin typeface="Times New Roman"/>
              <a:cs typeface="Times New Roman"/>
            </a:endParaRPr>
          </a:p>
          <a:p>
            <a:pPr marL="38100" marR="273050">
              <a:lnSpc>
                <a:spcPct val="108000"/>
              </a:lnSpc>
              <a:spcBef>
                <a:spcPts val="59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pasada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"correcto"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83489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Indicaciones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importantes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puesta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funcionamiento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sistema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</a:t>
            </a:r>
            <a:r>
              <a:rPr dirty="0" sz="1000">
                <a:latin typeface="Lucida Sans Unicode"/>
                <a:cs typeface="Lucida Sans Unicode"/>
                <a:hlinkClick r:id="rId2"/>
              </a:rPr>
              <a:t>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22960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82827" y="1260233"/>
            <a:ext cx="6156960" cy="509270"/>
          </a:xfrm>
          <a:custGeom>
            <a:avLst/>
            <a:gdLst/>
            <a:ahLst/>
            <a:cxnLst/>
            <a:rect l="l" t="t" r="r" b="b"/>
            <a:pathLst>
              <a:path w="6156959" h="509269">
                <a:moveTo>
                  <a:pt x="6156452" y="254495"/>
                </a:moveTo>
                <a:lnTo>
                  <a:pt x="0" y="254495"/>
                </a:lnTo>
                <a:lnTo>
                  <a:pt x="0" y="508977"/>
                </a:lnTo>
                <a:lnTo>
                  <a:pt x="6156452" y="508977"/>
                </a:lnTo>
                <a:lnTo>
                  <a:pt x="6156452" y="254495"/>
                </a:lnTo>
                <a:close/>
              </a:path>
              <a:path w="6156959" h="509269">
                <a:moveTo>
                  <a:pt x="6156452" y="0"/>
                </a:moveTo>
                <a:lnTo>
                  <a:pt x="0" y="0"/>
                </a:lnTo>
                <a:lnTo>
                  <a:pt x="0" y="254482"/>
                </a:lnTo>
                <a:lnTo>
                  <a:pt x="6156452" y="254482"/>
                </a:lnTo>
                <a:lnTo>
                  <a:pt x="6156452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01124" y="1249061"/>
            <a:ext cx="5563870" cy="5232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427990" marR="5080" indent="-428625">
              <a:lnSpc>
                <a:spcPct val="104400"/>
              </a:lnSpc>
              <a:spcBef>
                <a:spcPts val="10"/>
              </a:spcBef>
              <a:tabLst>
                <a:tab pos="427355" algn="l"/>
              </a:tabLst>
            </a:pPr>
            <a:r>
              <a:rPr dirty="0" sz="1600" spc="-50" b="1">
                <a:latin typeface="Arial"/>
                <a:cs typeface="Arial"/>
              </a:rPr>
              <a:t>2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Arial"/>
                <a:cs typeface="Arial"/>
              </a:rPr>
              <a:t>Indicaciones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importantes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para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puesta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en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funciona-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miento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del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sistema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1971893"/>
            <a:ext cx="6156960" cy="44195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5134" algn="l"/>
              </a:tabLst>
            </a:pPr>
            <a:r>
              <a:rPr dirty="0" sz="1400" spc="-25" b="1">
                <a:latin typeface="Arial"/>
                <a:cs typeface="Arial"/>
              </a:rPr>
              <a:t>2.1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Indicaciones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seguridad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para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puesta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funcionamiento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Arial"/>
                <a:cs typeface="Arial"/>
              </a:rPr>
              <a:t>del</a:t>
            </a:r>
            <a:endParaRPr sz="1400">
              <a:latin typeface="Arial"/>
              <a:cs typeface="Arial"/>
            </a:endParaRPr>
          </a:p>
          <a:p>
            <a:pPr marL="446405">
              <a:lnSpc>
                <a:spcPct val="100000"/>
              </a:lnSpc>
              <a:spcBef>
                <a:spcPts val="60"/>
              </a:spcBef>
            </a:pPr>
            <a:r>
              <a:rPr dirty="0" sz="1400" spc="-10" b="1">
                <a:latin typeface="Arial"/>
                <a:cs typeface="Arial"/>
              </a:rPr>
              <a:t>sistema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6" y="7119025"/>
            <a:ext cx="2501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(10)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6" y="7524378"/>
            <a:ext cx="2501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(11)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6" y="7929727"/>
            <a:ext cx="2501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(12)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6" y="8246085"/>
            <a:ext cx="250190" cy="50736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 spc="-20" b="1">
                <a:latin typeface="Arial"/>
                <a:cs typeface="Arial"/>
              </a:rPr>
              <a:t>(13)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20" b="1">
                <a:latin typeface="Arial"/>
                <a:cs typeface="Arial"/>
              </a:rPr>
              <a:t>(14)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88426" y="2470592"/>
            <a:ext cx="6146800" cy="6776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2110" marR="49530" indent="-360045">
              <a:lnSpc>
                <a:spcPct val="108000"/>
              </a:lnSpc>
              <a:spcBef>
                <a:spcPts val="1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nunca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externas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72110" indent="-360045">
              <a:lnSpc>
                <a:spcPct val="100000"/>
              </a:lnSpc>
              <a:spcBef>
                <a:spcPts val="695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puentearse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sí.</a:t>
            </a:r>
            <a:endParaRPr sz="1000">
              <a:latin typeface="Arial"/>
              <a:cs typeface="Arial"/>
            </a:endParaRPr>
          </a:p>
          <a:p>
            <a:pPr marL="372110" marR="126364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montar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  <a:p>
            <a:pPr marL="372110" marR="96520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aco-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tensor.</a:t>
            </a:r>
            <a:endParaRPr sz="1000">
              <a:latin typeface="Arial"/>
              <a:cs typeface="Arial"/>
            </a:endParaRPr>
          </a:p>
          <a:p>
            <a:pPr marL="372110" marR="158115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 spc="-10">
                <a:latin typeface="Arial"/>
                <a:cs typeface="Arial"/>
              </a:rPr>
              <a:t>Monte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protector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extremo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2719.1)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experimentales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ejes.</a:t>
            </a:r>
            <a:endParaRPr sz="1000">
              <a:latin typeface="Arial"/>
              <a:cs typeface="Arial"/>
            </a:endParaRPr>
          </a:p>
          <a:p>
            <a:pPr marL="372110" marR="107314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termocontactos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termocontactos,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recomendable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2.2).</a:t>
            </a:r>
            <a:endParaRPr sz="1000">
              <a:latin typeface="Arial"/>
              <a:cs typeface="Arial"/>
            </a:endParaRPr>
          </a:p>
          <a:p>
            <a:pPr algn="just" marL="372110" marR="31750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conjuntamente,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P1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garantiza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conduc-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72110" marR="32384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sobrecalentamiento,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convertidor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trol,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experimentales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límites.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ningún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automático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desconexión,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proceso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supervisarse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manualmente.</a:t>
            </a:r>
            <a:endParaRPr sz="1000">
              <a:latin typeface="Arial"/>
              <a:cs typeface="Arial"/>
            </a:endParaRPr>
          </a:p>
          <a:p>
            <a:pPr marL="372110" marR="165100" indent="-360045">
              <a:lnSpc>
                <a:spcPct val="108000"/>
              </a:lnSpc>
              <a:spcBef>
                <a:spcPts val="600"/>
              </a:spcBef>
              <a:buFont typeface="Arial"/>
              <a:buAutoNum type="arabicParenBoth"/>
              <a:tabLst>
                <a:tab pos="372110" algn="l"/>
                <a:tab pos="372745" algn="l"/>
              </a:tabLst>
            </a:pP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proceso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orden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inverso.</a:t>
            </a:r>
            <a:endParaRPr sz="1000">
              <a:latin typeface="Arial"/>
              <a:cs typeface="Arial"/>
            </a:endParaRPr>
          </a:p>
          <a:p>
            <a:pPr marL="372110" marR="17272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acoplamiento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extremo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firmemente.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extraer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reparación.</a:t>
            </a:r>
            <a:endParaRPr sz="1000">
              <a:latin typeface="Arial"/>
              <a:cs typeface="Arial"/>
            </a:endParaRPr>
          </a:p>
          <a:p>
            <a:pPr marL="372110" marR="18986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Prepare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des-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conectados.</a:t>
            </a:r>
            <a:endParaRPr sz="1000">
              <a:latin typeface="Arial"/>
              <a:cs typeface="Arial"/>
            </a:endParaRPr>
          </a:p>
          <a:p>
            <a:pPr marL="372110" marR="13716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preparar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fines.</a:t>
            </a:r>
            <a:endParaRPr sz="100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37211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presentaran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desviaciones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accionarse,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prueba,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contra-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simétricamente.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corregirse,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ali-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neando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existirán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tolerancias.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37804" y="321022"/>
            <a:ext cx="483616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Indicaciones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importantes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puesta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funcionamiento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sistema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2.2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Empleo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un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conmutador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protección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circuito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37991"/>
            <a:ext cx="6118225" cy="2241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1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protegen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sobrecar-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disminución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interrumpe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produzca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errores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mencio-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experimental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termocontactos.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2231.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termocontactos.</a:t>
            </a:r>
            <a:endParaRPr sz="1000">
              <a:latin typeface="Arial"/>
              <a:cs typeface="Arial"/>
            </a:endParaRPr>
          </a:p>
          <a:p>
            <a:pPr marL="12700" marR="4127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conlleva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desventaja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limita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cierto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punto.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2.2.1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protección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2231.x)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combinación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2730),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(mo-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2740.1)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2719)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363941" y="4950612"/>
            <a:ext cx="4571365" cy="4572635"/>
            <a:chOff x="1363941" y="4950612"/>
            <a:chExt cx="4571365" cy="4572635"/>
          </a:xfrm>
        </p:grpSpPr>
        <p:sp>
          <p:nvSpPr>
            <p:cNvPr id="10" name="object 10" descr=""/>
            <p:cNvSpPr/>
            <p:nvPr/>
          </p:nvSpPr>
          <p:spPr>
            <a:xfrm>
              <a:off x="1367434" y="4954104"/>
              <a:ext cx="4564380" cy="4565650"/>
            </a:xfrm>
            <a:custGeom>
              <a:avLst/>
              <a:gdLst/>
              <a:ahLst/>
              <a:cxnLst/>
              <a:rect l="l" t="t" r="r" b="b"/>
              <a:pathLst>
                <a:path w="4564380" h="4565650">
                  <a:moveTo>
                    <a:pt x="2493048" y="2762783"/>
                  </a:moveTo>
                  <a:lnTo>
                    <a:pt x="4563986" y="2762783"/>
                  </a:lnTo>
                  <a:lnTo>
                    <a:pt x="4563986" y="1819506"/>
                  </a:lnTo>
                  <a:lnTo>
                    <a:pt x="2493048" y="1819506"/>
                  </a:lnTo>
                  <a:lnTo>
                    <a:pt x="2493048" y="2762783"/>
                  </a:lnTo>
                  <a:close/>
                </a:path>
                <a:path w="4564380" h="4565650">
                  <a:moveTo>
                    <a:pt x="2910598" y="4565523"/>
                  </a:moveTo>
                  <a:lnTo>
                    <a:pt x="4563999" y="4565523"/>
                  </a:lnTo>
                  <a:lnTo>
                    <a:pt x="4563999" y="3600908"/>
                  </a:lnTo>
                  <a:lnTo>
                    <a:pt x="2910598" y="3600908"/>
                  </a:lnTo>
                  <a:lnTo>
                    <a:pt x="2910598" y="4565523"/>
                  </a:lnTo>
                  <a:close/>
                </a:path>
                <a:path w="4564380" h="4565650">
                  <a:moveTo>
                    <a:pt x="0" y="4556379"/>
                  </a:moveTo>
                  <a:lnTo>
                    <a:pt x="1494917" y="4556379"/>
                  </a:lnTo>
                  <a:lnTo>
                    <a:pt x="1494917" y="3593287"/>
                  </a:lnTo>
                  <a:lnTo>
                    <a:pt x="0" y="3593287"/>
                  </a:lnTo>
                  <a:lnTo>
                    <a:pt x="0" y="4556379"/>
                  </a:lnTo>
                  <a:close/>
                </a:path>
                <a:path w="4564380" h="4565650">
                  <a:moveTo>
                    <a:pt x="2476284" y="1019467"/>
                  </a:moveTo>
                  <a:lnTo>
                    <a:pt x="4563986" y="1019467"/>
                  </a:lnTo>
                  <a:lnTo>
                    <a:pt x="4563986" y="0"/>
                  </a:lnTo>
                  <a:lnTo>
                    <a:pt x="2476284" y="0"/>
                  </a:lnTo>
                  <a:lnTo>
                    <a:pt x="2476284" y="1019467"/>
                  </a:lnTo>
                  <a:close/>
                </a:path>
              </a:pathLst>
            </a:custGeom>
            <a:ln w="64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4021" y="5118252"/>
              <a:ext cx="735787" cy="69880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983581" y="574499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 h="0">
                  <a:moveTo>
                    <a:pt x="0" y="0"/>
                  </a:moveTo>
                  <a:lnTo>
                    <a:pt x="19812" y="0"/>
                  </a:lnTo>
                </a:path>
              </a:pathLst>
            </a:custGeom>
            <a:ln w="19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983581" y="5719089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w="0" h="52070">
                  <a:moveTo>
                    <a:pt x="0" y="0"/>
                  </a:moveTo>
                  <a:lnTo>
                    <a:pt x="0" y="51816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1279417" y="3948728"/>
          <a:ext cx="4857750" cy="835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5"/>
                <a:gridCol w="213995"/>
                <a:gridCol w="2421255"/>
                <a:gridCol w="646429"/>
                <a:gridCol w="946150"/>
              </a:tblGrid>
              <a:tr h="165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63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63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1106338" y="3888690"/>
            <a:ext cx="132080" cy="7880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L1</a:t>
            </a:r>
            <a:endParaRPr sz="600">
              <a:latin typeface="Arial"/>
              <a:cs typeface="Arial"/>
            </a:endParaRPr>
          </a:p>
          <a:p>
            <a:pPr algn="just" marL="12700" marR="15240">
              <a:lnSpc>
                <a:spcPct val="179200"/>
              </a:lnSpc>
              <a:spcBef>
                <a:spcPts val="20"/>
              </a:spcBef>
            </a:pPr>
            <a:r>
              <a:rPr dirty="0" sz="600" spc="-25" b="1">
                <a:latin typeface="Arial"/>
                <a:cs typeface="Arial"/>
              </a:rPr>
              <a:t>L2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25" b="1">
                <a:latin typeface="Arial"/>
                <a:cs typeface="Arial"/>
              </a:rPr>
              <a:t>L3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50" b="1">
                <a:latin typeface="Arial"/>
                <a:cs typeface="Arial"/>
              </a:rPr>
              <a:t>N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600" spc="-25" b="1">
                <a:latin typeface="Arial"/>
                <a:cs typeface="Arial"/>
              </a:rPr>
              <a:t>PE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887406" y="5212243"/>
            <a:ext cx="782320" cy="3524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30"/>
              </a:spcBef>
            </a:pPr>
            <a:r>
              <a:rPr dirty="0" sz="700">
                <a:latin typeface="Arial"/>
                <a:cs typeface="Arial"/>
              </a:rPr>
              <a:t>Fuente</a:t>
            </a:r>
            <a:r>
              <a:rPr dirty="0" sz="700" spc="10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9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alimen-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tación</a:t>
            </a:r>
            <a:r>
              <a:rPr dirty="0" sz="700" spc="10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universal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(modelo</a:t>
            </a:r>
            <a:r>
              <a:rPr dirty="0" sz="700" spc="14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2740.1)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919073" y="5606089"/>
            <a:ext cx="13271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Q1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370482" y="4954118"/>
            <a:ext cx="1496695" cy="992505"/>
          </a:xfrm>
          <a:custGeom>
            <a:avLst/>
            <a:gdLst/>
            <a:ahLst/>
            <a:cxnLst/>
            <a:rect l="l" t="t" r="r" b="b"/>
            <a:pathLst>
              <a:path w="1496695" h="992504">
                <a:moveTo>
                  <a:pt x="0" y="992033"/>
                </a:moveTo>
                <a:lnTo>
                  <a:pt x="1496441" y="992033"/>
                </a:lnTo>
                <a:lnTo>
                  <a:pt x="1496441" y="0"/>
                </a:lnTo>
                <a:lnTo>
                  <a:pt x="0" y="0"/>
                </a:lnTo>
                <a:lnTo>
                  <a:pt x="0" y="992033"/>
                </a:lnTo>
                <a:close/>
              </a:path>
            </a:pathLst>
          </a:custGeom>
          <a:ln w="48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603121" y="5282334"/>
            <a:ext cx="919480" cy="2457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20"/>
              </a:spcBef>
            </a:pPr>
            <a:r>
              <a:rPr dirty="0" sz="700">
                <a:latin typeface="Arial"/>
                <a:cs typeface="Arial"/>
              </a:rPr>
              <a:t>Dispositivo</a:t>
            </a:r>
            <a:r>
              <a:rPr dirty="0" sz="700" spc="1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12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control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(modelo</a:t>
            </a:r>
            <a:r>
              <a:rPr dirty="0" sz="700" spc="14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2730)t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88253" y="9262664"/>
            <a:ext cx="143065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Unidad</a:t>
            </a:r>
            <a:r>
              <a:rPr dirty="0" sz="700" spc="12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12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frenado</a:t>
            </a:r>
            <a:r>
              <a:rPr dirty="0" sz="700" spc="1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(modelo</a:t>
            </a:r>
            <a:r>
              <a:rPr dirty="0" sz="700" spc="140">
                <a:latin typeface="Times New Roman"/>
                <a:cs typeface="Times New Roman"/>
              </a:rPr>
              <a:t> </a:t>
            </a:r>
            <a:r>
              <a:rPr dirty="0" sz="700" spc="-20">
                <a:latin typeface="Arial"/>
                <a:cs typeface="Arial"/>
              </a:rPr>
              <a:t>2719)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1519313" y="8804427"/>
            <a:ext cx="702945" cy="354965"/>
            <a:chOff x="1519313" y="8804427"/>
            <a:chExt cx="702945" cy="354965"/>
          </a:xfrm>
        </p:grpSpPr>
        <p:sp>
          <p:nvSpPr>
            <p:cNvPr id="22" name="object 22" descr=""/>
            <p:cNvSpPr/>
            <p:nvPr/>
          </p:nvSpPr>
          <p:spPr>
            <a:xfrm>
              <a:off x="1524393" y="8809507"/>
              <a:ext cx="346075" cy="344805"/>
            </a:xfrm>
            <a:custGeom>
              <a:avLst/>
              <a:gdLst/>
              <a:ahLst/>
              <a:cxnLst/>
              <a:rect l="l" t="t" r="r" b="b"/>
              <a:pathLst>
                <a:path w="346075" h="344804">
                  <a:moveTo>
                    <a:pt x="172199" y="0"/>
                  </a:moveTo>
                  <a:lnTo>
                    <a:pt x="153911" y="0"/>
                  </a:lnTo>
                  <a:lnTo>
                    <a:pt x="138671" y="3048"/>
                  </a:lnTo>
                  <a:lnTo>
                    <a:pt x="121907" y="6096"/>
                  </a:lnTo>
                  <a:lnTo>
                    <a:pt x="106667" y="13716"/>
                  </a:lnTo>
                  <a:lnTo>
                    <a:pt x="91427" y="19812"/>
                  </a:lnTo>
                  <a:lnTo>
                    <a:pt x="77711" y="28956"/>
                  </a:lnTo>
                  <a:lnTo>
                    <a:pt x="62471" y="41148"/>
                  </a:lnTo>
                  <a:lnTo>
                    <a:pt x="50279" y="50292"/>
                  </a:lnTo>
                  <a:lnTo>
                    <a:pt x="39611" y="62471"/>
                  </a:lnTo>
                  <a:lnTo>
                    <a:pt x="28956" y="77711"/>
                  </a:lnTo>
                  <a:lnTo>
                    <a:pt x="21336" y="91427"/>
                  </a:lnTo>
                  <a:lnTo>
                    <a:pt x="12192" y="106667"/>
                  </a:lnTo>
                  <a:lnTo>
                    <a:pt x="7620" y="121907"/>
                  </a:lnTo>
                  <a:lnTo>
                    <a:pt x="3048" y="138671"/>
                  </a:lnTo>
                  <a:lnTo>
                    <a:pt x="0" y="172199"/>
                  </a:lnTo>
                  <a:lnTo>
                    <a:pt x="3048" y="205727"/>
                  </a:lnTo>
                  <a:lnTo>
                    <a:pt x="7620" y="222478"/>
                  </a:lnTo>
                  <a:lnTo>
                    <a:pt x="12192" y="237718"/>
                  </a:lnTo>
                  <a:lnTo>
                    <a:pt x="21336" y="252958"/>
                  </a:lnTo>
                  <a:lnTo>
                    <a:pt x="28956" y="269722"/>
                  </a:lnTo>
                  <a:lnTo>
                    <a:pt x="39611" y="281914"/>
                  </a:lnTo>
                  <a:lnTo>
                    <a:pt x="63995" y="306298"/>
                  </a:lnTo>
                  <a:lnTo>
                    <a:pt x="77711" y="315442"/>
                  </a:lnTo>
                  <a:lnTo>
                    <a:pt x="91427" y="326110"/>
                  </a:lnTo>
                  <a:lnTo>
                    <a:pt x="121907" y="338302"/>
                  </a:lnTo>
                  <a:lnTo>
                    <a:pt x="140195" y="341350"/>
                  </a:lnTo>
                  <a:lnTo>
                    <a:pt x="155435" y="342874"/>
                  </a:lnTo>
                  <a:lnTo>
                    <a:pt x="172199" y="344398"/>
                  </a:lnTo>
                  <a:lnTo>
                    <a:pt x="190474" y="342874"/>
                  </a:lnTo>
                  <a:lnTo>
                    <a:pt x="240766" y="332206"/>
                  </a:lnTo>
                  <a:lnTo>
                    <a:pt x="269722" y="315442"/>
                  </a:lnTo>
                  <a:lnTo>
                    <a:pt x="283438" y="306298"/>
                  </a:lnTo>
                  <a:lnTo>
                    <a:pt x="307822" y="281914"/>
                  </a:lnTo>
                  <a:lnTo>
                    <a:pt x="316966" y="266674"/>
                  </a:lnTo>
                  <a:lnTo>
                    <a:pt x="326110" y="252958"/>
                  </a:lnTo>
                  <a:lnTo>
                    <a:pt x="333730" y="236194"/>
                  </a:lnTo>
                  <a:lnTo>
                    <a:pt x="338289" y="222478"/>
                  </a:lnTo>
                  <a:lnTo>
                    <a:pt x="342861" y="205727"/>
                  </a:lnTo>
                  <a:lnTo>
                    <a:pt x="345909" y="172199"/>
                  </a:lnTo>
                  <a:lnTo>
                    <a:pt x="342861" y="138671"/>
                  </a:lnTo>
                  <a:lnTo>
                    <a:pt x="326110" y="91427"/>
                  </a:lnTo>
                  <a:lnTo>
                    <a:pt x="283438" y="38100"/>
                  </a:lnTo>
                  <a:lnTo>
                    <a:pt x="237718" y="13716"/>
                  </a:lnTo>
                  <a:lnTo>
                    <a:pt x="222478" y="6096"/>
                  </a:lnTo>
                  <a:lnTo>
                    <a:pt x="205714" y="3048"/>
                  </a:lnTo>
                  <a:lnTo>
                    <a:pt x="190474" y="0"/>
                  </a:lnTo>
                  <a:lnTo>
                    <a:pt x="172199" y="0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867255" y="8983230"/>
              <a:ext cx="353695" cy="10795"/>
            </a:xfrm>
            <a:custGeom>
              <a:avLst/>
              <a:gdLst/>
              <a:ahLst/>
              <a:cxnLst/>
              <a:rect l="l" t="t" r="r" b="b"/>
              <a:pathLst>
                <a:path w="353694" h="10795">
                  <a:moveTo>
                    <a:pt x="27432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3048" y="10668"/>
                  </a:lnTo>
                  <a:lnTo>
                    <a:pt x="27432" y="10668"/>
                  </a:lnTo>
                  <a:lnTo>
                    <a:pt x="28956" y="7620"/>
                  </a:lnTo>
                  <a:lnTo>
                    <a:pt x="28956" y="6096"/>
                  </a:lnTo>
                  <a:lnTo>
                    <a:pt x="30480" y="4572"/>
                  </a:lnTo>
                  <a:lnTo>
                    <a:pt x="28956" y="3048"/>
                  </a:lnTo>
                  <a:lnTo>
                    <a:pt x="28956" y="1524"/>
                  </a:lnTo>
                  <a:lnTo>
                    <a:pt x="27432" y="0"/>
                  </a:lnTo>
                  <a:close/>
                </a:path>
                <a:path w="353694" h="10795">
                  <a:moveTo>
                    <a:pt x="68580" y="0"/>
                  </a:moveTo>
                  <a:lnTo>
                    <a:pt x="44196" y="0"/>
                  </a:lnTo>
                  <a:lnTo>
                    <a:pt x="41148" y="3048"/>
                  </a:lnTo>
                  <a:lnTo>
                    <a:pt x="41148" y="6096"/>
                  </a:lnTo>
                  <a:lnTo>
                    <a:pt x="42672" y="7620"/>
                  </a:lnTo>
                  <a:lnTo>
                    <a:pt x="44196" y="10668"/>
                  </a:lnTo>
                  <a:lnTo>
                    <a:pt x="68580" y="10668"/>
                  </a:lnTo>
                  <a:lnTo>
                    <a:pt x="70104" y="7620"/>
                  </a:lnTo>
                  <a:lnTo>
                    <a:pt x="70104" y="6096"/>
                  </a:lnTo>
                  <a:lnTo>
                    <a:pt x="71628" y="4572"/>
                  </a:lnTo>
                  <a:lnTo>
                    <a:pt x="70104" y="3048"/>
                  </a:lnTo>
                  <a:lnTo>
                    <a:pt x="70104" y="1524"/>
                  </a:lnTo>
                  <a:lnTo>
                    <a:pt x="68580" y="0"/>
                  </a:lnTo>
                  <a:close/>
                </a:path>
                <a:path w="353694" h="10795">
                  <a:moveTo>
                    <a:pt x="108204" y="0"/>
                  </a:moveTo>
                  <a:lnTo>
                    <a:pt x="83820" y="0"/>
                  </a:lnTo>
                  <a:lnTo>
                    <a:pt x="80772" y="3048"/>
                  </a:lnTo>
                  <a:lnTo>
                    <a:pt x="80772" y="6096"/>
                  </a:lnTo>
                  <a:lnTo>
                    <a:pt x="82296" y="7620"/>
                  </a:lnTo>
                  <a:lnTo>
                    <a:pt x="83820" y="10668"/>
                  </a:lnTo>
                  <a:lnTo>
                    <a:pt x="108204" y="10668"/>
                  </a:lnTo>
                  <a:lnTo>
                    <a:pt x="109728" y="7620"/>
                  </a:lnTo>
                  <a:lnTo>
                    <a:pt x="109728" y="6096"/>
                  </a:lnTo>
                  <a:lnTo>
                    <a:pt x="111252" y="4572"/>
                  </a:lnTo>
                  <a:lnTo>
                    <a:pt x="109728" y="3048"/>
                  </a:lnTo>
                  <a:lnTo>
                    <a:pt x="109728" y="1524"/>
                  </a:lnTo>
                  <a:lnTo>
                    <a:pt x="108204" y="0"/>
                  </a:lnTo>
                  <a:close/>
                </a:path>
                <a:path w="353694" h="10795">
                  <a:moveTo>
                    <a:pt x="149339" y="0"/>
                  </a:moveTo>
                  <a:lnTo>
                    <a:pt x="124968" y="0"/>
                  </a:lnTo>
                  <a:lnTo>
                    <a:pt x="121920" y="3048"/>
                  </a:lnTo>
                  <a:lnTo>
                    <a:pt x="121920" y="6096"/>
                  </a:lnTo>
                  <a:lnTo>
                    <a:pt x="123444" y="7620"/>
                  </a:lnTo>
                  <a:lnTo>
                    <a:pt x="124968" y="10668"/>
                  </a:lnTo>
                  <a:lnTo>
                    <a:pt x="149339" y="10668"/>
                  </a:lnTo>
                  <a:lnTo>
                    <a:pt x="150863" y="7620"/>
                  </a:lnTo>
                  <a:lnTo>
                    <a:pt x="150863" y="6096"/>
                  </a:lnTo>
                  <a:lnTo>
                    <a:pt x="152387" y="4572"/>
                  </a:lnTo>
                  <a:lnTo>
                    <a:pt x="150863" y="3048"/>
                  </a:lnTo>
                  <a:lnTo>
                    <a:pt x="150863" y="1524"/>
                  </a:lnTo>
                  <a:lnTo>
                    <a:pt x="149339" y="0"/>
                  </a:lnTo>
                  <a:close/>
                </a:path>
                <a:path w="353694" h="10795">
                  <a:moveTo>
                    <a:pt x="188963" y="0"/>
                  </a:moveTo>
                  <a:lnTo>
                    <a:pt x="164579" y="0"/>
                  </a:lnTo>
                  <a:lnTo>
                    <a:pt x="161531" y="3048"/>
                  </a:lnTo>
                  <a:lnTo>
                    <a:pt x="161531" y="6096"/>
                  </a:lnTo>
                  <a:lnTo>
                    <a:pt x="163055" y="7620"/>
                  </a:lnTo>
                  <a:lnTo>
                    <a:pt x="164579" y="10668"/>
                  </a:lnTo>
                  <a:lnTo>
                    <a:pt x="188963" y="10668"/>
                  </a:lnTo>
                  <a:lnTo>
                    <a:pt x="190487" y="7620"/>
                  </a:lnTo>
                  <a:lnTo>
                    <a:pt x="190487" y="6096"/>
                  </a:lnTo>
                  <a:lnTo>
                    <a:pt x="192011" y="4572"/>
                  </a:lnTo>
                  <a:lnTo>
                    <a:pt x="190487" y="3048"/>
                  </a:lnTo>
                  <a:lnTo>
                    <a:pt x="190487" y="1524"/>
                  </a:lnTo>
                  <a:lnTo>
                    <a:pt x="188963" y="0"/>
                  </a:lnTo>
                  <a:close/>
                </a:path>
                <a:path w="353694" h="10795">
                  <a:moveTo>
                    <a:pt x="230111" y="0"/>
                  </a:moveTo>
                  <a:lnTo>
                    <a:pt x="205727" y="0"/>
                  </a:lnTo>
                  <a:lnTo>
                    <a:pt x="202679" y="3048"/>
                  </a:lnTo>
                  <a:lnTo>
                    <a:pt x="202679" y="6096"/>
                  </a:lnTo>
                  <a:lnTo>
                    <a:pt x="204203" y="7620"/>
                  </a:lnTo>
                  <a:lnTo>
                    <a:pt x="205727" y="10668"/>
                  </a:lnTo>
                  <a:lnTo>
                    <a:pt x="230111" y="10668"/>
                  </a:lnTo>
                  <a:lnTo>
                    <a:pt x="231635" y="7620"/>
                  </a:lnTo>
                  <a:lnTo>
                    <a:pt x="231635" y="6096"/>
                  </a:lnTo>
                  <a:lnTo>
                    <a:pt x="233159" y="4572"/>
                  </a:lnTo>
                  <a:lnTo>
                    <a:pt x="231635" y="3048"/>
                  </a:lnTo>
                  <a:lnTo>
                    <a:pt x="231635" y="1524"/>
                  </a:lnTo>
                  <a:lnTo>
                    <a:pt x="230111" y="0"/>
                  </a:lnTo>
                  <a:close/>
                </a:path>
                <a:path w="353694" h="10795">
                  <a:moveTo>
                    <a:pt x="269735" y="0"/>
                  </a:moveTo>
                  <a:lnTo>
                    <a:pt x="245351" y="0"/>
                  </a:lnTo>
                  <a:lnTo>
                    <a:pt x="242303" y="3048"/>
                  </a:lnTo>
                  <a:lnTo>
                    <a:pt x="242303" y="6096"/>
                  </a:lnTo>
                  <a:lnTo>
                    <a:pt x="243827" y="7620"/>
                  </a:lnTo>
                  <a:lnTo>
                    <a:pt x="245351" y="10668"/>
                  </a:lnTo>
                  <a:lnTo>
                    <a:pt x="269735" y="10668"/>
                  </a:lnTo>
                  <a:lnTo>
                    <a:pt x="271259" y="7620"/>
                  </a:lnTo>
                  <a:lnTo>
                    <a:pt x="271259" y="6096"/>
                  </a:lnTo>
                  <a:lnTo>
                    <a:pt x="272783" y="4572"/>
                  </a:lnTo>
                  <a:lnTo>
                    <a:pt x="271259" y="3048"/>
                  </a:lnTo>
                  <a:lnTo>
                    <a:pt x="271259" y="1524"/>
                  </a:lnTo>
                  <a:lnTo>
                    <a:pt x="269735" y="0"/>
                  </a:lnTo>
                  <a:close/>
                </a:path>
                <a:path w="353694" h="10795">
                  <a:moveTo>
                    <a:pt x="310870" y="0"/>
                  </a:moveTo>
                  <a:lnTo>
                    <a:pt x="286499" y="0"/>
                  </a:lnTo>
                  <a:lnTo>
                    <a:pt x="283451" y="3048"/>
                  </a:lnTo>
                  <a:lnTo>
                    <a:pt x="283451" y="6096"/>
                  </a:lnTo>
                  <a:lnTo>
                    <a:pt x="284975" y="7620"/>
                  </a:lnTo>
                  <a:lnTo>
                    <a:pt x="286499" y="10668"/>
                  </a:lnTo>
                  <a:lnTo>
                    <a:pt x="310870" y="10668"/>
                  </a:lnTo>
                  <a:lnTo>
                    <a:pt x="312394" y="7620"/>
                  </a:lnTo>
                  <a:lnTo>
                    <a:pt x="312394" y="6096"/>
                  </a:lnTo>
                  <a:lnTo>
                    <a:pt x="313918" y="4572"/>
                  </a:lnTo>
                  <a:lnTo>
                    <a:pt x="312394" y="3048"/>
                  </a:lnTo>
                  <a:lnTo>
                    <a:pt x="312394" y="1524"/>
                  </a:lnTo>
                  <a:lnTo>
                    <a:pt x="310870" y="0"/>
                  </a:lnTo>
                  <a:close/>
                </a:path>
                <a:path w="353694" h="10795">
                  <a:moveTo>
                    <a:pt x="350494" y="0"/>
                  </a:moveTo>
                  <a:lnTo>
                    <a:pt x="326110" y="0"/>
                  </a:lnTo>
                  <a:lnTo>
                    <a:pt x="323062" y="3048"/>
                  </a:lnTo>
                  <a:lnTo>
                    <a:pt x="323062" y="6096"/>
                  </a:lnTo>
                  <a:lnTo>
                    <a:pt x="324586" y="7620"/>
                  </a:lnTo>
                  <a:lnTo>
                    <a:pt x="326110" y="10668"/>
                  </a:lnTo>
                  <a:lnTo>
                    <a:pt x="350494" y="10668"/>
                  </a:lnTo>
                  <a:lnTo>
                    <a:pt x="352018" y="7620"/>
                  </a:lnTo>
                  <a:lnTo>
                    <a:pt x="352018" y="6096"/>
                  </a:lnTo>
                  <a:lnTo>
                    <a:pt x="353542" y="4572"/>
                  </a:lnTo>
                  <a:lnTo>
                    <a:pt x="352018" y="3048"/>
                  </a:lnTo>
                  <a:lnTo>
                    <a:pt x="352018" y="1524"/>
                  </a:lnTo>
                  <a:lnTo>
                    <a:pt x="3504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867255" y="8983231"/>
              <a:ext cx="353695" cy="10795"/>
            </a:xfrm>
            <a:custGeom>
              <a:avLst/>
              <a:gdLst/>
              <a:ahLst/>
              <a:cxnLst/>
              <a:rect l="l" t="t" r="r" b="b"/>
              <a:pathLst>
                <a:path w="353694" h="10795">
                  <a:moveTo>
                    <a:pt x="4572" y="0"/>
                  </a:moveTo>
                  <a:lnTo>
                    <a:pt x="27432" y="0"/>
                  </a:lnTo>
                  <a:lnTo>
                    <a:pt x="28956" y="1524"/>
                  </a:lnTo>
                  <a:lnTo>
                    <a:pt x="28956" y="3048"/>
                  </a:lnTo>
                  <a:lnTo>
                    <a:pt x="30480" y="4572"/>
                  </a:lnTo>
                  <a:lnTo>
                    <a:pt x="28956" y="6096"/>
                  </a:lnTo>
                  <a:lnTo>
                    <a:pt x="28956" y="7620"/>
                  </a:lnTo>
                  <a:lnTo>
                    <a:pt x="27432" y="10668"/>
                  </a:lnTo>
                  <a:lnTo>
                    <a:pt x="3048" y="10668"/>
                  </a:lnTo>
                  <a:lnTo>
                    <a:pt x="1524" y="7620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4572" y="0"/>
                  </a:lnTo>
                  <a:close/>
                </a:path>
                <a:path w="353694" h="10795">
                  <a:moveTo>
                    <a:pt x="45720" y="0"/>
                  </a:moveTo>
                  <a:lnTo>
                    <a:pt x="68580" y="0"/>
                  </a:lnTo>
                  <a:lnTo>
                    <a:pt x="70104" y="1524"/>
                  </a:lnTo>
                  <a:lnTo>
                    <a:pt x="70104" y="3048"/>
                  </a:lnTo>
                  <a:lnTo>
                    <a:pt x="71628" y="4572"/>
                  </a:lnTo>
                  <a:lnTo>
                    <a:pt x="70104" y="6096"/>
                  </a:lnTo>
                  <a:lnTo>
                    <a:pt x="70104" y="7620"/>
                  </a:lnTo>
                  <a:lnTo>
                    <a:pt x="68580" y="10668"/>
                  </a:lnTo>
                  <a:lnTo>
                    <a:pt x="44196" y="10668"/>
                  </a:lnTo>
                  <a:lnTo>
                    <a:pt x="42672" y="7620"/>
                  </a:lnTo>
                  <a:lnTo>
                    <a:pt x="41148" y="6096"/>
                  </a:lnTo>
                  <a:lnTo>
                    <a:pt x="41148" y="3048"/>
                  </a:lnTo>
                  <a:lnTo>
                    <a:pt x="44196" y="0"/>
                  </a:lnTo>
                  <a:lnTo>
                    <a:pt x="45720" y="0"/>
                  </a:lnTo>
                  <a:close/>
                </a:path>
                <a:path w="353694" h="10795">
                  <a:moveTo>
                    <a:pt x="85344" y="0"/>
                  </a:moveTo>
                  <a:lnTo>
                    <a:pt x="108204" y="0"/>
                  </a:lnTo>
                  <a:lnTo>
                    <a:pt x="109728" y="1524"/>
                  </a:lnTo>
                  <a:lnTo>
                    <a:pt x="109728" y="3048"/>
                  </a:lnTo>
                  <a:lnTo>
                    <a:pt x="111252" y="4572"/>
                  </a:lnTo>
                  <a:lnTo>
                    <a:pt x="109728" y="6096"/>
                  </a:lnTo>
                  <a:lnTo>
                    <a:pt x="109728" y="7620"/>
                  </a:lnTo>
                  <a:lnTo>
                    <a:pt x="108204" y="10668"/>
                  </a:lnTo>
                  <a:lnTo>
                    <a:pt x="83820" y="10668"/>
                  </a:lnTo>
                  <a:lnTo>
                    <a:pt x="82296" y="7620"/>
                  </a:lnTo>
                  <a:lnTo>
                    <a:pt x="80772" y="6096"/>
                  </a:lnTo>
                  <a:lnTo>
                    <a:pt x="80772" y="3048"/>
                  </a:lnTo>
                  <a:lnTo>
                    <a:pt x="83820" y="0"/>
                  </a:lnTo>
                  <a:lnTo>
                    <a:pt x="85344" y="0"/>
                  </a:lnTo>
                  <a:close/>
                </a:path>
                <a:path w="353694" h="10795">
                  <a:moveTo>
                    <a:pt x="126492" y="0"/>
                  </a:moveTo>
                  <a:lnTo>
                    <a:pt x="149339" y="0"/>
                  </a:lnTo>
                  <a:lnTo>
                    <a:pt x="150863" y="1524"/>
                  </a:lnTo>
                  <a:lnTo>
                    <a:pt x="150863" y="3048"/>
                  </a:lnTo>
                  <a:lnTo>
                    <a:pt x="152387" y="4572"/>
                  </a:lnTo>
                  <a:lnTo>
                    <a:pt x="150863" y="6096"/>
                  </a:lnTo>
                  <a:lnTo>
                    <a:pt x="150863" y="7620"/>
                  </a:lnTo>
                  <a:lnTo>
                    <a:pt x="149339" y="10668"/>
                  </a:lnTo>
                  <a:lnTo>
                    <a:pt x="124968" y="10668"/>
                  </a:lnTo>
                  <a:lnTo>
                    <a:pt x="123444" y="7620"/>
                  </a:lnTo>
                  <a:lnTo>
                    <a:pt x="121920" y="6096"/>
                  </a:lnTo>
                  <a:lnTo>
                    <a:pt x="121920" y="3048"/>
                  </a:lnTo>
                  <a:lnTo>
                    <a:pt x="124968" y="0"/>
                  </a:lnTo>
                  <a:lnTo>
                    <a:pt x="126492" y="0"/>
                  </a:lnTo>
                  <a:close/>
                </a:path>
                <a:path w="353694" h="10795">
                  <a:moveTo>
                    <a:pt x="166103" y="0"/>
                  </a:moveTo>
                  <a:lnTo>
                    <a:pt x="188963" y="0"/>
                  </a:lnTo>
                  <a:lnTo>
                    <a:pt x="190487" y="1524"/>
                  </a:lnTo>
                  <a:lnTo>
                    <a:pt x="190487" y="3048"/>
                  </a:lnTo>
                  <a:lnTo>
                    <a:pt x="192011" y="4572"/>
                  </a:lnTo>
                  <a:lnTo>
                    <a:pt x="190487" y="6096"/>
                  </a:lnTo>
                  <a:lnTo>
                    <a:pt x="190487" y="7620"/>
                  </a:lnTo>
                  <a:lnTo>
                    <a:pt x="188963" y="10668"/>
                  </a:lnTo>
                  <a:lnTo>
                    <a:pt x="164579" y="10668"/>
                  </a:lnTo>
                  <a:lnTo>
                    <a:pt x="163055" y="7620"/>
                  </a:lnTo>
                  <a:lnTo>
                    <a:pt x="161531" y="6096"/>
                  </a:lnTo>
                  <a:lnTo>
                    <a:pt x="161531" y="3048"/>
                  </a:lnTo>
                  <a:lnTo>
                    <a:pt x="164579" y="0"/>
                  </a:lnTo>
                  <a:lnTo>
                    <a:pt x="166103" y="0"/>
                  </a:lnTo>
                  <a:close/>
                </a:path>
                <a:path w="353694" h="10795">
                  <a:moveTo>
                    <a:pt x="207251" y="0"/>
                  </a:moveTo>
                  <a:lnTo>
                    <a:pt x="230111" y="0"/>
                  </a:lnTo>
                  <a:lnTo>
                    <a:pt x="231635" y="1524"/>
                  </a:lnTo>
                  <a:lnTo>
                    <a:pt x="231635" y="3048"/>
                  </a:lnTo>
                  <a:lnTo>
                    <a:pt x="233159" y="4572"/>
                  </a:lnTo>
                  <a:lnTo>
                    <a:pt x="231635" y="6096"/>
                  </a:lnTo>
                  <a:lnTo>
                    <a:pt x="231635" y="7620"/>
                  </a:lnTo>
                  <a:lnTo>
                    <a:pt x="230111" y="10668"/>
                  </a:lnTo>
                  <a:lnTo>
                    <a:pt x="205727" y="10668"/>
                  </a:lnTo>
                  <a:lnTo>
                    <a:pt x="204203" y="7620"/>
                  </a:lnTo>
                  <a:lnTo>
                    <a:pt x="202679" y="6096"/>
                  </a:lnTo>
                  <a:lnTo>
                    <a:pt x="202679" y="3048"/>
                  </a:lnTo>
                  <a:lnTo>
                    <a:pt x="205727" y="0"/>
                  </a:lnTo>
                  <a:lnTo>
                    <a:pt x="207251" y="0"/>
                  </a:lnTo>
                  <a:close/>
                </a:path>
                <a:path w="353694" h="10795">
                  <a:moveTo>
                    <a:pt x="246875" y="0"/>
                  </a:moveTo>
                  <a:lnTo>
                    <a:pt x="269735" y="0"/>
                  </a:lnTo>
                  <a:lnTo>
                    <a:pt x="271259" y="1524"/>
                  </a:lnTo>
                  <a:lnTo>
                    <a:pt x="271259" y="3048"/>
                  </a:lnTo>
                  <a:lnTo>
                    <a:pt x="272783" y="4572"/>
                  </a:lnTo>
                  <a:lnTo>
                    <a:pt x="271259" y="6096"/>
                  </a:lnTo>
                  <a:lnTo>
                    <a:pt x="271259" y="7620"/>
                  </a:lnTo>
                  <a:lnTo>
                    <a:pt x="269735" y="10668"/>
                  </a:lnTo>
                  <a:lnTo>
                    <a:pt x="245351" y="10668"/>
                  </a:lnTo>
                  <a:lnTo>
                    <a:pt x="243827" y="7620"/>
                  </a:lnTo>
                  <a:lnTo>
                    <a:pt x="242303" y="6096"/>
                  </a:lnTo>
                  <a:lnTo>
                    <a:pt x="242303" y="3048"/>
                  </a:lnTo>
                  <a:lnTo>
                    <a:pt x="245351" y="0"/>
                  </a:lnTo>
                  <a:lnTo>
                    <a:pt x="246875" y="0"/>
                  </a:lnTo>
                  <a:close/>
                </a:path>
                <a:path w="353694" h="10795">
                  <a:moveTo>
                    <a:pt x="288023" y="0"/>
                  </a:moveTo>
                  <a:lnTo>
                    <a:pt x="310870" y="0"/>
                  </a:lnTo>
                  <a:lnTo>
                    <a:pt x="312394" y="1524"/>
                  </a:lnTo>
                  <a:lnTo>
                    <a:pt x="312394" y="3048"/>
                  </a:lnTo>
                  <a:lnTo>
                    <a:pt x="313918" y="4572"/>
                  </a:lnTo>
                  <a:lnTo>
                    <a:pt x="312394" y="6096"/>
                  </a:lnTo>
                  <a:lnTo>
                    <a:pt x="312394" y="7620"/>
                  </a:lnTo>
                  <a:lnTo>
                    <a:pt x="310870" y="10668"/>
                  </a:lnTo>
                  <a:lnTo>
                    <a:pt x="286499" y="10668"/>
                  </a:lnTo>
                  <a:lnTo>
                    <a:pt x="284975" y="7620"/>
                  </a:lnTo>
                  <a:lnTo>
                    <a:pt x="283451" y="6096"/>
                  </a:lnTo>
                  <a:lnTo>
                    <a:pt x="283451" y="3048"/>
                  </a:lnTo>
                  <a:lnTo>
                    <a:pt x="286499" y="0"/>
                  </a:lnTo>
                  <a:lnTo>
                    <a:pt x="288023" y="0"/>
                  </a:lnTo>
                  <a:close/>
                </a:path>
                <a:path w="353694" h="10795">
                  <a:moveTo>
                    <a:pt x="327634" y="0"/>
                  </a:moveTo>
                  <a:lnTo>
                    <a:pt x="350494" y="0"/>
                  </a:lnTo>
                  <a:lnTo>
                    <a:pt x="352018" y="1524"/>
                  </a:lnTo>
                  <a:lnTo>
                    <a:pt x="352018" y="3048"/>
                  </a:lnTo>
                  <a:lnTo>
                    <a:pt x="353542" y="4572"/>
                  </a:lnTo>
                  <a:lnTo>
                    <a:pt x="352018" y="6096"/>
                  </a:lnTo>
                  <a:lnTo>
                    <a:pt x="352018" y="7620"/>
                  </a:lnTo>
                  <a:lnTo>
                    <a:pt x="350494" y="10668"/>
                  </a:lnTo>
                  <a:lnTo>
                    <a:pt x="326110" y="10668"/>
                  </a:lnTo>
                  <a:lnTo>
                    <a:pt x="324586" y="7620"/>
                  </a:lnTo>
                  <a:lnTo>
                    <a:pt x="323062" y="6096"/>
                  </a:lnTo>
                  <a:lnTo>
                    <a:pt x="323062" y="3048"/>
                  </a:lnTo>
                  <a:lnTo>
                    <a:pt x="326110" y="0"/>
                  </a:lnTo>
                  <a:lnTo>
                    <a:pt x="32763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653413" y="8850415"/>
            <a:ext cx="92710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25" b="1">
                <a:latin typeface="Arial"/>
                <a:cs typeface="Arial"/>
              </a:rPr>
              <a:t>M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601600" y="8952511"/>
            <a:ext cx="7048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 b="1"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2236038" y="8885694"/>
            <a:ext cx="212090" cy="212090"/>
          </a:xfrm>
          <a:custGeom>
            <a:avLst/>
            <a:gdLst/>
            <a:ahLst/>
            <a:cxnLst/>
            <a:rect l="l" t="t" r="r" b="b"/>
            <a:pathLst>
              <a:path w="212089" h="212090">
                <a:moveTo>
                  <a:pt x="187439" y="103632"/>
                </a:moveTo>
                <a:lnTo>
                  <a:pt x="187439" y="115824"/>
                </a:lnTo>
                <a:lnTo>
                  <a:pt x="184391" y="126492"/>
                </a:lnTo>
                <a:lnTo>
                  <a:pt x="181343" y="138671"/>
                </a:lnTo>
                <a:lnTo>
                  <a:pt x="152387" y="173723"/>
                </a:lnTo>
                <a:lnTo>
                  <a:pt x="118859" y="184391"/>
                </a:lnTo>
                <a:lnTo>
                  <a:pt x="95999" y="184391"/>
                </a:lnTo>
                <a:lnTo>
                  <a:pt x="54864" y="166103"/>
                </a:lnTo>
                <a:lnTo>
                  <a:pt x="28956" y="126492"/>
                </a:lnTo>
                <a:lnTo>
                  <a:pt x="25908" y="103632"/>
                </a:lnTo>
                <a:lnTo>
                  <a:pt x="28956" y="82296"/>
                </a:lnTo>
                <a:lnTo>
                  <a:pt x="54864" y="42672"/>
                </a:lnTo>
                <a:lnTo>
                  <a:pt x="95999" y="24384"/>
                </a:lnTo>
                <a:lnTo>
                  <a:pt x="108191" y="22860"/>
                </a:lnTo>
                <a:lnTo>
                  <a:pt x="118859" y="24384"/>
                </a:lnTo>
                <a:lnTo>
                  <a:pt x="129527" y="25908"/>
                </a:lnTo>
                <a:lnTo>
                  <a:pt x="140195" y="30480"/>
                </a:lnTo>
                <a:lnTo>
                  <a:pt x="176771" y="60960"/>
                </a:lnTo>
                <a:lnTo>
                  <a:pt x="184391" y="82296"/>
                </a:lnTo>
                <a:lnTo>
                  <a:pt x="187439" y="92964"/>
                </a:lnTo>
                <a:lnTo>
                  <a:pt x="187439" y="103632"/>
                </a:lnTo>
              </a:path>
              <a:path w="212089" h="212090">
                <a:moveTo>
                  <a:pt x="211823" y="103632"/>
                </a:moveTo>
                <a:lnTo>
                  <a:pt x="211823" y="118872"/>
                </a:lnTo>
                <a:lnTo>
                  <a:pt x="208775" y="131064"/>
                </a:lnTo>
                <a:lnTo>
                  <a:pt x="205727" y="144767"/>
                </a:lnTo>
                <a:lnTo>
                  <a:pt x="184391" y="178295"/>
                </a:lnTo>
                <a:lnTo>
                  <a:pt x="152387" y="201155"/>
                </a:lnTo>
                <a:lnTo>
                  <a:pt x="126479" y="208775"/>
                </a:lnTo>
                <a:lnTo>
                  <a:pt x="114287" y="211823"/>
                </a:lnTo>
                <a:lnTo>
                  <a:pt x="99047" y="211823"/>
                </a:lnTo>
                <a:lnTo>
                  <a:pt x="86855" y="208775"/>
                </a:lnTo>
                <a:lnTo>
                  <a:pt x="73152" y="205727"/>
                </a:lnTo>
                <a:lnTo>
                  <a:pt x="38100" y="187439"/>
                </a:lnTo>
                <a:lnTo>
                  <a:pt x="7620" y="144767"/>
                </a:lnTo>
                <a:lnTo>
                  <a:pt x="0" y="103632"/>
                </a:lnTo>
                <a:lnTo>
                  <a:pt x="3048" y="79248"/>
                </a:lnTo>
                <a:lnTo>
                  <a:pt x="7620" y="65532"/>
                </a:lnTo>
                <a:lnTo>
                  <a:pt x="13716" y="54864"/>
                </a:lnTo>
                <a:lnTo>
                  <a:pt x="19812" y="42672"/>
                </a:lnTo>
                <a:lnTo>
                  <a:pt x="28956" y="32004"/>
                </a:lnTo>
                <a:lnTo>
                  <a:pt x="38100" y="24384"/>
                </a:lnTo>
                <a:lnTo>
                  <a:pt x="48768" y="15240"/>
                </a:lnTo>
                <a:lnTo>
                  <a:pt x="60960" y="9144"/>
                </a:lnTo>
                <a:lnTo>
                  <a:pt x="73152" y="4572"/>
                </a:lnTo>
                <a:lnTo>
                  <a:pt x="86855" y="1524"/>
                </a:lnTo>
                <a:lnTo>
                  <a:pt x="99047" y="0"/>
                </a:lnTo>
                <a:lnTo>
                  <a:pt x="114287" y="0"/>
                </a:lnTo>
                <a:lnTo>
                  <a:pt x="152387" y="9144"/>
                </a:lnTo>
                <a:lnTo>
                  <a:pt x="173723" y="24384"/>
                </a:lnTo>
                <a:lnTo>
                  <a:pt x="184391" y="32004"/>
                </a:lnTo>
                <a:lnTo>
                  <a:pt x="193535" y="42672"/>
                </a:lnTo>
                <a:lnTo>
                  <a:pt x="201155" y="54864"/>
                </a:lnTo>
                <a:lnTo>
                  <a:pt x="205727" y="65532"/>
                </a:lnTo>
                <a:lnTo>
                  <a:pt x="208775" y="79248"/>
                </a:lnTo>
                <a:lnTo>
                  <a:pt x="211823" y="91440"/>
                </a:lnTo>
                <a:lnTo>
                  <a:pt x="211823" y="103632"/>
                </a:lnTo>
              </a:path>
            </a:pathLst>
          </a:custGeom>
          <a:ln w="9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2258898" y="8917458"/>
            <a:ext cx="163830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T</a:t>
            </a:r>
            <a:r>
              <a:rPr dirty="0" baseline="-13888" sz="600" spc="-37" b="1">
                <a:latin typeface="Arial"/>
                <a:cs typeface="Arial"/>
              </a:rPr>
              <a:t>X</a:t>
            </a:r>
            <a:endParaRPr baseline="-13888" sz="600">
              <a:latin typeface="Arial"/>
              <a:cs typeface="Arial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2060790" y="8715019"/>
            <a:ext cx="0" cy="513715"/>
          </a:xfrm>
          <a:custGeom>
            <a:avLst/>
            <a:gdLst/>
            <a:ahLst/>
            <a:cxnLst/>
            <a:rect l="l" t="t" r="r" b="b"/>
            <a:pathLst>
              <a:path w="0" h="513715">
                <a:moveTo>
                  <a:pt x="0" y="0"/>
                </a:moveTo>
                <a:lnTo>
                  <a:pt x="0" y="513549"/>
                </a:lnTo>
              </a:path>
            </a:pathLst>
          </a:custGeom>
          <a:ln w="9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3372345" y="6384097"/>
            <a:ext cx="1050925" cy="3524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30"/>
              </a:spcBef>
            </a:pPr>
            <a:r>
              <a:rPr dirty="0" sz="700">
                <a:latin typeface="Arial"/>
                <a:cs typeface="Arial"/>
              </a:rPr>
              <a:t>Interruptor</a:t>
            </a:r>
            <a:r>
              <a:rPr dirty="0" sz="700" spc="12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13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protección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del</a:t>
            </a:r>
            <a:r>
              <a:rPr dirty="0" sz="700" spc="9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circuito</a:t>
            </a:r>
            <a:r>
              <a:rPr dirty="0" sz="700" spc="9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del</a:t>
            </a:r>
            <a:r>
              <a:rPr dirty="0" sz="700" spc="9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motor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(modelo</a:t>
            </a:r>
            <a:r>
              <a:rPr dirty="0" sz="700" spc="15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2231.x)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5195404" y="8760739"/>
            <a:ext cx="464820" cy="463550"/>
          </a:xfrm>
          <a:custGeom>
            <a:avLst/>
            <a:gdLst/>
            <a:ahLst/>
            <a:cxnLst/>
            <a:rect l="l" t="t" r="r" b="b"/>
            <a:pathLst>
              <a:path w="464820" h="463550">
                <a:moveTo>
                  <a:pt x="233146" y="0"/>
                </a:moveTo>
                <a:lnTo>
                  <a:pt x="193522" y="4572"/>
                </a:lnTo>
                <a:lnTo>
                  <a:pt x="155435" y="13716"/>
                </a:lnTo>
                <a:lnTo>
                  <a:pt x="120383" y="30480"/>
                </a:lnTo>
                <a:lnTo>
                  <a:pt x="86855" y="51816"/>
                </a:lnTo>
                <a:lnTo>
                  <a:pt x="73139" y="65532"/>
                </a:lnTo>
                <a:lnTo>
                  <a:pt x="57899" y="79248"/>
                </a:lnTo>
                <a:lnTo>
                  <a:pt x="47231" y="96012"/>
                </a:lnTo>
                <a:lnTo>
                  <a:pt x="35039" y="109715"/>
                </a:lnTo>
                <a:lnTo>
                  <a:pt x="25895" y="128003"/>
                </a:lnTo>
                <a:lnTo>
                  <a:pt x="18275" y="146291"/>
                </a:lnTo>
                <a:lnTo>
                  <a:pt x="6096" y="182867"/>
                </a:lnTo>
                <a:lnTo>
                  <a:pt x="3048" y="204203"/>
                </a:lnTo>
                <a:lnTo>
                  <a:pt x="0" y="222491"/>
                </a:lnTo>
                <a:lnTo>
                  <a:pt x="3048" y="262102"/>
                </a:lnTo>
                <a:lnTo>
                  <a:pt x="12192" y="300202"/>
                </a:lnTo>
                <a:lnTo>
                  <a:pt x="35039" y="353542"/>
                </a:lnTo>
                <a:lnTo>
                  <a:pt x="47231" y="368782"/>
                </a:lnTo>
                <a:lnTo>
                  <a:pt x="59423" y="385546"/>
                </a:lnTo>
                <a:lnTo>
                  <a:pt x="73139" y="397738"/>
                </a:lnTo>
                <a:lnTo>
                  <a:pt x="86855" y="411441"/>
                </a:lnTo>
                <a:lnTo>
                  <a:pt x="103619" y="422109"/>
                </a:lnTo>
                <a:lnTo>
                  <a:pt x="120383" y="434301"/>
                </a:lnTo>
                <a:lnTo>
                  <a:pt x="137147" y="443445"/>
                </a:lnTo>
                <a:lnTo>
                  <a:pt x="156959" y="449541"/>
                </a:lnTo>
                <a:lnTo>
                  <a:pt x="173710" y="454113"/>
                </a:lnTo>
                <a:lnTo>
                  <a:pt x="193522" y="460209"/>
                </a:lnTo>
                <a:lnTo>
                  <a:pt x="213334" y="461733"/>
                </a:lnTo>
                <a:lnTo>
                  <a:pt x="234670" y="463257"/>
                </a:lnTo>
                <a:lnTo>
                  <a:pt x="252958" y="463257"/>
                </a:lnTo>
                <a:lnTo>
                  <a:pt x="272770" y="460209"/>
                </a:lnTo>
                <a:lnTo>
                  <a:pt x="292582" y="454113"/>
                </a:lnTo>
                <a:lnTo>
                  <a:pt x="309346" y="449541"/>
                </a:lnTo>
                <a:lnTo>
                  <a:pt x="329145" y="443445"/>
                </a:lnTo>
                <a:lnTo>
                  <a:pt x="347433" y="434301"/>
                </a:lnTo>
                <a:lnTo>
                  <a:pt x="362673" y="422109"/>
                </a:lnTo>
                <a:lnTo>
                  <a:pt x="379437" y="411441"/>
                </a:lnTo>
                <a:lnTo>
                  <a:pt x="393153" y="397738"/>
                </a:lnTo>
                <a:lnTo>
                  <a:pt x="406869" y="385546"/>
                </a:lnTo>
                <a:lnTo>
                  <a:pt x="419061" y="368782"/>
                </a:lnTo>
                <a:lnTo>
                  <a:pt x="431253" y="353542"/>
                </a:lnTo>
                <a:lnTo>
                  <a:pt x="440397" y="335254"/>
                </a:lnTo>
                <a:lnTo>
                  <a:pt x="446493" y="318490"/>
                </a:lnTo>
                <a:lnTo>
                  <a:pt x="455637" y="298678"/>
                </a:lnTo>
                <a:lnTo>
                  <a:pt x="460209" y="280390"/>
                </a:lnTo>
                <a:lnTo>
                  <a:pt x="463257" y="262102"/>
                </a:lnTo>
                <a:lnTo>
                  <a:pt x="464781" y="242303"/>
                </a:lnTo>
                <a:lnTo>
                  <a:pt x="464781" y="220967"/>
                </a:lnTo>
                <a:lnTo>
                  <a:pt x="463257" y="201155"/>
                </a:lnTo>
                <a:lnTo>
                  <a:pt x="460209" y="182867"/>
                </a:lnTo>
                <a:lnTo>
                  <a:pt x="455637" y="164579"/>
                </a:lnTo>
                <a:lnTo>
                  <a:pt x="446493" y="146291"/>
                </a:lnTo>
                <a:lnTo>
                  <a:pt x="431253" y="109715"/>
                </a:lnTo>
                <a:lnTo>
                  <a:pt x="406869" y="79248"/>
                </a:lnTo>
                <a:lnTo>
                  <a:pt x="391629" y="65532"/>
                </a:lnTo>
                <a:lnTo>
                  <a:pt x="379437" y="51816"/>
                </a:lnTo>
                <a:lnTo>
                  <a:pt x="362673" y="41148"/>
                </a:lnTo>
                <a:lnTo>
                  <a:pt x="347433" y="28956"/>
                </a:lnTo>
                <a:lnTo>
                  <a:pt x="327621" y="19812"/>
                </a:lnTo>
                <a:lnTo>
                  <a:pt x="309346" y="13716"/>
                </a:lnTo>
                <a:lnTo>
                  <a:pt x="291058" y="7620"/>
                </a:lnTo>
                <a:lnTo>
                  <a:pt x="271246" y="4572"/>
                </a:lnTo>
                <a:lnTo>
                  <a:pt x="252958" y="0"/>
                </a:lnTo>
                <a:lnTo>
                  <a:pt x="233146" y="0"/>
                </a:lnTo>
              </a:path>
            </a:pathLst>
          </a:custGeom>
          <a:ln w="64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5394515" y="8800123"/>
            <a:ext cx="92710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25" b="1">
                <a:latin typeface="Arial"/>
                <a:cs typeface="Arial"/>
              </a:rPr>
              <a:t>M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5401119" y="8971038"/>
            <a:ext cx="102235" cy="44450"/>
          </a:xfrm>
          <a:custGeom>
            <a:avLst/>
            <a:gdLst/>
            <a:ahLst/>
            <a:cxnLst/>
            <a:rect l="l" t="t" r="r" b="b"/>
            <a:pathLst>
              <a:path w="102235" h="44450">
                <a:moveTo>
                  <a:pt x="0" y="24384"/>
                </a:moveTo>
                <a:lnTo>
                  <a:pt x="3048" y="16764"/>
                </a:lnTo>
                <a:lnTo>
                  <a:pt x="9144" y="7620"/>
                </a:lnTo>
                <a:lnTo>
                  <a:pt x="16764" y="0"/>
                </a:lnTo>
                <a:lnTo>
                  <a:pt x="30480" y="0"/>
                </a:lnTo>
                <a:lnTo>
                  <a:pt x="36576" y="6096"/>
                </a:lnTo>
                <a:lnTo>
                  <a:pt x="39624" y="7620"/>
                </a:lnTo>
                <a:lnTo>
                  <a:pt x="44196" y="12192"/>
                </a:lnTo>
                <a:lnTo>
                  <a:pt x="47244" y="16764"/>
                </a:lnTo>
                <a:lnTo>
                  <a:pt x="50292" y="24384"/>
                </a:lnTo>
              </a:path>
              <a:path w="102235" h="44450">
                <a:moveTo>
                  <a:pt x="47244" y="19812"/>
                </a:moveTo>
                <a:lnTo>
                  <a:pt x="50292" y="27432"/>
                </a:lnTo>
                <a:lnTo>
                  <a:pt x="64008" y="41148"/>
                </a:lnTo>
                <a:lnTo>
                  <a:pt x="68580" y="42672"/>
                </a:lnTo>
                <a:lnTo>
                  <a:pt x="71628" y="44196"/>
                </a:lnTo>
                <a:lnTo>
                  <a:pt x="77724" y="44196"/>
                </a:lnTo>
                <a:lnTo>
                  <a:pt x="82296" y="42672"/>
                </a:lnTo>
                <a:lnTo>
                  <a:pt x="85344" y="41148"/>
                </a:lnTo>
                <a:lnTo>
                  <a:pt x="88392" y="38100"/>
                </a:lnTo>
                <a:lnTo>
                  <a:pt x="92964" y="35052"/>
                </a:lnTo>
                <a:lnTo>
                  <a:pt x="96012" y="32004"/>
                </a:lnTo>
                <a:lnTo>
                  <a:pt x="99060" y="27432"/>
                </a:lnTo>
                <a:lnTo>
                  <a:pt x="102108" y="19812"/>
                </a:lnTo>
              </a:path>
            </a:pathLst>
          </a:custGeom>
          <a:ln w="128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5374703" y="9014994"/>
            <a:ext cx="7937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20" b="1">
                <a:latin typeface="Arial"/>
                <a:cs typeface="Arial"/>
              </a:rPr>
              <a:t>Y</a:t>
            </a:r>
            <a:endParaRPr sz="6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248224" y="8903755"/>
            <a:ext cx="7048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 b="1"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112602" y="9363966"/>
            <a:ext cx="637540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3525" algn="l"/>
                <a:tab pos="506095" algn="l"/>
              </a:tabLst>
            </a:pPr>
            <a:r>
              <a:rPr dirty="0" sz="600" spc="-25" b="1">
                <a:latin typeface="Arial"/>
                <a:cs typeface="Arial"/>
              </a:rPr>
              <a:t>U2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 b="1">
                <a:latin typeface="Arial"/>
                <a:cs typeface="Arial"/>
              </a:rPr>
              <a:t>V2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baseline="4629" sz="900" spc="-37" b="1">
                <a:latin typeface="Arial"/>
                <a:cs typeface="Arial"/>
              </a:rPr>
              <a:t>W2</a:t>
            </a:r>
            <a:endParaRPr baseline="4629" sz="9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2448623" y="8662708"/>
            <a:ext cx="3192780" cy="702310"/>
            <a:chOff x="2448623" y="8662708"/>
            <a:chExt cx="3192780" cy="702310"/>
          </a:xfrm>
        </p:grpSpPr>
        <p:pic>
          <p:nvPicPr>
            <p:cNvPr id="38" name="object 3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8623" y="8874766"/>
              <a:ext cx="2733827" cy="119894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5184737" y="8667788"/>
              <a:ext cx="451484" cy="692150"/>
            </a:xfrm>
            <a:custGeom>
              <a:avLst/>
              <a:gdLst/>
              <a:ahLst/>
              <a:cxnLst/>
              <a:rect l="l" t="t" r="r" b="b"/>
              <a:pathLst>
                <a:path w="451485" h="692150">
                  <a:moveTo>
                    <a:pt x="117335" y="112763"/>
                  </a:moveTo>
                  <a:lnTo>
                    <a:pt x="0" y="0"/>
                  </a:lnTo>
                </a:path>
                <a:path w="451485" h="692150">
                  <a:moveTo>
                    <a:pt x="118859" y="531825"/>
                  </a:moveTo>
                  <a:lnTo>
                    <a:pt x="18288" y="629361"/>
                  </a:lnTo>
                </a:path>
                <a:path w="451485" h="692150">
                  <a:moveTo>
                    <a:pt x="21336" y="629361"/>
                  </a:moveTo>
                  <a:lnTo>
                    <a:pt x="22860" y="691832"/>
                  </a:lnTo>
                </a:path>
                <a:path w="451485" h="692150">
                  <a:moveTo>
                    <a:pt x="451065" y="627837"/>
                  </a:moveTo>
                  <a:lnTo>
                    <a:pt x="451065" y="691832"/>
                  </a:lnTo>
                </a:path>
                <a:path w="451485" h="692150">
                  <a:moveTo>
                    <a:pt x="237718" y="563829"/>
                  </a:moveTo>
                  <a:lnTo>
                    <a:pt x="239242" y="688784"/>
                  </a:lnTo>
                </a:path>
                <a:path w="451485" h="692150">
                  <a:moveTo>
                    <a:pt x="22860" y="690308"/>
                  </a:moveTo>
                  <a:lnTo>
                    <a:pt x="448017" y="690308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1849983" y="4981297"/>
            <a:ext cx="56197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45745" algn="l"/>
                <a:tab pos="441959" algn="l"/>
              </a:tabLst>
            </a:pPr>
            <a:r>
              <a:rPr dirty="0" sz="600" spc="-25" b="1">
                <a:latin typeface="Arial"/>
                <a:cs typeface="Arial"/>
              </a:rPr>
              <a:t>L1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baseline="4629" sz="900" spc="-75" b="1">
                <a:latin typeface="Arial"/>
                <a:cs typeface="Arial"/>
              </a:rPr>
              <a:t>N</a:t>
            </a:r>
            <a:r>
              <a:rPr dirty="0" baseline="4629" sz="900">
                <a:latin typeface="Times New Roman"/>
                <a:cs typeface="Times New Roman"/>
              </a:rPr>
              <a:t>	</a:t>
            </a:r>
            <a:r>
              <a:rPr dirty="0" sz="600" spc="-25" b="1">
                <a:latin typeface="Arial"/>
                <a:cs typeface="Arial"/>
              </a:rPr>
              <a:t>PE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508893" y="4679548"/>
            <a:ext cx="3093085" cy="3865245"/>
            <a:chOff x="1508893" y="4679548"/>
            <a:chExt cx="3093085" cy="3865245"/>
          </a:xfrm>
        </p:grpSpPr>
        <p:pic>
          <p:nvPicPr>
            <p:cNvPr id="42" name="object 4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8893" y="8221033"/>
              <a:ext cx="119380" cy="323322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8893" y="5950724"/>
              <a:ext cx="119380" cy="266934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1518297" y="6194539"/>
              <a:ext cx="94615" cy="2030095"/>
            </a:xfrm>
            <a:custGeom>
              <a:avLst/>
              <a:gdLst/>
              <a:ahLst/>
              <a:cxnLst/>
              <a:rect l="l" t="t" r="r" b="b"/>
              <a:pathLst>
                <a:path w="94615" h="2030095">
                  <a:moveTo>
                    <a:pt x="54851" y="0"/>
                  </a:moveTo>
                  <a:lnTo>
                    <a:pt x="54851" y="2029802"/>
                  </a:lnTo>
                </a:path>
                <a:path w="94615" h="2030095">
                  <a:moveTo>
                    <a:pt x="88379" y="1080427"/>
                  </a:moveTo>
                  <a:lnTo>
                    <a:pt x="3048" y="1129195"/>
                  </a:lnTo>
                </a:path>
                <a:path w="94615" h="2030095">
                  <a:moveTo>
                    <a:pt x="88379" y="1048423"/>
                  </a:moveTo>
                  <a:lnTo>
                    <a:pt x="3048" y="1094143"/>
                  </a:lnTo>
                </a:path>
                <a:path w="94615" h="2030095">
                  <a:moveTo>
                    <a:pt x="88379" y="1013371"/>
                  </a:moveTo>
                  <a:lnTo>
                    <a:pt x="3048" y="1060615"/>
                  </a:lnTo>
                </a:path>
                <a:path w="94615" h="2030095">
                  <a:moveTo>
                    <a:pt x="85331" y="944803"/>
                  </a:moveTo>
                  <a:lnTo>
                    <a:pt x="0" y="990523"/>
                  </a:lnTo>
                </a:path>
                <a:path w="94615" h="2030095">
                  <a:moveTo>
                    <a:pt x="94475" y="964615"/>
                  </a:moveTo>
                  <a:lnTo>
                    <a:pt x="94475" y="905179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8931" y="5950724"/>
              <a:ext cx="119392" cy="266934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28931" y="8221033"/>
              <a:ext cx="119392" cy="323322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1852028" y="4815433"/>
              <a:ext cx="905510" cy="3429000"/>
            </a:xfrm>
            <a:custGeom>
              <a:avLst/>
              <a:gdLst/>
              <a:ahLst/>
              <a:cxnLst/>
              <a:rect l="l" t="t" r="r" b="b"/>
              <a:pathLst>
                <a:path w="905510" h="3429000">
                  <a:moveTo>
                    <a:pt x="905179" y="2433624"/>
                  </a:moveTo>
                  <a:lnTo>
                    <a:pt x="754316" y="2488488"/>
                  </a:lnTo>
                </a:path>
                <a:path w="905510" h="3429000">
                  <a:moveTo>
                    <a:pt x="838123" y="1379105"/>
                  </a:moveTo>
                  <a:lnTo>
                    <a:pt x="839647" y="3428720"/>
                  </a:lnTo>
                </a:path>
                <a:path w="905510" h="3429000">
                  <a:moveTo>
                    <a:pt x="54851" y="135623"/>
                  </a:moveTo>
                  <a:lnTo>
                    <a:pt x="56375" y="65532"/>
                  </a:lnTo>
                </a:path>
                <a:path w="905510" h="3429000">
                  <a:moveTo>
                    <a:pt x="109715" y="0"/>
                  </a:moveTo>
                  <a:lnTo>
                    <a:pt x="108191" y="9144"/>
                  </a:lnTo>
                  <a:lnTo>
                    <a:pt x="108191" y="19812"/>
                  </a:lnTo>
                  <a:lnTo>
                    <a:pt x="102095" y="28956"/>
                  </a:lnTo>
                  <a:lnTo>
                    <a:pt x="65519" y="56388"/>
                  </a:lnTo>
                  <a:lnTo>
                    <a:pt x="56375" y="59436"/>
                  </a:lnTo>
                  <a:lnTo>
                    <a:pt x="47231" y="57912"/>
                  </a:lnTo>
                  <a:lnTo>
                    <a:pt x="38087" y="56388"/>
                  </a:lnTo>
                  <a:lnTo>
                    <a:pt x="28943" y="53340"/>
                  </a:lnTo>
                  <a:lnTo>
                    <a:pt x="19799" y="47244"/>
                  </a:lnTo>
                  <a:lnTo>
                    <a:pt x="7607" y="32004"/>
                  </a:lnTo>
                  <a:lnTo>
                    <a:pt x="3048" y="22860"/>
                  </a:lnTo>
                  <a:lnTo>
                    <a:pt x="0" y="15240"/>
                  </a:lnTo>
                  <a:lnTo>
                    <a:pt x="0" y="4572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0530" y="4679549"/>
              <a:ext cx="122428" cy="276339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1963" y="4679548"/>
              <a:ext cx="119392" cy="274556"/>
            </a:xfrm>
            <a:prstGeom prst="rect">
              <a:avLst/>
            </a:prstGeom>
          </p:spPr>
        </p:pic>
      </p:grpSp>
      <p:sp>
        <p:nvSpPr>
          <p:cNvPr id="50" name="object 50" descr=""/>
          <p:cNvSpPr txBox="1"/>
          <p:nvPr/>
        </p:nvSpPr>
        <p:spPr>
          <a:xfrm>
            <a:off x="2578404" y="7146722"/>
            <a:ext cx="7048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 b="1">
                <a:latin typeface="Arial"/>
                <a:cs typeface="Arial"/>
              </a:rPr>
              <a:t>8</a:t>
            </a:r>
            <a:endParaRPr sz="6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622591" y="8588312"/>
            <a:ext cx="123189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P2</a:t>
            </a:r>
            <a:endParaRPr sz="6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507120" y="8588312"/>
            <a:ext cx="123189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P1</a:t>
            </a:r>
            <a:endParaRPr sz="60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1695069" y="5743473"/>
            <a:ext cx="3942715" cy="3552190"/>
          </a:xfrm>
          <a:custGeom>
            <a:avLst/>
            <a:gdLst/>
            <a:ahLst/>
            <a:cxnLst/>
            <a:rect l="l" t="t" r="r" b="b"/>
            <a:pathLst>
              <a:path w="3942715" h="3552190">
                <a:moveTo>
                  <a:pt x="3844721" y="3454615"/>
                </a:moveTo>
                <a:lnTo>
                  <a:pt x="3942257" y="3552151"/>
                </a:lnTo>
              </a:path>
              <a:path w="3942715" h="3552190">
                <a:moveTo>
                  <a:pt x="0" y="3282416"/>
                </a:moveTo>
                <a:lnTo>
                  <a:pt x="1524" y="3274796"/>
                </a:lnTo>
                <a:lnTo>
                  <a:pt x="10655" y="3265665"/>
                </a:lnTo>
                <a:lnTo>
                  <a:pt x="15227" y="3264141"/>
                </a:lnTo>
                <a:lnTo>
                  <a:pt x="18275" y="3262617"/>
                </a:lnTo>
                <a:lnTo>
                  <a:pt x="22847" y="3262617"/>
                </a:lnTo>
                <a:lnTo>
                  <a:pt x="25895" y="3264141"/>
                </a:lnTo>
                <a:lnTo>
                  <a:pt x="27419" y="3265665"/>
                </a:lnTo>
                <a:lnTo>
                  <a:pt x="33515" y="3268713"/>
                </a:lnTo>
                <a:lnTo>
                  <a:pt x="35039" y="3271761"/>
                </a:lnTo>
                <a:lnTo>
                  <a:pt x="38087" y="3274796"/>
                </a:lnTo>
                <a:lnTo>
                  <a:pt x="42659" y="3282416"/>
                </a:lnTo>
              </a:path>
              <a:path w="3942715" h="3552190">
                <a:moveTo>
                  <a:pt x="44183" y="3283940"/>
                </a:moveTo>
                <a:lnTo>
                  <a:pt x="45707" y="3286988"/>
                </a:lnTo>
                <a:lnTo>
                  <a:pt x="48755" y="3291560"/>
                </a:lnTo>
                <a:lnTo>
                  <a:pt x="51803" y="3294608"/>
                </a:lnTo>
                <a:lnTo>
                  <a:pt x="53327" y="3297656"/>
                </a:lnTo>
                <a:lnTo>
                  <a:pt x="56375" y="3299180"/>
                </a:lnTo>
                <a:lnTo>
                  <a:pt x="59423" y="3302228"/>
                </a:lnTo>
                <a:lnTo>
                  <a:pt x="73139" y="3302228"/>
                </a:lnTo>
                <a:lnTo>
                  <a:pt x="74663" y="3299180"/>
                </a:lnTo>
                <a:lnTo>
                  <a:pt x="77711" y="3297656"/>
                </a:lnTo>
                <a:lnTo>
                  <a:pt x="83807" y="3291560"/>
                </a:lnTo>
                <a:lnTo>
                  <a:pt x="86855" y="3286988"/>
                </a:lnTo>
                <a:lnTo>
                  <a:pt x="89903" y="3283940"/>
                </a:lnTo>
              </a:path>
              <a:path w="3942715" h="3552190">
                <a:moveTo>
                  <a:pt x="3358616" y="0"/>
                </a:moveTo>
                <a:lnTo>
                  <a:pt x="3334232" y="27432"/>
                </a:lnTo>
                <a:lnTo>
                  <a:pt x="3311372" y="0"/>
                </a:lnTo>
              </a:path>
            </a:pathLst>
          </a:custGeom>
          <a:ln w="9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222316" y="5244936"/>
            <a:ext cx="554990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b="1">
                <a:latin typeface="Arial"/>
                <a:cs typeface="Arial"/>
              </a:rPr>
              <a:t>F1</a:t>
            </a:r>
            <a:r>
              <a:rPr dirty="0" sz="600" spc="340">
                <a:latin typeface="Times New Roman"/>
                <a:cs typeface="Times New Roman"/>
              </a:rPr>
              <a:t>  </a:t>
            </a:r>
            <a:r>
              <a:rPr dirty="0" sz="600" b="1">
                <a:latin typeface="Arial"/>
                <a:cs typeface="Arial"/>
              </a:rPr>
              <a:t>F2</a:t>
            </a:r>
            <a:r>
              <a:rPr dirty="0" sz="600" spc="355">
                <a:latin typeface="Times New Roman"/>
                <a:cs typeface="Times New Roman"/>
              </a:rPr>
              <a:t>  </a:t>
            </a:r>
            <a:r>
              <a:rPr dirty="0" sz="600" spc="-25" b="1">
                <a:latin typeface="Arial"/>
                <a:cs typeface="Arial"/>
              </a:rPr>
              <a:t>F3</a:t>
            </a:r>
            <a:endParaRPr sz="6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222316" y="4984352"/>
            <a:ext cx="55308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b="1">
                <a:latin typeface="Arial"/>
                <a:cs typeface="Arial"/>
              </a:rPr>
              <a:t>L1</a:t>
            </a:r>
            <a:r>
              <a:rPr dirty="0" sz="600" spc="345">
                <a:latin typeface="Times New Roman"/>
                <a:cs typeface="Times New Roman"/>
              </a:rPr>
              <a:t>  </a:t>
            </a:r>
            <a:r>
              <a:rPr dirty="0" sz="600" b="1">
                <a:latin typeface="Arial"/>
                <a:cs typeface="Arial"/>
              </a:rPr>
              <a:t>L2</a:t>
            </a:r>
            <a:r>
              <a:rPr dirty="0" sz="600" spc="345">
                <a:latin typeface="Times New Roman"/>
                <a:cs typeface="Times New Roman"/>
              </a:rPr>
              <a:t>  </a:t>
            </a:r>
            <a:r>
              <a:rPr dirty="0" sz="600" spc="-25" b="1">
                <a:latin typeface="Arial"/>
                <a:cs typeface="Arial"/>
              </a:rPr>
              <a:t>L3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1879187" y="4679550"/>
            <a:ext cx="49530" cy="142240"/>
            <a:chOff x="1879187" y="4679550"/>
            <a:chExt cx="49530" cy="142240"/>
          </a:xfrm>
        </p:grpSpPr>
        <p:sp>
          <p:nvSpPr>
            <p:cNvPr id="57" name="object 57" descr=""/>
            <p:cNvSpPr/>
            <p:nvPr/>
          </p:nvSpPr>
          <p:spPr>
            <a:xfrm>
              <a:off x="1884019" y="4684382"/>
              <a:ext cx="40005" cy="132715"/>
            </a:xfrm>
            <a:custGeom>
              <a:avLst/>
              <a:gdLst/>
              <a:ahLst/>
              <a:cxnLst/>
              <a:rect l="l" t="t" r="r" b="b"/>
              <a:pathLst>
                <a:path w="40005" h="132714">
                  <a:moveTo>
                    <a:pt x="39624" y="0"/>
                  </a:moveTo>
                  <a:lnTo>
                    <a:pt x="0" y="0"/>
                  </a:lnTo>
                  <a:lnTo>
                    <a:pt x="0" y="131051"/>
                  </a:lnTo>
                  <a:lnTo>
                    <a:pt x="39624" y="132575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884019" y="4684382"/>
              <a:ext cx="40005" cy="132715"/>
            </a:xfrm>
            <a:custGeom>
              <a:avLst/>
              <a:gdLst/>
              <a:ahLst/>
              <a:cxnLst/>
              <a:rect l="l" t="t" r="r" b="b"/>
              <a:pathLst>
                <a:path w="40005" h="132714">
                  <a:moveTo>
                    <a:pt x="0" y="131051"/>
                  </a:moveTo>
                  <a:lnTo>
                    <a:pt x="39624" y="132575"/>
                  </a:lnTo>
                  <a:lnTo>
                    <a:pt x="39624" y="0"/>
                  </a:lnTo>
                  <a:lnTo>
                    <a:pt x="0" y="0"/>
                  </a:lnTo>
                  <a:lnTo>
                    <a:pt x="0" y="131051"/>
                  </a:lnTo>
                  <a:close/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2622600" y="5799621"/>
            <a:ext cx="123189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P2</a:t>
            </a:r>
            <a:endParaRPr sz="6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507124" y="5799621"/>
            <a:ext cx="123189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5" b="1">
                <a:latin typeface="Arial"/>
                <a:cs typeface="Arial"/>
              </a:rPr>
              <a:t>P1</a:t>
            </a:r>
            <a:endParaRPr sz="60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644274" y="7125386"/>
            <a:ext cx="7048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 b="1">
                <a:latin typeface="Arial"/>
                <a:cs typeface="Arial"/>
              </a:rPr>
              <a:t>4</a:t>
            </a:r>
            <a:endParaRPr sz="600">
              <a:latin typeface="Arial"/>
              <a:cs typeface="Arial"/>
            </a:endParaRPr>
          </a:p>
        </p:txBody>
      </p:sp>
      <p:pic>
        <p:nvPicPr>
          <p:cNvPr id="62" name="object 6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28802" y="4125124"/>
            <a:ext cx="1888604" cy="4722742"/>
          </a:xfrm>
          <a:prstGeom prst="rect">
            <a:avLst/>
          </a:prstGeom>
        </p:spPr>
      </p:pic>
      <p:sp>
        <p:nvSpPr>
          <p:cNvPr id="63" name="object 63" descr=""/>
          <p:cNvSpPr txBox="1"/>
          <p:nvPr/>
        </p:nvSpPr>
        <p:spPr>
          <a:xfrm>
            <a:off x="4816970" y="5006364"/>
            <a:ext cx="1143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 b="1"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717584" y="6828928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1</a:t>
            </a:r>
            <a:endParaRPr sz="5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456995" y="6828928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232989" y="6828928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5</a:t>
            </a:r>
            <a:endParaRPr sz="5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232989" y="7557337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6</a:t>
            </a:r>
            <a:endParaRPr sz="50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460040" y="7557337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4</a:t>
            </a:r>
            <a:endParaRPr sz="5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717577" y="7557337"/>
            <a:ext cx="635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15" b="1"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507614" y="4998745"/>
            <a:ext cx="74295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20" b="1">
                <a:latin typeface="Arial"/>
                <a:cs typeface="Arial"/>
              </a:rPr>
              <a:t>N</a:t>
            </a:r>
            <a:endParaRPr sz="5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4816968" y="5804877"/>
            <a:ext cx="1143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 b="1"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4839829" y="6822826"/>
            <a:ext cx="1143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 b="1"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4588389" y="6819781"/>
            <a:ext cx="74295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20" b="1">
                <a:latin typeface="Arial"/>
                <a:cs typeface="Arial"/>
              </a:rPr>
              <a:t>N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813923" y="7560384"/>
            <a:ext cx="1143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 b="1"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pic>
        <p:nvPicPr>
          <p:cNvPr id="75" name="object 7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84545" y="4621637"/>
            <a:ext cx="119380" cy="335775"/>
          </a:xfrm>
          <a:prstGeom prst="rect">
            <a:avLst/>
          </a:prstGeom>
        </p:spPr>
      </p:pic>
      <p:pic>
        <p:nvPicPr>
          <p:cNvPr id="76" name="object 7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31136" y="4679550"/>
            <a:ext cx="119380" cy="445230"/>
          </a:xfrm>
          <a:prstGeom prst="rect">
            <a:avLst/>
          </a:prstGeom>
        </p:spPr>
      </p:pic>
      <p:sp>
        <p:nvSpPr>
          <p:cNvPr id="77" name="object 77" descr=""/>
          <p:cNvSpPr txBox="1"/>
          <p:nvPr/>
        </p:nvSpPr>
        <p:spPr>
          <a:xfrm>
            <a:off x="4786490" y="8581376"/>
            <a:ext cx="114300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-25" b="1"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5199463" y="8573074"/>
            <a:ext cx="634365" cy="1225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0190" algn="l"/>
                <a:tab pos="502920" algn="l"/>
              </a:tabLst>
            </a:pPr>
            <a:r>
              <a:rPr dirty="0" sz="600" spc="-25" b="1">
                <a:latin typeface="Arial"/>
                <a:cs typeface="Arial"/>
              </a:rPr>
              <a:t>U1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 b="1">
                <a:latin typeface="Arial"/>
                <a:cs typeface="Arial"/>
              </a:rPr>
              <a:t>V1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baseline="4629" sz="900" spc="-37" b="1">
                <a:latin typeface="Arial"/>
                <a:cs typeface="Arial"/>
              </a:rPr>
              <a:t>W1</a:t>
            </a:r>
            <a:endParaRPr baseline="4629" sz="900">
              <a:latin typeface="Arial"/>
              <a:cs typeface="Arial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4312572" y="9070688"/>
            <a:ext cx="767080" cy="3543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20"/>
              </a:spcBef>
            </a:pPr>
            <a:r>
              <a:rPr dirty="0" sz="700">
                <a:latin typeface="Arial"/>
                <a:cs typeface="Arial"/>
              </a:rPr>
              <a:t>Motor</a:t>
            </a:r>
            <a:r>
              <a:rPr dirty="0" sz="700" spc="10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asincrónico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trifásico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700">
                <a:latin typeface="Arial"/>
                <a:cs typeface="Arial"/>
              </a:rPr>
              <a:t>(modelo</a:t>
            </a:r>
            <a:r>
              <a:rPr dirty="0" sz="700" spc="14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2707)</a:t>
            </a:r>
            <a:endParaRPr sz="70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1104816" y="9605982"/>
            <a:ext cx="40824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2.2.1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interruptor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protección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circuito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motor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83489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Indicaciones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importantes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para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puesta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funcionamiento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sistema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</a:t>
            </a:r>
            <a:r>
              <a:rPr dirty="0" sz="1000">
                <a:latin typeface="Lucida Sans Unicode"/>
                <a:cs typeface="Lucida Sans Unicode"/>
                <a:hlinkClick r:id="rId2"/>
              </a:rPr>
              <a:t>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922960" y="366737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2.3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curvas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características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un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registrador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Arial"/>
                <a:cs typeface="Arial"/>
              </a:rPr>
              <a:t>XY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3010" y="1537991"/>
            <a:ext cx="3975735" cy="2482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9144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regi-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strar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gráficamente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(n)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(fun-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cionamiento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automático).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ilustración</a:t>
            </a:r>
            <a:endParaRPr sz="1000">
              <a:latin typeface="Arial"/>
              <a:cs typeface="Arial"/>
            </a:endParaRPr>
          </a:p>
          <a:p>
            <a:pPr marL="38100" marR="304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2.3.1.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LIFT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utilizarse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tura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cierre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registrador.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AUTOMATIC,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inicia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sticas.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Simultáneamente,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rampa,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ajustada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máx</a:t>
            </a:r>
            <a:r>
              <a:rPr dirty="0" baseline="-12820" sz="975" spc="-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aprox.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vuelve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nuevo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n</a:t>
            </a:r>
            <a:r>
              <a:rPr dirty="0" baseline="-12820" sz="975" spc="-30">
                <a:latin typeface="Arial"/>
                <a:cs typeface="Arial"/>
              </a:rPr>
              <a:t>máx</a:t>
            </a:r>
            <a:r>
              <a:rPr dirty="0" sz="1000" spc="-2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38100" marR="14414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Pen-</a:t>
            </a:r>
            <a:r>
              <a:rPr dirty="0" sz="1000">
                <a:latin typeface="Arial"/>
                <a:cs typeface="Arial"/>
              </a:rPr>
              <a:t>Lift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máxima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1250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(300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DC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250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10" y="4083451"/>
            <a:ext cx="7270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Arial"/>
                <a:cs typeface="Arial"/>
              </a:rPr>
              <a:t>ATENCIÓN: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784445" y="4070649"/>
            <a:ext cx="30575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funcionamiento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automático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posible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debido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un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=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0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consiguiente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sobrecarga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razón,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prohibido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ectar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registrador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XY.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514154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2.4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atenuación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par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dispositivo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4" y="5419296"/>
            <a:ext cx="6136005" cy="2077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413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2730),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0175/01,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instalados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atenuar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portamiento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velocidad/par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estable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2719)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accionamiento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permite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ninguna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faz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"int"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(interno).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"Interface"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permite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(deslastre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tenciómetro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alguno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atenuarse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voluntad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(hasta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0).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interfaz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deslastre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PC.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5020983" y="1574980"/>
            <a:ext cx="1505585" cy="2522220"/>
            <a:chOff x="5020983" y="1574980"/>
            <a:chExt cx="1505585" cy="2522220"/>
          </a:xfrm>
        </p:grpSpPr>
        <p:sp>
          <p:nvSpPr>
            <p:cNvPr id="14" name="object 14" descr=""/>
            <p:cNvSpPr/>
            <p:nvPr/>
          </p:nvSpPr>
          <p:spPr>
            <a:xfrm>
              <a:off x="5027777" y="1577202"/>
              <a:ext cx="1496695" cy="958850"/>
            </a:xfrm>
            <a:custGeom>
              <a:avLst/>
              <a:gdLst/>
              <a:ahLst/>
              <a:cxnLst/>
              <a:rect l="l" t="t" r="r" b="b"/>
              <a:pathLst>
                <a:path w="1496695" h="958850">
                  <a:moveTo>
                    <a:pt x="0" y="958517"/>
                  </a:moveTo>
                  <a:lnTo>
                    <a:pt x="1496441" y="958517"/>
                  </a:lnTo>
                  <a:lnTo>
                    <a:pt x="1496441" y="0"/>
                  </a:lnTo>
                  <a:lnTo>
                    <a:pt x="0" y="0"/>
                  </a:lnTo>
                  <a:lnTo>
                    <a:pt x="0" y="958517"/>
                  </a:lnTo>
                  <a:close/>
                </a:path>
              </a:pathLst>
            </a:custGeom>
            <a:ln w="3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023205" y="2991357"/>
              <a:ext cx="1496695" cy="1103630"/>
            </a:xfrm>
            <a:custGeom>
              <a:avLst/>
              <a:gdLst/>
              <a:ahLst/>
              <a:cxnLst/>
              <a:rect l="l" t="t" r="r" b="b"/>
              <a:pathLst>
                <a:path w="1496695" h="1103629">
                  <a:moveTo>
                    <a:pt x="1496441" y="0"/>
                  </a:moveTo>
                  <a:lnTo>
                    <a:pt x="0" y="0"/>
                  </a:lnTo>
                  <a:lnTo>
                    <a:pt x="0" y="1103287"/>
                  </a:lnTo>
                  <a:lnTo>
                    <a:pt x="1496441" y="1103287"/>
                  </a:lnTo>
                  <a:lnTo>
                    <a:pt x="1496441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023205" y="2991357"/>
              <a:ext cx="1496695" cy="1103630"/>
            </a:xfrm>
            <a:custGeom>
              <a:avLst/>
              <a:gdLst/>
              <a:ahLst/>
              <a:cxnLst/>
              <a:rect l="l" t="t" r="r" b="b"/>
              <a:pathLst>
                <a:path w="1496695" h="1103629">
                  <a:moveTo>
                    <a:pt x="0" y="1103287"/>
                  </a:moveTo>
                  <a:lnTo>
                    <a:pt x="1496441" y="1103287"/>
                  </a:lnTo>
                  <a:lnTo>
                    <a:pt x="1496441" y="0"/>
                  </a:lnTo>
                  <a:lnTo>
                    <a:pt x="0" y="0"/>
                  </a:lnTo>
                  <a:lnTo>
                    <a:pt x="0" y="1103287"/>
                  </a:lnTo>
                  <a:close/>
                </a:path>
              </a:pathLst>
            </a:custGeom>
            <a:ln w="3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219776" y="3355551"/>
              <a:ext cx="1091565" cy="658495"/>
            </a:xfrm>
            <a:custGeom>
              <a:avLst/>
              <a:gdLst/>
              <a:ahLst/>
              <a:cxnLst/>
              <a:rect l="l" t="t" r="r" b="b"/>
              <a:pathLst>
                <a:path w="1091564" h="658495">
                  <a:moveTo>
                    <a:pt x="1091098" y="0"/>
                  </a:moveTo>
                  <a:lnTo>
                    <a:pt x="0" y="0"/>
                  </a:lnTo>
                  <a:lnTo>
                    <a:pt x="0" y="658321"/>
                  </a:lnTo>
                  <a:lnTo>
                    <a:pt x="1091098" y="658321"/>
                  </a:lnTo>
                  <a:lnTo>
                    <a:pt x="1091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219776" y="3355551"/>
              <a:ext cx="1091565" cy="658495"/>
            </a:xfrm>
            <a:custGeom>
              <a:avLst/>
              <a:gdLst/>
              <a:ahLst/>
              <a:cxnLst/>
              <a:rect l="l" t="t" r="r" b="b"/>
              <a:pathLst>
                <a:path w="1091564" h="658495">
                  <a:moveTo>
                    <a:pt x="0" y="658321"/>
                  </a:moveTo>
                  <a:lnTo>
                    <a:pt x="1091098" y="658321"/>
                  </a:lnTo>
                  <a:lnTo>
                    <a:pt x="1091098" y="0"/>
                  </a:lnTo>
                  <a:lnTo>
                    <a:pt x="0" y="0"/>
                  </a:lnTo>
                  <a:lnTo>
                    <a:pt x="0" y="658321"/>
                  </a:lnTo>
                  <a:close/>
                </a:path>
              </a:pathLst>
            </a:custGeom>
            <a:ln w="3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142064" y="2343708"/>
              <a:ext cx="0" cy="756285"/>
            </a:xfrm>
            <a:custGeom>
              <a:avLst/>
              <a:gdLst/>
              <a:ahLst/>
              <a:cxnLst/>
              <a:rect l="l" t="t" r="r" b="b"/>
              <a:pathLst>
                <a:path w="0" h="756285">
                  <a:moveTo>
                    <a:pt x="0" y="755840"/>
                  </a:moveTo>
                  <a:lnTo>
                    <a:pt x="0" y="0"/>
                  </a:lnTo>
                </a:path>
              </a:pathLst>
            </a:custGeom>
            <a:ln w="6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887237" y="2467140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60">
                  <a:moveTo>
                    <a:pt x="10668" y="0"/>
                  </a:moveTo>
                  <a:lnTo>
                    <a:pt x="0" y="35052"/>
                  </a:lnTo>
                  <a:lnTo>
                    <a:pt x="21336" y="35052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887237" y="2467140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60">
                  <a:moveTo>
                    <a:pt x="0" y="35052"/>
                  </a:moveTo>
                  <a:lnTo>
                    <a:pt x="21336" y="35052"/>
                  </a:lnTo>
                  <a:lnTo>
                    <a:pt x="10668" y="0"/>
                  </a:lnTo>
                  <a:lnTo>
                    <a:pt x="0" y="350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5964961" y="2661877"/>
            <a:ext cx="488315" cy="271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85"/>
              </a:lnSpc>
            </a:pPr>
            <a:r>
              <a:rPr dirty="0" sz="600">
                <a:latin typeface="Arial"/>
                <a:cs typeface="Arial"/>
              </a:rPr>
              <a:t>Anschluss</a:t>
            </a:r>
            <a:r>
              <a:rPr dirty="0" sz="600" spc="110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als</a:t>
            </a:r>
            <a:endParaRPr sz="600">
              <a:latin typeface="Arial"/>
              <a:cs typeface="Arial"/>
            </a:endParaRPr>
          </a:p>
          <a:p>
            <a:pPr marR="73660">
              <a:lnSpc>
                <a:spcPct val="100000"/>
              </a:lnSpc>
            </a:pPr>
            <a:r>
              <a:rPr dirty="0" sz="600">
                <a:latin typeface="Arial"/>
                <a:cs typeface="Arial"/>
              </a:rPr>
              <a:t>Öffner</a:t>
            </a:r>
            <a:r>
              <a:rPr dirty="0" sz="600" spc="110">
                <a:latin typeface="Times New Roman"/>
                <a:cs typeface="Times New Roman"/>
              </a:rPr>
              <a:t> </a:t>
            </a:r>
            <a:r>
              <a:rPr dirty="0" sz="600" spc="-20">
                <a:latin typeface="Arial"/>
                <a:cs typeface="Arial"/>
              </a:rPr>
              <a:t>oder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Schließer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5327281" y="3467633"/>
            <a:ext cx="859790" cy="463550"/>
            <a:chOff x="5327281" y="3467633"/>
            <a:chExt cx="859790" cy="463550"/>
          </a:xfrm>
        </p:grpSpPr>
        <p:sp>
          <p:nvSpPr>
            <p:cNvPr id="24" name="object 24" descr=""/>
            <p:cNvSpPr/>
            <p:nvPr/>
          </p:nvSpPr>
          <p:spPr>
            <a:xfrm>
              <a:off x="5355412" y="3506431"/>
              <a:ext cx="728980" cy="396240"/>
            </a:xfrm>
            <a:custGeom>
              <a:avLst/>
              <a:gdLst/>
              <a:ahLst/>
              <a:cxnLst/>
              <a:rect l="l" t="t" r="r" b="b"/>
              <a:pathLst>
                <a:path w="728979" h="396239">
                  <a:moveTo>
                    <a:pt x="516585" y="1524"/>
                  </a:moveTo>
                  <a:lnTo>
                    <a:pt x="507441" y="3048"/>
                  </a:lnTo>
                  <a:lnTo>
                    <a:pt x="499821" y="4572"/>
                  </a:lnTo>
                  <a:lnTo>
                    <a:pt x="490677" y="6096"/>
                  </a:lnTo>
                  <a:lnTo>
                    <a:pt x="481533" y="10668"/>
                  </a:lnTo>
                  <a:lnTo>
                    <a:pt x="473913" y="13716"/>
                  </a:lnTo>
                  <a:lnTo>
                    <a:pt x="455637" y="22860"/>
                  </a:lnTo>
                  <a:lnTo>
                    <a:pt x="444969" y="28943"/>
                  </a:lnTo>
                  <a:lnTo>
                    <a:pt x="434301" y="33515"/>
                  </a:lnTo>
                  <a:lnTo>
                    <a:pt x="425157" y="39611"/>
                  </a:lnTo>
                  <a:lnTo>
                    <a:pt x="371817" y="68567"/>
                  </a:lnTo>
                  <a:lnTo>
                    <a:pt x="327621" y="85331"/>
                  </a:lnTo>
                  <a:lnTo>
                    <a:pt x="316953" y="89903"/>
                  </a:lnTo>
                  <a:lnTo>
                    <a:pt x="306298" y="91427"/>
                  </a:lnTo>
                  <a:lnTo>
                    <a:pt x="297154" y="95999"/>
                  </a:lnTo>
                  <a:lnTo>
                    <a:pt x="286486" y="99047"/>
                  </a:lnTo>
                  <a:lnTo>
                    <a:pt x="278866" y="100571"/>
                  </a:lnTo>
                  <a:lnTo>
                    <a:pt x="269722" y="102095"/>
                  </a:lnTo>
                  <a:lnTo>
                    <a:pt x="263626" y="103619"/>
                  </a:lnTo>
                  <a:lnTo>
                    <a:pt x="257530" y="105143"/>
                  </a:lnTo>
                  <a:lnTo>
                    <a:pt x="251434" y="106667"/>
                  </a:lnTo>
                  <a:lnTo>
                    <a:pt x="246862" y="108191"/>
                  </a:lnTo>
                  <a:lnTo>
                    <a:pt x="242290" y="108191"/>
                  </a:lnTo>
                  <a:lnTo>
                    <a:pt x="240766" y="109715"/>
                  </a:lnTo>
                  <a:lnTo>
                    <a:pt x="233146" y="109715"/>
                  </a:lnTo>
                  <a:lnTo>
                    <a:pt x="225526" y="111239"/>
                  </a:lnTo>
                  <a:lnTo>
                    <a:pt x="216382" y="112763"/>
                  </a:lnTo>
                  <a:lnTo>
                    <a:pt x="207238" y="112763"/>
                  </a:lnTo>
                  <a:lnTo>
                    <a:pt x="195046" y="114287"/>
                  </a:lnTo>
                  <a:lnTo>
                    <a:pt x="184378" y="115811"/>
                  </a:lnTo>
                  <a:lnTo>
                    <a:pt x="170662" y="115811"/>
                  </a:lnTo>
                  <a:lnTo>
                    <a:pt x="156946" y="117335"/>
                  </a:lnTo>
                  <a:lnTo>
                    <a:pt x="141719" y="118859"/>
                  </a:lnTo>
                  <a:lnTo>
                    <a:pt x="124955" y="118859"/>
                  </a:lnTo>
                  <a:lnTo>
                    <a:pt x="106667" y="120383"/>
                  </a:lnTo>
                  <a:lnTo>
                    <a:pt x="68567" y="120383"/>
                  </a:lnTo>
                  <a:lnTo>
                    <a:pt x="47231" y="121907"/>
                  </a:lnTo>
                  <a:lnTo>
                    <a:pt x="0" y="121907"/>
                  </a:lnTo>
                </a:path>
                <a:path w="728979" h="396239">
                  <a:moveTo>
                    <a:pt x="728408" y="396201"/>
                  </a:moveTo>
                  <a:lnTo>
                    <a:pt x="726884" y="348957"/>
                  </a:lnTo>
                  <a:lnTo>
                    <a:pt x="722312" y="306298"/>
                  </a:lnTo>
                  <a:lnTo>
                    <a:pt x="717740" y="265150"/>
                  </a:lnTo>
                  <a:lnTo>
                    <a:pt x="710120" y="227050"/>
                  </a:lnTo>
                  <a:lnTo>
                    <a:pt x="690308" y="158483"/>
                  </a:lnTo>
                  <a:lnTo>
                    <a:pt x="664400" y="102095"/>
                  </a:lnTo>
                  <a:lnTo>
                    <a:pt x="633920" y="59423"/>
                  </a:lnTo>
                  <a:lnTo>
                    <a:pt x="600405" y="25895"/>
                  </a:lnTo>
                  <a:lnTo>
                    <a:pt x="560781" y="7620"/>
                  </a:lnTo>
                  <a:lnTo>
                    <a:pt x="540969" y="3048"/>
                  </a:lnTo>
                  <a:lnTo>
                    <a:pt x="519633" y="0"/>
                  </a:lnTo>
                </a:path>
              </a:pathLst>
            </a:custGeom>
            <a:ln w="47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329504" y="3469855"/>
              <a:ext cx="855344" cy="459105"/>
            </a:xfrm>
            <a:custGeom>
              <a:avLst/>
              <a:gdLst/>
              <a:ahLst/>
              <a:cxnLst/>
              <a:rect l="l" t="t" r="r" b="b"/>
              <a:pathLst>
                <a:path w="855345" h="459104">
                  <a:moveTo>
                    <a:pt x="22860" y="0"/>
                  </a:moveTo>
                  <a:lnTo>
                    <a:pt x="22860" y="458685"/>
                  </a:lnTo>
                </a:path>
                <a:path w="855345" h="459104">
                  <a:moveTo>
                    <a:pt x="0" y="435825"/>
                  </a:moveTo>
                  <a:lnTo>
                    <a:pt x="854887" y="435825"/>
                  </a:lnTo>
                </a:path>
              </a:pathLst>
            </a:custGeom>
            <a:ln w="3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6010668" y="3060792"/>
            <a:ext cx="459105" cy="819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550" b="1">
                <a:latin typeface="Arial"/>
                <a:cs typeface="Arial"/>
              </a:rPr>
              <a:t>XY-</a:t>
            </a:r>
            <a:r>
              <a:rPr dirty="0" sz="550" spc="-10" b="1">
                <a:latin typeface="Arial"/>
                <a:cs typeface="Arial"/>
              </a:rPr>
              <a:t>Schreiber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5777522" y="2345232"/>
            <a:ext cx="271780" cy="749935"/>
          </a:xfrm>
          <a:custGeom>
            <a:avLst/>
            <a:gdLst/>
            <a:ahLst/>
            <a:cxnLst/>
            <a:rect l="l" t="t" r="r" b="b"/>
            <a:pathLst>
              <a:path w="271779" h="749935">
                <a:moveTo>
                  <a:pt x="0" y="0"/>
                </a:moveTo>
                <a:lnTo>
                  <a:pt x="0" y="105156"/>
                </a:lnTo>
              </a:path>
              <a:path w="271779" h="749935">
                <a:moveTo>
                  <a:pt x="269722" y="0"/>
                </a:moveTo>
                <a:lnTo>
                  <a:pt x="271246" y="105156"/>
                </a:lnTo>
              </a:path>
              <a:path w="271779" h="749935">
                <a:moveTo>
                  <a:pt x="135623" y="0"/>
                </a:moveTo>
                <a:lnTo>
                  <a:pt x="137147" y="27432"/>
                </a:lnTo>
              </a:path>
              <a:path w="271779" h="749935">
                <a:moveTo>
                  <a:pt x="268198" y="105156"/>
                </a:moveTo>
                <a:lnTo>
                  <a:pt x="150863" y="105156"/>
                </a:lnTo>
              </a:path>
              <a:path w="271779" h="749935">
                <a:moveTo>
                  <a:pt x="100571" y="105156"/>
                </a:moveTo>
                <a:lnTo>
                  <a:pt x="4572" y="105156"/>
                </a:lnTo>
              </a:path>
              <a:path w="271779" h="749935">
                <a:moveTo>
                  <a:pt x="137147" y="32004"/>
                </a:moveTo>
                <a:lnTo>
                  <a:pt x="169151" y="117348"/>
                </a:lnTo>
              </a:path>
              <a:path w="271779" h="749935">
                <a:moveTo>
                  <a:pt x="120383" y="152387"/>
                </a:moveTo>
                <a:lnTo>
                  <a:pt x="120383" y="749744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5173561" y="3000026"/>
            <a:ext cx="74295" cy="11366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50" spc="15" b="1"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492048" y="3000026"/>
            <a:ext cx="74295" cy="11366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50" spc="15" b="1">
                <a:latin typeface="Arial"/>
                <a:cs typeface="Arial"/>
              </a:rPr>
              <a:t>Y</a:t>
            </a:r>
            <a:endParaRPr sz="5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535222" y="1689315"/>
            <a:ext cx="40767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550" spc="-10" b="1">
                <a:latin typeface="Arial"/>
                <a:cs typeface="Arial"/>
              </a:rPr>
              <a:t>Steuergerät</a:t>
            </a:r>
            <a:endParaRPr sz="55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20"/>
              </a:spcBef>
            </a:pPr>
            <a:r>
              <a:rPr dirty="0" sz="550" b="1">
                <a:latin typeface="Arial"/>
                <a:cs typeface="Arial"/>
              </a:rPr>
              <a:t>(Typ</a:t>
            </a:r>
            <a:r>
              <a:rPr dirty="0" sz="550" spc="40">
                <a:latin typeface="Times New Roman"/>
                <a:cs typeface="Times New Roman"/>
              </a:rPr>
              <a:t> </a:t>
            </a:r>
            <a:r>
              <a:rPr dirty="0" sz="550" spc="-10" b="1">
                <a:latin typeface="Arial"/>
                <a:cs typeface="Arial"/>
              </a:rPr>
              <a:t>2730)</a:t>
            </a:r>
            <a:endParaRPr sz="550">
              <a:latin typeface="Arial"/>
              <a:cs typeface="Arial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5276164" y="2343708"/>
            <a:ext cx="318770" cy="754380"/>
          </a:xfrm>
          <a:custGeom>
            <a:avLst/>
            <a:gdLst/>
            <a:ahLst/>
            <a:cxnLst/>
            <a:rect l="l" t="t" r="r" b="b"/>
            <a:pathLst>
              <a:path w="318770" h="754380">
                <a:moveTo>
                  <a:pt x="0" y="754316"/>
                </a:moveTo>
                <a:lnTo>
                  <a:pt x="0" y="3048"/>
                </a:lnTo>
              </a:path>
              <a:path w="318770" h="754380">
                <a:moveTo>
                  <a:pt x="184391" y="752792"/>
                </a:moveTo>
                <a:lnTo>
                  <a:pt x="185915" y="0"/>
                </a:lnTo>
              </a:path>
              <a:path w="318770" h="754380">
                <a:moveTo>
                  <a:pt x="318490" y="754316"/>
                </a:moveTo>
                <a:lnTo>
                  <a:pt x="318490" y="3048"/>
                </a:lnTo>
              </a:path>
            </a:pathLst>
          </a:custGeom>
          <a:ln w="6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5755678" y="2111131"/>
            <a:ext cx="318770" cy="1047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b="1">
                <a:latin typeface="Arial"/>
                <a:cs typeface="Arial"/>
              </a:rPr>
              <a:t>PEN</a:t>
            </a:r>
            <a:r>
              <a:rPr dirty="0" sz="500" spc="40">
                <a:latin typeface="Times New Roman"/>
                <a:cs typeface="Times New Roman"/>
              </a:rPr>
              <a:t> </a:t>
            </a:r>
            <a:r>
              <a:rPr dirty="0" sz="500" spc="-20" b="1">
                <a:latin typeface="Arial"/>
                <a:cs typeface="Arial"/>
              </a:rPr>
              <a:t>LIFT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5089791" y="2242680"/>
            <a:ext cx="1010285" cy="953769"/>
            <a:chOff x="5089791" y="2242680"/>
            <a:chExt cx="1010285" cy="953769"/>
          </a:xfrm>
        </p:grpSpPr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2839" y="2242680"/>
              <a:ext cx="99974" cy="9996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3890" y="2242680"/>
              <a:ext cx="99974" cy="9996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1330" y="2242680"/>
              <a:ext cx="99974" cy="9996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5429" y="2242680"/>
              <a:ext cx="98450" cy="9996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8296" y="2242680"/>
              <a:ext cx="99961" cy="9996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6968" y="2242680"/>
              <a:ext cx="98450" cy="9996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01067" y="2242680"/>
              <a:ext cx="98450" cy="99961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89791" y="3096043"/>
              <a:ext cx="99974" cy="99974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23890" y="3096043"/>
              <a:ext cx="99974" cy="9997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6758" y="3096043"/>
              <a:ext cx="101498" cy="99974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0857" y="3096043"/>
              <a:ext cx="99974" cy="99974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44108" y="3096043"/>
              <a:ext cx="99974" cy="99974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5101932" y="3173210"/>
            <a:ext cx="96202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30835" algn="l"/>
                <a:tab pos="655320" algn="l"/>
              </a:tabLst>
            </a:pPr>
            <a:r>
              <a:rPr dirty="0" sz="500" b="1">
                <a:latin typeface="Symbol"/>
                <a:cs typeface="Symbol"/>
              </a:rPr>
              <a:t></a:t>
            </a:r>
            <a:r>
              <a:rPr dirty="0" sz="500" spc="245">
                <a:latin typeface="Times New Roman"/>
                <a:cs typeface="Times New Roman"/>
              </a:rPr>
              <a:t>  </a:t>
            </a:r>
            <a:r>
              <a:rPr dirty="0" sz="650" spc="-50">
                <a:latin typeface="Arial"/>
                <a:cs typeface="Arial"/>
              </a:rPr>
              <a:t>+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baseline="5555" sz="750" b="1">
                <a:latin typeface="Symbol"/>
                <a:cs typeface="Symbol"/>
              </a:rPr>
              <a:t></a:t>
            </a:r>
            <a:r>
              <a:rPr dirty="0" baseline="5555" sz="750" spc="359">
                <a:latin typeface="Times New Roman"/>
                <a:cs typeface="Times New Roman"/>
              </a:rPr>
              <a:t>  </a:t>
            </a:r>
            <a:r>
              <a:rPr dirty="0" sz="650" spc="-50">
                <a:latin typeface="Arial"/>
                <a:cs typeface="Arial"/>
              </a:rPr>
              <a:t>+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baseline="5555" sz="750" b="1">
                <a:latin typeface="Arial"/>
                <a:cs typeface="Arial"/>
              </a:rPr>
              <a:t>PEN</a:t>
            </a:r>
            <a:r>
              <a:rPr dirty="0" baseline="5555" sz="750" spc="67">
                <a:latin typeface="Times New Roman"/>
                <a:cs typeface="Times New Roman"/>
              </a:rPr>
              <a:t> </a:t>
            </a:r>
            <a:r>
              <a:rPr dirty="0" baseline="5555" sz="750" spc="-30" b="1">
                <a:latin typeface="Arial"/>
                <a:cs typeface="Arial"/>
              </a:rPr>
              <a:t>LIFT</a:t>
            </a:r>
            <a:endParaRPr baseline="5555" sz="75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071453" y="2127832"/>
            <a:ext cx="59880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368935" algn="l"/>
              </a:tabLst>
            </a:pPr>
            <a:r>
              <a:rPr dirty="0" baseline="5555" sz="750" b="1">
                <a:latin typeface="Symbol"/>
                <a:cs typeface="Symbol"/>
              </a:rPr>
              <a:t></a:t>
            </a:r>
            <a:r>
              <a:rPr dirty="0" baseline="5555" sz="750" spc="165">
                <a:latin typeface="Times New Roman"/>
                <a:cs typeface="Times New Roman"/>
              </a:rPr>
              <a:t> </a:t>
            </a:r>
            <a:r>
              <a:rPr dirty="0" baseline="45454" sz="825" b="1">
                <a:latin typeface="Arial"/>
                <a:cs typeface="Arial"/>
              </a:rPr>
              <a:t>n</a:t>
            </a:r>
            <a:r>
              <a:rPr dirty="0" baseline="45454" sz="825" spc="-44">
                <a:latin typeface="Times New Roman"/>
                <a:cs typeface="Times New Roman"/>
              </a:rPr>
              <a:t> </a:t>
            </a:r>
            <a:r>
              <a:rPr dirty="0" sz="650" spc="-50">
                <a:latin typeface="Arial"/>
                <a:cs typeface="Arial"/>
              </a:rPr>
              <a:t>+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500" b="1">
                <a:latin typeface="Symbol"/>
                <a:cs typeface="Symbol"/>
              </a:rPr>
              <a:t></a:t>
            </a:r>
            <a:r>
              <a:rPr dirty="0" sz="500" spc="-25">
                <a:latin typeface="Times New Roman"/>
                <a:cs typeface="Times New Roman"/>
              </a:rPr>
              <a:t> </a:t>
            </a:r>
            <a:r>
              <a:rPr dirty="0" baseline="45454" sz="825" b="1">
                <a:latin typeface="Arial"/>
                <a:cs typeface="Arial"/>
              </a:rPr>
              <a:t>M</a:t>
            </a:r>
            <a:r>
              <a:rPr dirty="0" baseline="45454" sz="825" spc="-44">
                <a:latin typeface="Times New Roman"/>
                <a:cs typeface="Times New Roman"/>
              </a:rPr>
              <a:t> </a:t>
            </a:r>
            <a:r>
              <a:rPr dirty="0" sz="650" spc="-50">
                <a:latin typeface="Arial"/>
                <a:cs typeface="Arial"/>
              </a:rPr>
              <a:t>+</a:t>
            </a:r>
            <a:endParaRPr sz="65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021173" y="4123090"/>
            <a:ext cx="8401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2.3.1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5286832" y="1645784"/>
            <a:ext cx="1013460" cy="295910"/>
          </a:xfrm>
          <a:custGeom>
            <a:avLst/>
            <a:gdLst/>
            <a:ahLst/>
            <a:cxnLst/>
            <a:rect l="l" t="t" r="r" b="b"/>
            <a:pathLst>
              <a:path w="1013460" h="295910">
                <a:moveTo>
                  <a:pt x="1013371" y="0"/>
                </a:moveTo>
                <a:lnTo>
                  <a:pt x="0" y="0"/>
                </a:lnTo>
                <a:lnTo>
                  <a:pt x="0" y="295626"/>
                </a:lnTo>
                <a:lnTo>
                  <a:pt x="1013371" y="295626"/>
                </a:lnTo>
                <a:lnTo>
                  <a:pt x="1013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5274132" y="1660508"/>
            <a:ext cx="995680" cy="27495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65"/>
              </a:spcBef>
            </a:pPr>
            <a:r>
              <a:rPr dirty="0" sz="800">
                <a:latin typeface="Arial"/>
                <a:cs typeface="Arial"/>
              </a:rPr>
              <a:t>Dispositivo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control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2730)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5974092" y="2550957"/>
            <a:ext cx="1013460" cy="428625"/>
          </a:xfrm>
          <a:custGeom>
            <a:avLst/>
            <a:gdLst/>
            <a:ahLst/>
            <a:cxnLst/>
            <a:rect l="l" t="t" r="r" b="b"/>
            <a:pathLst>
              <a:path w="1013459" h="428625">
                <a:moveTo>
                  <a:pt x="1013371" y="0"/>
                </a:moveTo>
                <a:lnTo>
                  <a:pt x="0" y="0"/>
                </a:lnTo>
                <a:lnTo>
                  <a:pt x="0" y="428208"/>
                </a:lnTo>
                <a:lnTo>
                  <a:pt x="1013371" y="428208"/>
                </a:lnTo>
                <a:lnTo>
                  <a:pt x="1013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5961405" y="2565688"/>
            <a:ext cx="961390" cy="40132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65"/>
              </a:spcBef>
            </a:pPr>
            <a:r>
              <a:rPr dirty="0" sz="800">
                <a:latin typeface="Arial"/>
                <a:cs typeface="Arial"/>
              </a:rPr>
              <a:t>Conexión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Arial"/>
                <a:cs typeface="Arial"/>
              </a:rPr>
              <a:t>como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contacto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apertura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o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contacto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cierre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5960389" y="3006595"/>
            <a:ext cx="542925" cy="144780"/>
          </a:xfrm>
          <a:custGeom>
            <a:avLst/>
            <a:gdLst/>
            <a:ahLst/>
            <a:cxnLst/>
            <a:rect l="l" t="t" r="r" b="b"/>
            <a:pathLst>
              <a:path w="542925" h="144780">
                <a:moveTo>
                  <a:pt x="542493" y="0"/>
                </a:moveTo>
                <a:lnTo>
                  <a:pt x="0" y="0"/>
                </a:lnTo>
                <a:lnTo>
                  <a:pt x="0" y="144769"/>
                </a:lnTo>
                <a:lnTo>
                  <a:pt x="542493" y="144769"/>
                </a:lnTo>
                <a:lnTo>
                  <a:pt x="542493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947676" y="3027420"/>
            <a:ext cx="54546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Registrador</a:t>
            </a:r>
            <a:r>
              <a:rPr dirty="0" sz="600" spc="25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XY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23189" y="1260233"/>
            <a:ext cx="6156960" cy="509270"/>
          </a:xfrm>
          <a:custGeom>
            <a:avLst/>
            <a:gdLst/>
            <a:ahLst/>
            <a:cxnLst/>
            <a:rect l="l" t="t" r="r" b="b"/>
            <a:pathLst>
              <a:path w="6156959" h="509269">
                <a:moveTo>
                  <a:pt x="6156452" y="254495"/>
                </a:moveTo>
                <a:lnTo>
                  <a:pt x="0" y="254495"/>
                </a:lnTo>
                <a:lnTo>
                  <a:pt x="0" y="508977"/>
                </a:lnTo>
                <a:lnTo>
                  <a:pt x="6156452" y="508977"/>
                </a:lnTo>
                <a:lnTo>
                  <a:pt x="6156452" y="254495"/>
                </a:lnTo>
                <a:close/>
              </a:path>
              <a:path w="6156959" h="509269">
                <a:moveTo>
                  <a:pt x="6156452" y="0"/>
                </a:moveTo>
                <a:lnTo>
                  <a:pt x="0" y="0"/>
                </a:lnTo>
                <a:lnTo>
                  <a:pt x="0" y="254482"/>
                </a:lnTo>
                <a:lnTo>
                  <a:pt x="6156452" y="254482"/>
                </a:lnTo>
                <a:lnTo>
                  <a:pt x="6156452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41491" y="1249061"/>
            <a:ext cx="5793105" cy="5232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431165" marR="5080" indent="-431800">
              <a:lnSpc>
                <a:spcPct val="104400"/>
              </a:lnSpc>
              <a:spcBef>
                <a:spcPts val="10"/>
              </a:spcBef>
              <a:tabLst>
                <a:tab pos="430530" algn="l"/>
              </a:tabLst>
            </a:pPr>
            <a:r>
              <a:rPr dirty="0" sz="1600" spc="-50" b="1">
                <a:latin typeface="Arial"/>
                <a:cs typeface="Arial"/>
              </a:rPr>
              <a:t>3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motor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asincrónico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trifásico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(MAT)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con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rotor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en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corto-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circuito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rotor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jaula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ardilla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1876281"/>
            <a:ext cx="6124575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altísima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fiabilidad,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sencillo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consiguiente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económico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diseño,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mantenimiento,</a:t>
            </a:r>
            <a:r>
              <a:rPr dirty="0" sz="1000" spc="2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abreviado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procesos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industriales.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diseño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conoce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ardilla.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3200" y="278258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55343" y="3060335"/>
            <a:ext cx="439483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soporte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laminado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ranuras,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alojado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3.1.1).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arrollamiento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bobinas,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120º.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extremos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conducidos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situado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255343" y="3807041"/>
            <a:ext cx="2062480" cy="133032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 spc="-10">
                <a:latin typeface="Arial"/>
                <a:cs typeface="Arial"/>
              </a:rPr>
              <a:t>xión.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3.1.2)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lami-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ranuras.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ranuras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introducen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conduc-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aluminio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cobre,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yectan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aluminio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mol-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8791" y="5124272"/>
            <a:ext cx="37064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deadas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presión,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anillos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8791" y="5276050"/>
            <a:ext cx="6102985" cy="141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frontales.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constituyen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bobinado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inclinada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unifor-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combinan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paletas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ventilador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refrigerar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transmisión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dispuesto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rotor.</a:t>
            </a:r>
            <a:endParaRPr sz="1000">
              <a:latin typeface="Arial"/>
              <a:cs typeface="Arial"/>
            </a:endParaRPr>
          </a:p>
          <a:p>
            <a:pPr marL="12700" marR="343027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superficies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ranuras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correspondientes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(véase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3.1.3)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influir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8788" y="6592685"/>
            <a:ext cx="2573655" cy="67183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propiedades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barras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redondas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(a)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nomi-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8768" y="7162612"/>
            <a:ext cx="6132830" cy="254635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>
                <a:latin typeface="Arial"/>
                <a:cs typeface="Arial"/>
              </a:rPr>
              <a:t>nal,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superior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barra.</a:t>
            </a:r>
            <a:endParaRPr sz="1000">
              <a:latin typeface="Arial"/>
              <a:cs typeface="Arial"/>
            </a:endParaRPr>
          </a:p>
          <a:p>
            <a:pPr marL="12700" marR="3175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barra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forma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gota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(b)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prefiere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Posee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baja.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barra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jaula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profunda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(c)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posee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buenas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piedades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plena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carga.</a:t>
            </a:r>
            <a:endParaRPr sz="1000">
              <a:latin typeface="Arial"/>
              <a:cs typeface="Arial"/>
            </a:endParaRPr>
          </a:p>
          <a:p>
            <a:pPr marL="12700" marR="16573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jaula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(d)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conveniente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  <a:p>
            <a:pPr marL="12700" marR="762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profundas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aparece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incide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adicionalmente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imagina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profundas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desmontado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dispuestas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interiores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concatenadas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disperso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que</a:t>
            </a:r>
            <a:r>
              <a:rPr dirty="0" sz="1000" spc="5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exteriores;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reactancia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concatenación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exte-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disperso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débil,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reactancia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reparte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uniformemente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parte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157" y="3170542"/>
            <a:ext cx="1600073" cy="1607749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1182536" y="3810553"/>
            <a:ext cx="35115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>
                <a:latin typeface="Arial"/>
                <a:cs typeface="Arial"/>
              </a:rPr>
              <a:t>120°</a:t>
            </a:r>
            <a:r>
              <a:rPr dirty="0" sz="500" spc="320">
                <a:latin typeface="Times New Roman"/>
                <a:cs typeface="Times New Roman"/>
              </a:rPr>
              <a:t> </a:t>
            </a:r>
            <a:r>
              <a:rPr dirty="0" sz="500" spc="-20">
                <a:latin typeface="Arial"/>
                <a:cs typeface="Arial"/>
              </a:rPr>
              <a:t>120°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278540" y="3956846"/>
            <a:ext cx="162560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0">
                <a:latin typeface="Arial"/>
                <a:cs typeface="Arial"/>
              </a:rPr>
              <a:t>120°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31837" y="4845403"/>
            <a:ext cx="12674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3.1.1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Estator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454791" y="4010823"/>
            <a:ext cx="2181860" cy="923290"/>
            <a:chOff x="4454791" y="4010823"/>
            <a:chExt cx="2181860" cy="923290"/>
          </a:xfrm>
        </p:grpSpPr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5684" y="4047404"/>
              <a:ext cx="923467" cy="147811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245684" y="4047401"/>
              <a:ext cx="923925" cy="147955"/>
            </a:xfrm>
            <a:custGeom>
              <a:avLst/>
              <a:gdLst/>
              <a:ahLst/>
              <a:cxnLst/>
              <a:rect l="l" t="t" r="r" b="b"/>
              <a:pathLst>
                <a:path w="923925" h="147954">
                  <a:moveTo>
                    <a:pt x="0" y="108191"/>
                  </a:moveTo>
                  <a:lnTo>
                    <a:pt x="16764" y="147815"/>
                  </a:lnTo>
                  <a:lnTo>
                    <a:pt x="923467" y="35052"/>
                  </a:lnTo>
                  <a:lnTo>
                    <a:pt x="891463" y="0"/>
                  </a:lnTo>
                  <a:lnTo>
                    <a:pt x="0" y="1081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380215" y="4045279"/>
              <a:ext cx="123825" cy="13970"/>
            </a:xfrm>
            <a:custGeom>
              <a:avLst/>
              <a:gdLst/>
              <a:ahLst/>
              <a:cxnLst/>
              <a:rect l="l" t="t" r="r" b="b"/>
              <a:pathLst>
                <a:path w="123825" h="13970">
                  <a:moveTo>
                    <a:pt x="6438" y="12852"/>
                  </a:moveTo>
                  <a:lnTo>
                    <a:pt x="0" y="13550"/>
                  </a:lnTo>
                  <a:lnTo>
                    <a:pt x="6438" y="13550"/>
                  </a:lnTo>
                  <a:lnTo>
                    <a:pt x="6438" y="12852"/>
                  </a:lnTo>
                  <a:close/>
                </a:path>
                <a:path w="123825" h="13970">
                  <a:moveTo>
                    <a:pt x="46050" y="8509"/>
                  </a:moveTo>
                  <a:lnTo>
                    <a:pt x="7950" y="12687"/>
                  </a:lnTo>
                  <a:lnTo>
                    <a:pt x="7950" y="13550"/>
                  </a:lnTo>
                  <a:lnTo>
                    <a:pt x="46050" y="13550"/>
                  </a:lnTo>
                  <a:lnTo>
                    <a:pt x="46050" y="8509"/>
                  </a:lnTo>
                  <a:close/>
                </a:path>
                <a:path w="123825" h="13970">
                  <a:moveTo>
                    <a:pt x="85674" y="4178"/>
                  </a:moveTo>
                  <a:lnTo>
                    <a:pt x="47574" y="8343"/>
                  </a:lnTo>
                  <a:lnTo>
                    <a:pt x="47574" y="13550"/>
                  </a:lnTo>
                  <a:lnTo>
                    <a:pt x="85674" y="13550"/>
                  </a:lnTo>
                  <a:lnTo>
                    <a:pt x="85674" y="4178"/>
                  </a:lnTo>
                  <a:close/>
                </a:path>
                <a:path w="123825" h="13970">
                  <a:moveTo>
                    <a:pt x="123774" y="0"/>
                  </a:moveTo>
                  <a:lnTo>
                    <a:pt x="87198" y="4013"/>
                  </a:lnTo>
                  <a:lnTo>
                    <a:pt x="87198" y="13550"/>
                  </a:lnTo>
                  <a:lnTo>
                    <a:pt x="123774" y="13550"/>
                  </a:lnTo>
                  <a:lnTo>
                    <a:pt x="1237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2356" y="4021496"/>
              <a:ext cx="547061" cy="7772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2356" y="4022253"/>
              <a:ext cx="557731" cy="92203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5622836" y="4060354"/>
              <a:ext cx="127000" cy="17145"/>
            </a:xfrm>
            <a:custGeom>
              <a:avLst/>
              <a:gdLst/>
              <a:ahLst/>
              <a:cxnLst/>
              <a:rect l="l" t="t" r="r" b="b"/>
              <a:pathLst>
                <a:path w="127000" h="17145">
                  <a:moveTo>
                    <a:pt x="36576" y="0"/>
                  </a:moveTo>
                  <a:lnTo>
                    <a:pt x="0" y="0"/>
                  </a:lnTo>
                  <a:lnTo>
                    <a:pt x="0" y="17043"/>
                  </a:lnTo>
                  <a:lnTo>
                    <a:pt x="36576" y="13677"/>
                  </a:lnTo>
                  <a:lnTo>
                    <a:pt x="36576" y="0"/>
                  </a:lnTo>
                  <a:close/>
                </a:path>
                <a:path w="127000" h="17145">
                  <a:moveTo>
                    <a:pt x="76200" y="0"/>
                  </a:moveTo>
                  <a:lnTo>
                    <a:pt x="38100" y="0"/>
                  </a:lnTo>
                  <a:lnTo>
                    <a:pt x="38100" y="13538"/>
                  </a:lnTo>
                  <a:lnTo>
                    <a:pt x="76200" y="10033"/>
                  </a:lnTo>
                  <a:lnTo>
                    <a:pt x="76200" y="0"/>
                  </a:lnTo>
                  <a:close/>
                </a:path>
                <a:path w="127000" h="17145">
                  <a:moveTo>
                    <a:pt x="115824" y="0"/>
                  </a:moveTo>
                  <a:lnTo>
                    <a:pt x="77724" y="0"/>
                  </a:lnTo>
                  <a:lnTo>
                    <a:pt x="77724" y="9893"/>
                  </a:lnTo>
                  <a:lnTo>
                    <a:pt x="115824" y="6388"/>
                  </a:lnTo>
                  <a:lnTo>
                    <a:pt x="115824" y="0"/>
                  </a:lnTo>
                  <a:close/>
                </a:path>
                <a:path w="127000" h="17145">
                  <a:moveTo>
                    <a:pt x="126479" y="4178"/>
                  </a:moveTo>
                  <a:lnTo>
                    <a:pt x="123748" y="0"/>
                  </a:lnTo>
                  <a:lnTo>
                    <a:pt x="117348" y="0"/>
                  </a:lnTo>
                  <a:lnTo>
                    <a:pt x="117348" y="6248"/>
                  </a:lnTo>
                  <a:lnTo>
                    <a:pt x="126479" y="5410"/>
                  </a:lnTo>
                  <a:lnTo>
                    <a:pt x="126479" y="4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44755" y="405959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w="0" h="6985">
                  <a:moveTo>
                    <a:pt x="0" y="6582"/>
                  </a:moveTo>
                  <a:lnTo>
                    <a:pt x="0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32730" y="4099978"/>
              <a:ext cx="144780" cy="13335"/>
            </a:xfrm>
            <a:custGeom>
              <a:avLst/>
              <a:gdLst/>
              <a:ahLst/>
              <a:cxnLst/>
              <a:rect l="l" t="t" r="r" b="b"/>
              <a:pathLst>
                <a:path w="144779" h="13335">
                  <a:moveTo>
                    <a:pt x="38100" y="0"/>
                  </a:moveTo>
                  <a:lnTo>
                    <a:pt x="0" y="0"/>
                  </a:lnTo>
                  <a:lnTo>
                    <a:pt x="0" y="13296"/>
                  </a:lnTo>
                  <a:lnTo>
                    <a:pt x="38100" y="9791"/>
                  </a:lnTo>
                  <a:lnTo>
                    <a:pt x="38100" y="0"/>
                  </a:lnTo>
                  <a:close/>
                </a:path>
                <a:path w="144779" h="13335">
                  <a:moveTo>
                    <a:pt x="76200" y="0"/>
                  </a:moveTo>
                  <a:lnTo>
                    <a:pt x="39624" y="0"/>
                  </a:lnTo>
                  <a:lnTo>
                    <a:pt x="39624" y="9652"/>
                  </a:lnTo>
                  <a:lnTo>
                    <a:pt x="76200" y="6286"/>
                  </a:lnTo>
                  <a:lnTo>
                    <a:pt x="76200" y="0"/>
                  </a:lnTo>
                  <a:close/>
                </a:path>
                <a:path w="144779" h="13335">
                  <a:moveTo>
                    <a:pt x="115824" y="0"/>
                  </a:moveTo>
                  <a:lnTo>
                    <a:pt x="77724" y="0"/>
                  </a:lnTo>
                  <a:lnTo>
                    <a:pt x="77724" y="6146"/>
                  </a:lnTo>
                  <a:lnTo>
                    <a:pt x="115824" y="2641"/>
                  </a:lnTo>
                  <a:lnTo>
                    <a:pt x="115824" y="0"/>
                  </a:lnTo>
                  <a:close/>
                </a:path>
                <a:path w="144779" h="13335">
                  <a:moveTo>
                    <a:pt x="144487" y="0"/>
                  </a:moveTo>
                  <a:lnTo>
                    <a:pt x="117348" y="0"/>
                  </a:lnTo>
                  <a:lnTo>
                    <a:pt x="117348" y="2501"/>
                  </a:lnTo>
                  <a:lnTo>
                    <a:pt x="144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9316" y="4099218"/>
              <a:ext cx="38096" cy="15238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5192356" y="4021493"/>
              <a:ext cx="558165" cy="93345"/>
            </a:xfrm>
            <a:custGeom>
              <a:avLst/>
              <a:gdLst/>
              <a:ahLst/>
              <a:cxnLst/>
              <a:rect l="l" t="t" r="r" b="b"/>
              <a:pathLst>
                <a:path w="558164" h="93345">
                  <a:moveTo>
                    <a:pt x="0" y="57912"/>
                  </a:moveTo>
                  <a:lnTo>
                    <a:pt x="27419" y="92964"/>
                  </a:lnTo>
                  <a:lnTo>
                    <a:pt x="557733" y="44196"/>
                  </a:lnTo>
                  <a:lnTo>
                    <a:pt x="528777" y="0"/>
                  </a:lnTo>
                  <a:lnTo>
                    <a:pt x="0" y="579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921362" y="4135970"/>
              <a:ext cx="92075" cy="13335"/>
            </a:xfrm>
            <a:custGeom>
              <a:avLst/>
              <a:gdLst/>
              <a:ahLst/>
              <a:cxnLst/>
              <a:rect l="l" t="t" r="r" b="b"/>
              <a:pathLst>
                <a:path w="92075" h="13335">
                  <a:moveTo>
                    <a:pt x="12344" y="11061"/>
                  </a:moveTo>
                  <a:lnTo>
                    <a:pt x="0" y="12776"/>
                  </a:lnTo>
                  <a:lnTo>
                    <a:pt x="12344" y="12776"/>
                  </a:lnTo>
                  <a:lnTo>
                    <a:pt x="12344" y="11061"/>
                  </a:lnTo>
                  <a:close/>
                </a:path>
                <a:path w="92075" h="13335">
                  <a:moveTo>
                    <a:pt x="51981" y="5537"/>
                  </a:moveTo>
                  <a:lnTo>
                    <a:pt x="13881" y="10845"/>
                  </a:lnTo>
                  <a:lnTo>
                    <a:pt x="13881" y="12776"/>
                  </a:lnTo>
                  <a:lnTo>
                    <a:pt x="51981" y="12776"/>
                  </a:lnTo>
                  <a:lnTo>
                    <a:pt x="51981" y="5537"/>
                  </a:lnTo>
                  <a:close/>
                </a:path>
                <a:path w="92075" h="13335">
                  <a:moveTo>
                    <a:pt x="91592" y="0"/>
                  </a:moveTo>
                  <a:lnTo>
                    <a:pt x="53492" y="5321"/>
                  </a:lnTo>
                  <a:lnTo>
                    <a:pt x="53492" y="12776"/>
                  </a:lnTo>
                  <a:lnTo>
                    <a:pt x="91592" y="12776"/>
                  </a:lnTo>
                  <a:lnTo>
                    <a:pt x="91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23610" y="4111409"/>
              <a:ext cx="577542" cy="77711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5662472" y="4150258"/>
              <a:ext cx="506095" cy="38100"/>
            </a:xfrm>
            <a:custGeom>
              <a:avLst/>
              <a:gdLst/>
              <a:ahLst/>
              <a:cxnLst/>
              <a:rect l="l" t="t" r="r" b="b"/>
              <a:pathLst>
                <a:path w="506095" h="38100">
                  <a:moveTo>
                    <a:pt x="38100" y="29298"/>
                  </a:moveTo>
                  <a:lnTo>
                    <a:pt x="0" y="34620"/>
                  </a:lnTo>
                  <a:lnTo>
                    <a:pt x="0" y="38100"/>
                  </a:lnTo>
                  <a:lnTo>
                    <a:pt x="38100" y="38100"/>
                  </a:lnTo>
                  <a:lnTo>
                    <a:pt x="38100" y="29298"/>
                  </a:lnTo>
                  <a:close/>
                </a:path>
                <a:path w="506095" h="38100">
                  <a:moveTo>
                    <a:pt x="76174" y="23990"/>
                  </a:moveTo>
                  <a:lnTo>
                    <a:pt x="39611" y="29095"/>
                  </a:lnTo>
                  <a:lnTo>
                    <a:pt x="39611" y="38100"/>
                  </a:lnTo>
                  <a:lnTo>
                    <a:pt x="76174" y="38100"/>
                  </a:lnTo>
                  <a:lnTo>
                    <a:pt x="76174" y="23990"/>
                  </a:lnTo>
                  <a:close/>
                </a:path>
                <a:path w="506095" h="38100">
                  <a:moveTo>
                    <a:pt x="115811" y="18465"/>
                  </a:moveTo>
                  <a:lnTo>
                    <a:pt x="77711" y="23774"/>
                  </a:lnTo>
                  <a:lnTo>
                    <a:pt x="77711" y="38100"/>
                  </a:lnTo>
                  <a:lnTo>
                    <a:pt x="115811" y="38100"/>
                  </a:lnTo>
                  <a:lnTo>
                    <a:pt x="115811" y="18465"/>
                  </a:lnTo>
                  <a:close/>
                </a:path>
                <a:path w="506095" h="38100">
                  <a:moveTo>
                    <a:pt x="155435" y="12928"/>
                  </a:moveTo>
                  <a:lnTo>
                    <a:pt x="117335" y="18249"/>
                  </a:lnTo>
                  <a:lnTo>
                    <a:pt x="117335" y="38100"/>
                  </a:lnTo>
                  <a:lnTo>
                    <a:pt x="155435" y="38100"/>
                  </a:lnTo>
                  <a:lnTo>
                    <a:pt x="155435" y="12928"/>
                  </a:lnTo>
                  <a:close/>
                </a:path>
                <a:path w="506095" h="38100">
                  <a:moveTo>
                    <a:pt x="193535" y="7620"/>
                  </a:moveTo>
                  <a:lnTo>
                    <a:pt x="156959" y="12725"/>
                  </a:lnTo>
                  <a:lnTo>
                    <a:pt x="156959" y="38100"/>
                  </a:lnTo>
                  <a:lnTo>
                    <a:pt x="193535" y="38100"/>
                  </a:lnTo>
                  <a:lnTo>
                    <a:pt x="193535" y="7620"/>
                  </a:lnTo>
                  <a:close/>
                </a:path>
                <a:path w="506095" h="38100">
                  <a:moveTo>
                    <a:pt x="233146" y="2082"/>
                  </a:moveTo>
                  <a:lnTo>
                    <a:pt x="195046" y="7404"/>
                  </a:lnTo>
                  <a:lnTo>
                    <a:pt x="195046" y="38100"/>
                  </a:lnTo>
                  <a:lnTo>
                    <a:pt x="233146" y="38100"/>
                  </a:lnTo>
                  <a:lnTo>
                    <a:pt x="233146" y="2082"/>
                  </a:lnTo>
                  <a:close/>
                </a:path>
                <a:path w="506095" h="38100">
                  <a:moveTo>
                    <a:pt x="271233" y="0"/>
                  </a:moveTo>
                  <a:lnTo>
                    <a:pt x="248069" y="0"/>
                  </a:lnTo>
                  <a:lnTo>
                    <a:pt x="234670" y="1879"/>
                  </a:lnTo>
                  <a:lnTo>
                    <a:pt x="234670" y="38100"/>
                  </a:lnTo>
                  <a:lnTo>
                    <a:pt x="271233" y="38100"/>
                  </a:lnTo>
                  <a:lnTo>
                    <a:pt x="271233" y="0"/>
                  </a:lnTo>
                  <a:close/>
                </a:path>
                <a:path w="506095" h="38100">
                  <a:moveTo>
                    <a:pt x="310870" y="0"/>
                  </a:moveTo>
                  <a:lnTo>
                    <a:pt x="272770" y="0"/>
                  </a:lnTo>
                  <a:lnTo>
                    <a:pt x="272770" y="38100"/>
                  </a:lnTo>
                  <a:lnTo>
                    <a:pt x="300634" y="38100"/>
                  </a:lnTo>
                  <a:lnTo>
                    <a:pt x="310870" y="36766"/>
                  </a:lnTo>
                  <a:lnTo>
                    <a:pt x="310870" y="0"/>
                  </a:lnTo>
                  <a:close/>
                </a:path>
                <a:path w="506095" h="38100">
                  <a:moveTo>
                    <a:pt x="350469" y="0"/>
                  </a:moveTo>
                  <a:lnTo>
                    <a:pt x="312369" y="0"/>
                  </a:lnTo>
                  <a:lnTo>
                    <a:pt x="312369" y="36563"/>
                  </a:lnTo>
                  <a:lnTo>
                    <a:pt x="350469" y="31559"/>
                  </a:lnTo>
                  <a:lnTo>
                    <a:pt x="350469" y="0"/>
                  </a:lnTo>
                  <a:close/>
                </a:path>
                <a:path w="506095" h="38100">
                  <a:moveTo>
                    <a:pt x="388581" y="0"/>
                  </a:moveTo>
                  <a:lnTo>
                    <a:pt x="352005" y="0"/>
                  </a:lnTo>
                  <a:lnTo>
                    <a:pt x="352005" y="31369"/>
                  </a:lnTo>
                  <a:lnTo>
                    <a:pt x="388581" y="26568"/>
                  </a:lnTo>
                  <a:lnTo>
                    <a:pt x="388581" y="0"/>
                  </a:lnTo>
                  <a:close/>
                </a:path>
                <a:path w="506095" h="38100">
                  <a:moveTo>
                    <a:pt x="428205" y="0"/>
                  </a:moveTo>
                  <a:lnTo>
                    <a:pt x="390105" y="0"/>
                  </a:lnTo>
                  <a:lnTo>
                    <a:pt x="390105" y="26365"/>
                  </a:lnTo>
                  <a:lnTo>
                    <a:pt x="428205" y="21361"/>
                  </a:lnTo>
                  <a:lnTo>
                    <a:pt x="428205" y="0"/>
                  </a:lnTo>
                  <a:close/>
                </a:path>
                <a:path w="506095" h="38100">
                  <a:moveTo>
                    <a:pt x="466293" y="0"/>
                  </a:moveTo>
                  <a:lnTo>
                    <a:pt x="429729" y="0"/>
                  </a:lnTo>
                  <a:lnTo>
                    <a:pt x="429729" y="21158"/>
                  </a:lnTo>
                  <a:lnTo>
                    <a:pt x="466293" y="16370"/>
                  </a:lnTo>
                  <a:lnTo>
                    <a:pt x="466293" y="0"/>
                  </a:lnTo>
                  <a:close/>
                </a:path>
                <a:path w="506095" h="38100">
                  <a:moveTo>
                    <a:pt x="505917" y="0"/>
                  </a:moveTo>
                  <a:lnTo>
                    <a:pt x="467817" y="0"/>
                  </a:lnTo>
                  <a:lnTo>
                    <a:pt x="467817" y="16167"/>
                  </a:lnTo>
                  <a:lnTo>
                    <a:pt x="505917" y="11163"/>
                  </a:lnTo>
                  <a:lnTo>
                    <a:pt x="50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83819" y="4877908"/>
              <a:ext cx="0" cy="40005"/>
            </a:xfrm>
            <a:custGeom>
              <a:avLst/>
              <a:gdLst/>
              <a:ahLst/>
              <a:cxnLst/>
              <a:rect l="l" t="t" r="r" b="b"/>
              <a:pathLst>
                <a:path w="0" h="40004">
                  <a:moveTo>
                    <a:pt x="0" y="39620"/>
                  </a:moveTo>
                  <a:lnTo>
                    <a:pt x="0" y="0"/>
                  </a:lnTo>
                </a:path>
              </a:pathLst>
            </a:custGeom>
            <a:ln w="9142">
              <a:solidFill>
                <a:srgbClr val="FEFEF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65864" y="4771241"/>
              <a:ext cx="1144432" cy="160003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6083819" y="4917530"/>
              <a:ext cx="0" cy="13970"/>
            </a:xfrm>
            <a:custGeom>
              <a:avLst/>
              <a:gdLst/>
              <a:ahLst/>
              <a:cxnLst/>
              <a:rect l="l" t="t" r="r" b="b"/>
              <a:pathLst>
                <a:path w="0" h="13970">
                  <a:moveTo>
                    <a:pt x="0" y="13714"/>
                  </a:moveTo>
                  <a:lnTo>
                    <a:pt x="0" y="0"/>
                  </a:lnTo>
                </a:path>
              </a:pathLst>
            </a:custGeom>
            <a:ln w="9142">
              <a:solidFill>
                <a:srgbClr val="FEFEF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24932" y="4848965"/>
              <a:ext cx="585161" cy="5789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25694" y="4887050"/>
              <a:ext cx="194293" cy="19810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443029" y="4887821"/>
              <a:ext cx="36830" cy="6985"/>
            </a:xfrm>
            <a:custGeom>
              <a:avLst/>
              <a:gdLst/>
              <a:ahLst/>
              <a:cxnLst/>
              <a:rect l="l" t="t" r="r" b="b"/>
              <a:pathLst>
                <a:path w="36829" h="6985">
                  <a:moveTo>
                    <a:pt x="36572" y="0"/>
                  </a:moveTo>
                  <a:lnTo>
                    <a:pt x="0" y="0"/>
                  </a:lnTo>
                  <a:lnTo>
                    <a:pt x="0" y="6708"/>
                  </a:lnTo>
                  <a:lnTo>
                    <a:pt x="36572" y="2889"/>
                  </a:lnTo>
                  <a:lnTo>
                    <a:pt x="36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324932" y="4771237"/>
              <a:ext cx="885825" cy="135890"/>
            </a:xfrm>
            <a:custGeom>
              <a:avLst/>
              <a:gdLst/>
              <a:ahLst/>
              <a:cxnLst/>
              <a:rect l="l" t="t" r="r" b="b"/>
              <a:pathLst>
                <a:path w="885825" h="135889">
                  <a:moveTo>
                    <a:pt x="19812" y="89916"/>
                  </a:moveTo>
                  <a:lnTo>
                    <a:pt x="0" y="135623"/>
                  </a:lnTo>
                  <a:lnTo>
                    <a:pt x="860983" y="45720"/>
                  </a:lnTo>
                  <a:lnTo>
                    <a:pt x="885367" y="0"/>
                  </a:lnTo>
                  <a:lnTo>
                    <a:pt x="19812" y="899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9692" y="4864205"/>
              <a:ext cx="32004" cy="38096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5309692" y="4902288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79">
                  <a:moveTo>
                    <a:pt x="9144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8" y="4571"/>
                  </a:lnTo>
                  <a:lnTo>
                    <a:pt x="3048" y="3047"/>
                  </a:lnTo>
                  <a:lnTo>
                    <a:pt x="6096" y="3047"/>
                  </a:lnTo>
                  <a:lnTo>
                    <a:pt x="6096" y="12"/>
                  </a:lnTo>
                  <a:lnTo>
                    <a:pt x="9144" y="1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61876" y="4861166"/>
              <a:ext cx="1007272" cy="71602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5162638" y="4871059"/>
              <a:ext cx="1005840" cy="60960"/>
            </a:xfrm>
            <a:custGeom>
              <a:avLst/>
              <a:gdLst/>
              <a:ahLst/>
              <a:cxnLst/>
              <a:rect l="l" t="t" r="r" b="b"/>
              <a:pathLst>
                <a:path w="1005839" h="60960">
                  <a:moveTo>
                    <a:pt x="36576" y="38087"/>
                  </a:moveTo>
                  <a:lnTo>
                    <a:pt x="0" y="38087"/>
                  </a:lnTo>
                  <a:lnTo>
                    <a:pt x="0" y="60947"/>
                  </a:lnTo>
                  <a:lnTo>
                    <a:pt x="36576" y="60947"/>
                  </a:lnTo>
                  <a:lnTo>
                    <a:pt x="36576" y="38087"/>
                  </a:lnTo>
                  <a:close/>
                </a:path>
                <a:path w="1005839" h="60960">
                  <a:moveTo>
                    <a:pt x="76200" y="38087"/>
                  </a:moveTo>
                  <a:lnTo>
                    <a:pt x="38100" y="38087"/>
                  </a:lnTo>
                  <a:lnTo>
                    <a:pt x="38100" y="60947"/>
                  </a:lnTo>
                  <a:lnTo>
                    <a:pt x="76200" y="60947"/>
                  </a:lnTo>
                  <a:lnTo>
                    <a:pt x="76200" y="38087"/>
                  </a:lnTo>
                  <a:close/>
                </a:path>
                <a:path w="1005839" h="60960">
                  <a:moveTo>
                    <a:pt x="582117" y="0"/>
                  </a:moveTo>
                  <a:lnTo>
                    <a:pt x="545541" y="0"/>
                  </a:lnTo>
                  <a:lnTo>
                    <a:pt x="545541" y="36576"/>
                  </a:lnTo>
                  <a:lnTo>
                    <a:pt x="582117" y="36576"/>
                  </a:lnTo>
                  <a:lnTo>
                    <a:pt x="582117" y="0"/>
                  </a:lnTo>
                  <a:close/>
                </a:path>
                <a:path w="1005839" h="60960">
                  <a:moveTo>
                    <a:pt x="621741" y="0"/>
                  </a:moveTo>
                  <a:lnTo>
                    <a:pt x="583641" y="0"/>
                  </a:lnTo>
                  <a:lnTo>
                    <a:pt x="583641" y="36576"/>
                  </a:lnTo>
                  <a:lnTo>
                    <a:pt x="621741" y="36576"/>
                  </a:lnTo>
                  <a:lnTo>
                    <a:pt x="621741" y="0"/>
                  </a:lnTo>
                  <a:close/>
                </a:path>
                <a:path w="1005839" h="60960">
                  <a:moveTo>
                    <a:pt x="661365" y="0"/>
                  </a:moveTo>
                  <a:lnTo>
                    <a:pt x="623265" y="0"/>
                  </a:lnTo>
                  <a:lnTo>
                    <a:pt x="623265" y="36576"/>
                  </a:lnTo>
                  <a:lnTo>
                    <a:pt x="661365" y="36576"/>
                  </a:lnTo>
                  <a:lnTo>
                    <a:pt x="661365" y="0"/>
                  </a:lnTo>
                  <a:close/>
                </a:path>
                <a:path w="1005839" h="60960">
                  <a:moveTo>
                    <a:pt x="699452" y="0"/>
                  </a:moveTo>
                  <a:lnTo>
                    <a:pt x="662876" y="0"/>
                  </a:lnTo>
                  <a:lnTo>
                    <a:pt x="662876" y="36576"/>
                  </a:lnTo>
                  <a:lnTo>
                    <a:pt x="699452" y="36576"/>
                  </a:lnTo>
                  <a:lnTo>
                    <a:pt x="699452" y="0"/>
                  </a:lnTo>
                  <a:close/>
                </a:path>
                <a:path w="1005839" h="60960">
                  <a:moveTo>
                    <a:pt x="739076" y="0"/>
                  </a:moveTo>
                  <a:lnTo>
                    <a:pt x="700976" y="0"/>
                  </a:lnTo>
                  <a:lnTo>
                    <a:pt x="700976" y="36576"/>
                  </a:lnTo>
                  <a:lnTo>
                    <a:pt x="739076" y="36576"/>
                  </a:lnTo>
                  <a:lnTo>
                    <a:pt x="739076" y="0"/>
                  </a:lnTo>
                  <a:close/>
                </a:path>
                <a:path w="1005839" h="60960">
                  <a:moveTo>
                    <a:pt x="777176" y="0"/>
                  </a:moveTo>
                  <a:lnTo>
                    <a:pt x="740600" y="0"/>
                  </a:lnTo>
                  <a:lnTo>
                    <a:pt x="740600" y="36576"/>
                  </a:lnTo>
                  <a:lnTo>
                    <a:pt x="777176" y="36576"/>
                  </a:lnTo>
                  <a:lnTo>
                    <a:pt x="777176" y="0"/>
                  </a:lnTo>
                  <a:close/>
                </a:path>
                <a:path w="1005839" h="60960">
                  <a:moveTo>
                    <a:pt x="816800" y="0"/>
                  </a:moveTo>
                  <a:lnTo>
                    <a:pt x="778700" y="0"/>
                  </a:lnTo>
                  <a:lnTo>
                    <a:pt x="778700" y="36576"/>
                  </a:lnTo>
                  <a:lnTo>
                    <a:pt x="816800" y="36576"/>
                  </a:lnTo>
                  <a:lnTo>
                    <a:pt x="816800" y="0"/>
                  </a:lnTo>
                  <a:close/>
                </a:path>
                <a:path w="1005839" h="60960">
                  <a:moveTo>
                    <a:pt x="856411" y="0"/>
                  </a:moveTo>
                  <a:lnTo>
                    <a:pt x="818311" y="0"/>
                  </a:lnTo>
                  <a:lnTo>
                    <a:pt x="818311" y="36576"/>
                  </a:lnTo>
                  <a:lnTo>
                    <a:pt x="856411" y="36576"/>
                  </a:lnTo>
                  <a:lnTo>
                    <a:pt x="856411" y="0"/>
                  </a:lnTo>
                  <a:close/>
                </a:path>
                <a:path w="1005839" h="60960">
                  <a:moveTo>
                    <a:pt x="894511" y="0"/>
                  </a:moveTo>
                  <a:lnTo>
                    <a:pt x="857923" y="0"/>
                  </a:lnTo>
                  <a:lnTo>
                    <a:pt x="857923" y="36576"/>
                  </a:lnTo>
                  <a:lnTo>
                    <a:pt x="894511" y="36576"/>
                  </a:lnTo>
                  <a:lnTo>
                    <a:pt x="894511" y="0"/>
                  </a:lnTo>
                  <a:close/>
                </a:path>
                <a:path w="1005839" h="60960">
                  <a:moveTo>
                    <a:pt x="934123" y="0"/>
                  </a:moveTo>
                  <a:lnTo>
                    <a:pt x="896023" y="0"/>
                  </a:lnTo>
                  <a:lnTo>
                    <a:pt x="896023" y="36576"/>
                  </a:lnTo>
                  <a:lnTo>
                    <a:pt x="934123" y="36576"/>
                  </a:lnTo>
                  <a:lnTo>
                    <a:pt x="934123" y="0"/>
                  </a:lnTo>
                  <a:close/>
                </a:path>
                <a:path w="1005839" h="60960">
                  <a:moveTo>
                    <a:pt x="972235" y="0"/>
                  </a:moveTo>
                  <a:lnTo>
                    <a:pt x="935659" y="0"/>
                  </a:lnTo>
                  <a:lnTo>
                    <a:pt x="935659" y="36576"/>
                  </a:lnTo>
                  <a:lnTo>
                    <a:pt x="972235" y="36576"/>
                  </a:lnTo>
                  <a:lnTo>
                    <a:pt x="972235" y="0"/>
                  </a:lnTo>
                  <a:close/>
                </a:path>
                <a:path w="1005839" h="60960">
                  <a:moveTo>
                    <a:pt x="1005738" y="0"/>
                  </a:moveTo>
                  <a:lnTo>
                    <a:pt x="973747" y="0"/>
                  </a:lnTo>
                  <a:lnTo>
                    <a:pt x="973747" y="36576"/>
                  </a:lnTo>
                  <a:lnTo>
                    <a:pt x="1005738" y="36576"/>
                  </a:lnTo>
                  <a:lnTo>
                    <a:pt x="1005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199976" y="4920578"/>
              <a:ext cx="969644" cy="0"/>
            </a:xfrm>
            <a:custGeom>
              <a:avLst/>
              <a:gdLst/>
              <a:ahLst/>
              <a:cxnLst/>
              <a:rect l="l" t="t" r="r" b="b"/>
              <a:pathLst>
                <a:path w="969645" h="0">
                  <a:moveTo>
                    <a:pt x="0" y="0"/>
                  </a:moveTo>
                  <a:lnTo>
                    <a:pt x="969172" y="0"/>
                  </a:lnTo>
                </a:path>
              </a:pathLst>
            </a:custGeom>
            <a:ln w="2438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240350" y="4909146"/>
              <a:ext cx="856615" cy="22860"/>
            </a:xfrm>
            <a:custGeom>
              <a:avLst/>
              <a:gdLst/>
              <a:ahLst/>
              <a:cxnLst/>
              <a:rect l="l" t="t" r="r" b="b"/>
              <a:pathLst>
                <a:path w="856614" h="22860">
                  <a:moveTo>
                    <a:pt x="3656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36563" y="22860"/>
                  </a:lnTo>
                  <a:lnTo>
                    <a:pt x="36563" y="0"/>
                  </a:lnTo>
                  <a:close/>
                </a:path>
                <a:path w="856614" h="22860">
                  <a:moveTo>
                    <a:pt x="76200" y="0"/>
                  </a:moveTo>
                  <a:lnTo>
                    <a:pt x="38100" y="0"/>
                  </a:lnTo>
                  <a:lnTo>
                    <a:pt x="38100" y="22860"/>
                  </a:lnTo>
                  <a:lnTo>
                    <a:pt x="76200" y="22860"/>
                  </a:lnTo>
                  <a:lnTo>
                    <a:pt x="76200" y="0"/>
                  </a:lnTo>
                  <a:close/>
                </a:path>
                <a:path w="856614" h="22860">
                  <a:moveTo>
                    <a:pt x="115824" y="0"/>
                  </a:moveTo>
                  <a:lnTo>
                    <a:pt x="77724" y="0"/>
                  </a:lnTo>
                  <a:lnTo>
                    <a:pt x="77724" y="22860"/>
                  </a:lnTo>
                  <a:lnTo>
                    <a:pt x="115824" y="22860"/>
                  </a:lnTo>
                  <a:lnTo>
                    <a:pt x="115824" y="0"/>
                  </a:lnTo>
                  <a:close/>
                </a:path>
                <a:path w="856614" h="22860">
                  <a:moveTo>
                    <a:pt x="153924" y="0"/>
                  </a:moveTo>
                  <a:lnTo>
                    <a:pt x="117348" y="0"/>
                  </a:lnTo>
                  <a:lnTo>
                    <a:pt x="117348" y="22860"/>
                  </a:lnTo>
                  <a:lnTo>
                    <a:pt x="153924" y="22860"/>
                  </a:lnTo>
                  <a:lnTo>
                    <a:pt x="153924" y="0"/>
                  </a:lnTo>
                  <a:close/>
                </a:path>
                <a:path w="856614" h="22860">
                  <a:moveTo>
                    <a:pt x="193522" y="0"/>
                  </a:moveTo>
                  <a:lnTo>
                    <a:pt x="155422" y="0"/>
                  </a:lnTo>
                  <a:lnTo>
                    <a:pt x="155422" y="22860"/>
                  </a:lnTo>
                  <a:lnTo>
                    <a:pt x="193522" y="22860"/>
                  </a:lnTo>
                  <a:lnTo>
                    <a:pt x="193522" y="0"/>
                  </a:lnTo>
                  <a:close/>
                </a:path>
                <a:path w="856614" h="22860">
                  <a:moveTo>
                    <a:pt x="231622" y="0"/>
                  </a:moveTo>
                  <a:lnTo>
                    <a:pt x="195059" y="0"/>
                  </a:lnTo>
                  <a:lnTo>
                    <a:pt x="195059" y="22860"/>
                  </a:lnTo>
                  <a:lnTo>
                    <a:pt x="231622" y="22860"/>
                  </a:lnTo>
                  <a:lnTo>
                    <a:pt x="231622" y="0"/>
                  </a:lnTo>
                  <a:close/>
                </a:path>
                <a:path w="856614" h="22860">
                  <a:moveTo>
                    <a:pt x="271259" y="0"/>
                  </a:moveTo>
                  <a:lnTo>
                    <a:pt x="233159" y="0"/>
                  </a:lnTo>
                  <a:lnTo>
                    <a:pt x="233159" y="22860"/>
                  </a:lnTo>
                  <a:lnTo>
                    <a:pt x="271259" y="22860"/>
                  </a:lnTo>
                  <a:lnTo>
                    <a:pt x="271259" y="0"/>
                  </a:lnTo>
                  <a:close/>
                </a:path>
                <a:path w="856614" h="22860">
                  <a:moveTo>
                    <a:pt x="310870" y="0"/>
                  </a:moveTo>
                  <a:lnTo>
                    <a:pt x="272770" y="0"/>
                  </a:lnTo>
                  <a:lnTo>
                    <a:pt x="272770" y="22860"/>
                  </a:lnTo>
                  <a:lnTo>
                    <a:pt x="310870" y="22860"/>
                  </a:lnTo>
                  <a:lnTo>
                    <a:pt x="310870" y="0"/>
                  </a:lnTo>
                  <a:close/>
                </a:path>
                <a:path w="856614" h="22860">
                  <a:moveTo>
                    <a:pt x="348957" y="0"/>
                  </a:moveTo>
                  <a:lnTo>
                    <a:pt x="312394" y="0"/>
                  </a:lnTo>
                  <a:lnTo>
                    <a:pt x="312394" y="22860"/>
                  </a:lnTo>
                  <a:lnTo>
                    <a:pt x="348957" y="22860"/>
                  </a:lnTo>
                  <a:lnTo>
                    <a:pt x="348957" y="0"/>
                  </a:lnTo>
                  <a:close/>
                </a:path>
                <a:path w="856614" h="22860">
                  <a:moveTo>
                    <a:pt x="388594" y="0"/>
                  </a:moveTo>
                  <a:lnTo>
                    <a:pt x="350494" y="0"/>
                  </a:lnTo>
                  <a:lnTo>
                    <a:pt x="350494" y="22860"/>
                  </a:lnTo>
                  <a:lnTo>
                    <a:pt x="388594" y="22860"/>
                  </a:lnTo>
                  <a:lnTo>
                    <a:pt x="388594" y="0"/>
                  </a:lnTo>
                  <a:close/>
                </a:path>
                <a:path w="856614" h="22860">
                  <a:moveTo>
                    <a:pt x="426681" y="0"/>
                  </a:moveTo>
                  <a:lnTo>
                    <a:pt x="390105" y="0"/>
                  </a:lnTo>
                  <a:lnTo>
                    <a:pt x="390105" y="22860"/>
                  </a:lnTo>
                  <a:lnTo>
                    <a:pt x="426681" y="22860"/>
                  </a:lnTo>
                  <a:lnTo>
                    <a:pt x="426681" y="0"/>
                  </a:lnTo>
                  <a:close/>
                </a:path>
                <a:path w="856614" h="22860">
                  <a:moveTo>
                    <a:pt x="466305" y="0"/>
                  </a:moveTo>
                  <a:lnTo>
                    <a:pt x="428205" y="0"/>
                  </a:lnTo>
                  <a:lnTo>
                    <a:pt x="428205" y="22860"/>
                  </a:lnTo>
                  <a:lnTo>
                    <a:pt x="466305" y="22860"/>
                  </a:lnTo>
                  <a:lnTo>
                    <a:pt x="466305" y="0"/>
                  </a:lnTo>
                  <a:close/>
                </a:path>
                <a:path w="856614" h="22860">
                  <a:moveTo>
                    <a:pt x="504405" y="0"/>
                  </a:moveTo>
                  <a:lnTo>
                    <a:pt x="467829" y="0"/>
                  </a:lnTo>
                  <a:lnTo>
                    <a:pt x="467829" y="22860"/>
                  </a:lnTo>
                  <a:lnTo>
                    <a:pt x="504405" y="22860"/>
                  </a:lnTo>
                  <a:lnTo>
                    <a:pt x="504405" y="0"/>
                  </a:lnTo>
                  <a:close/>
                </a:path>
                <a:path w="856614" h="22860">
                  <a:moveTo>
                    <a:pt x="544029" y="0"/>
                  </a:moveTo>
                  <a:lnTo>
                    <a:pt x="505929" y="0"/>
                  </a:lnTo>
                  <a:lnTo>
                    <a:pt x="505929" y="22860"/>
                  </a:lnTo>
                  <a:lnTo>
                    <a:pt x="544029" y="22860"/>
                  </a:lnTo>
                  <a:lnTo>
                    <a:pt x="544029" y="0"/>
                  </a:lnTo>
                  <a:close/>
                </a:path>
                <a:path w="856614" h="22860">
                  <a:moveTo>
                    <a:pt x="583653" y="0"/>
                  </a:moveTo>
                  <a:lnTo>
                    <a:pt x="545553" y="0"/>
                  </a:lnTo>
                  <a:lnTo>
                    <a:pt x="545553" y="22860"/>
                  </a:lnTo>
                  <a:lnTo>
                    <a:pt x="583653" y="22860"/>
                  </a:lnTo>
                  <a:lnTo>
                    <a:pt x="583653" y="0"/>
                  </a:lnTo>
                  <a:close/>
                </a:path>
                <a:path w="856614" h="22860">
                  <a:moveTo>
                    <a:pt x="621741" y="0"/>
                  </a:moveTo>
                  <a:lnTo>
                    <a:pt x="585165" y="0"/>
                  </a:lnTo>
                  <a:lnTo>
                    <a:pt x="585165" y="22860"/>
                  </a:lnTo>
                  <a:lnTo>
                    <a:pt x="621741" y="22860"/>
                  </a:lnTo>
                  <a:lnTo>
                    <a:pt x="621741" y="0"/>
                  </a:lnTo>
                  <a:close/>
                </a:path>
                <a:path w="856614" h="22860">
                  <a:moveTo>
                    <a:pt x="661365" y="0"/>
                  </a:moveTo>
                  <a:lnTo>
                    <a:pt x="623265" y="0"/>
                  </a:lnTo>
                  <a:lnTo>
                    <a:pt x="623265" y="22860"/>
                  </a:lnTo>
                  <a:lnTo>
                    <a:pt x="661365" y="22860"/>
                  </a:lnTo>
                  <a:lnTo>
                    <a:pt x="661365" y="0"/>
                  </a:lnTo>
                  <a:close/>
                </a:path>
                <a:path w="856614" h="22860">
                  <a:moveTo>
                    <a:pt x="699465" y="0"/>
                  </a:moveTo>
                  <a:lnTo>
                    <a:pt x="662889" y="0"/>
                  </a:lnTo>
                  <a:lnTo>
                    <a:pt x="662889" y="22860"/>
                  </a:lnTo>
                  <a:lnTo>
                    <a:pt x="699465" y="22860"/>
                  </a:lnTo>
                  <a:lnTo>
                    <a:pt x="699465" y="0"/>
                  </a:lnTo>
                  <a:close/>
                </a:path>
                <a:path w="856614" h="22860">
                  <a:moveTo>
                    <a:pt x="739089" y="0"/>
                  </a:moveTo>
                  <a:lnTo>
                    <a:pt x="700989" y="0"/>
                  </a:lnTo>
                  <a:lnTo>
                    <a:pt x="700989" y="22860"/>
                  </a:lnTo>
                  <a:lnTo>
                    <a:pt x="739089" y="22860"/>
                  </a:lnTo>
                  <a:lnTo>
                    <a:pt x="739089" y="0"/>
                  </a:lnTo>
                  <a:close/>
                </a:path>
                <a:path w="856614" h="22860">
                  <a:moveTo>
                    <a:pt x="778700" y="0"/>
                  </a:moveTo>
                  <a:lnTo>
                    <a:pt x="740600" y="0"/>
                  </a:lnTo>
                  <a:lnTo>
                    <a:pt x="740600" y="22860"/>
                  </a:lnTo>
                  <a:lnTo>
                    <a:pt x="778700" y="22860"/>
                  </a:lnTo>
                  <a:lnTo>
                    <a:pt x="778700" y="0"/>
                  </a:lnTo>
                  <a:close/>
                </a:path>
                <a:path w="856614" h="22860">
                  <a:moveTo>
                    <a:pt x="816800" y="0"/>
                  </a:moveTo>
                  <a:lnTo>
                    <a:pt x="780211" y="0"/>
                  </a:lnTo>
                  <a:lnTo>
                    <a:pt x="780211" y="22860"/>
                  </a:lnTo>
                  <a:lnTo>
                    <a:pt x="816800" y="22860"/>
                  </a:lnTo>
                  <a:lnTo>
                    <a:pt x="816800" y="0"/>
                  </a:lnTo>
                  <a:close/>
                </a:path>
                <a:path w="856614" h="22860">
                  <a:moveTo>
                    <a:pt x="856411" y="0"/>
                  </a:moveTo>
                  <a:lnTo>
                    <a:pt x="818311" y="0"/>
                  </a:lnTo>
                  <a:lnTo>
                    <a:pt x="818311" y="22860"/>
                  </a:lnTo>
                  <a:lnTo>
                    <a:pt x="856411" y="22860"/>
                  </a:lnTo>
                  <a:lnTo>
                    <a:pt x="856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161876" y="4870285"/>
              <a:ext cx="1007744" cy="62865"/>
            </a:xfrm>
            <a:custGeom>
              <a:avLst/>
              <a:gdLst/>
              <a:ahLst/>
              <a:cxnLst/>
              <a:rect l="l" t="t" r="r" b="b"/>
              <a:pathLst>
                <a:path w="1007745" h="62864">
                  <a:moveTo>
                    <a:pt x="0" y="62482"/>
                  </a:moveTo>
                  <a:lnTo>
                    <a:pt x="1007278" y="62482"/>
                  </a:lnTo>
                  <a:lnTo>
                    <a:pt x="1007278" y="0"/>
                  </a:lnTo>
                  <a:lnTo>
                    <a:pt x="0" y="0"/>
                  </a:lnTo>
                  <a:lnTo>
                    <a:pt x="0" y="62482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89880" y="4300363"/>
              <a:ext cx="958517" cy="155431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5292645" y="4459605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 h="0">
                  <a:moveTo>
                    <a:pt x="0" y="0"/>
                  </a:moveTo>
                  <a:lnTo>
                    <a:pt x="33006" y="0"/>
                  </a:lnTo>
                </a:path>
              </a:pathLst>
            </a:custGeom>
            <a:ln w="762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289880" y="4300359"/>
              <a:ext cx="958850" cy="163195"/>
            </a:xfrm>
            <a:custGeom>
              <a:avLst/>
              <a:gdLst/>
              <a:ahLst/>
              <a:cxnLst/>
              <a:rect l="l" t="t" r="r" b="b"/>
              <a:pathLst>
                <a:path w="958850" h="163195">
                  <a:moveTo>
                    <a:pt x="0" y="121920"/>
                  </a:moveTo>
                  <a:lnTo>
                    <a:pt x="3048" y="163055"/>
                  </a:lnTo>
                  <a:lnTo>
                    <a:pt x="958519" y="51816"/>
                  </a:lnTo>
                  <a:lnTo>
                    <a:pt x="955471" y="0"/>
                  </a:lnTo>
                  <a:lnTo>
                    <a:pt x="0" y="1219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69177" y="4418228"/>
              <a:ext cx="94615" cy="12700"/>
            </a:xfrm>
            <a:custGeom>
              <a:avLst/>
              <a:gdLst/>
              <a:ahLst/>
              <a:cxnLst/>
              <a:rect l="l" t="t" r="r" b="b"/>
              <a:pathLst>
                <a:path w="94614" h="12700">
                  <a:moveTo>
                    <a:pt x="16357" y="10274"/>
                  </a:moveTo>
                  <a:lnTo>
                    <a:pt x="0" y="12433"/>
                  </a:lnTo>
                  <a:lnTo>
                    <a:pt x="16357" y="12433"/>
                  </a:lnTo>
                  <a:lnTo>
                    <a:pt x="16357" y="10274"/>
                  </a:lnTo>
                  <a:close/>
                </a:path>
                <a:path w="94614" h="12700">
                  <a:moveTo>
                    <a:pt x="54444" y="5245"/>
                  </a:moveTo>
                  <a:lnTo>
                    <a:pt x="17868" y="10071"/>
                  </a:lnTo>
                  <a:lnTo>
                    <a:pt x="17868" y="12433"/>
                  </a:lnTo>
                  <a:lnTo>
                    <a:pt x="54444" y="12433"/>
                  </a:lnTo>
                  <a:lnTo>
                    <a:pt x="54444" y="5245"/>
                  </a:lnTo>
                  <a:close/>
                </a:path>
                <a:path w="94614" h="12700">
                  <a:moveTo>
                    <a:pt x="94068" y="0"/>
                  </a:moveTo>
                  <a:lnTo>
                    <a:pt x="55968" y="5041"/>
                  </a:lnTo>
                  <a:lnTo>
                    <a:pt x="55968" y="12433"/>
                  </a:lnTo>
                  <a:lnTo>
                    <a:pt x="94068" y="12433"/>
                  </a:lnTo>
                  <a:lnTo>
                    <a:pt x="94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34278" y="4393327"/>
              <a:ext cx="621741" cy="77707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5792000" y="4432185"/>
              <a:ext cx="464184" cy="38100"/>
            </a:xfrm>
            <a:custGeom>
              <a:avLst/>
              <a:gdLst/>
              <a:ahLst/>
              <a:cxnLst/>
              <a:rect l="l" t="t" r="r" b="b"/>
              <a:pathLst>
                <a:path w="464185" h="38100">
                  <a:moveTo>
                    <a:pt x="36576" y="17081"/>
                  </a:moveTo>
                  <a:lnTo>
                    <a:pt x="0" y="21920"/>
                  </a:lnTo>
                  <a:lnTo>
                    <a:pt x="0" y="38100"/>
                  </a:lnTo>
                  <a:lnTo>
                    <a:pt x="36576" y="38100"/>
                  </a:lnTo>
                  <a:lnTo>
                    <a:pt x="36576" y="17081"/>
                  </a:lnTo>
                  <a:close/>
                </a:path>
                <a:path w="464185" h="38100">
                  <a:moveTo>
                    <a:pt x="76187" y="11836"/>
                  </a:moveTo>
                  <a:lnTo>
                    <a:pt x="38087" y="16878"/>
                  </a:lnTo>
                  <a:lnTo>
                    <a:pt x="38087" y="38100"/>
                  </a:lnTo>
                  <a:lnTo>
                    <a:pt x="76187" y="38100"/>
                  </a:lnTo>
                  <a:lnTo>
                    <a:pt x="76187" y="11836"/>
                  </a:lnTo>
                  <a:close/>
                </a:path>
                <a:path w="464185" h="38100">
                  <a:moveTo>
                    <a:pt x="114287" y="6807"/>
                  </a:moveTo>
                  <a:lnTo>
                    <a:pt x="77711" y="11645"/>
                  </a:lnTo>
                  <a:lnTo>
                    <a:pt x="77711" y="38100"/>
                  </a:lnTo>
                  <a:lnTo>
                    <a:pt x="114287" y="38100"/>
                  </a:lnTo>
                  <a:lnTo>
                    <a:pt x="114287" y="6807"/>
                  </a:lnTo>
                  <a:close/>
                </a:path>
                <a:path w="464185" h="38100">
                  <a:moveTo>
                    <a:pt x="153911" y="1562"/>
                  </a:moveTo>
                  <a:lnTo>
                    <a:pt x="115811" y="6604"/>
                  </a:lnTo>
                  <a:lnTo>
                    <a:pt x="115811" y="38100"/>
                  </a:lnTo>
                  <a:lnTo>
                    <a:pt x="153911" y="38100"/>
                  </a:lnTo>
                  <a:lnTo>
                    <a:pt x="153911" y="1562"/>
                  </a:lnTo>
                  <a:close/>
                </a:path>
                <a:path w="464185" h="38100">
                  <a:moveTo>
                    <a:pt x="193535" y="0"/>
                  </a:moveTo>
                  <a:lnTo>
                    <a:pt x="165658" y="0"/>
                  </a:lnTo>
                  <a:lnTo>
                    <a:pt x="155435" y="1358"/>
                  </a:lnTo>
                  <a:lnTo>
                    <a:pt x="155435" y="38100"/>
                  </a:lnTo>
                  <a:lnTo>
                    <a:pt x="193535" y="38100"/>
                  </a:lnTo>
                  <a:lnTo>
                    <a:pt x="193535" y="0"/>
                  </a:lnTo>
                  <a:close/>
                </a:path>
                <a:path w="464185" h="38100">
                  <a:moveTo>
                    <a:pt x="231622" y="0"/>
                  </a:moveTo>
                  <a:lnTo>
                    <a:pt x="195046" y="0"/>
                  </a:lnTo>
                  <a:lnTo>
                    <a:pt x="195046" y="38100"/>
                  </a:lnTo>
                  <a:lnTo>
                    <a:pt x="231622" y="38100"/>
                  </a:lnTo>
                  <a:lnTo>
                    <a:pt x="231622" y="0"/>
                  </a:lnTo>
                  <a:close/>
                </a:path>
                <a:path w="464185" h="38100">
                  <a:moveTo>
                    <a:pt x="271246" y="0"/>
                  </a:moveTo>
                  <a:lnTo>
                    <a:pt x="233146" y="0"/>
                  </a:lnTo>
                  <a:lnTo>
                    <a:pt x="233146" y="38100"/>
                  </a:lnTo>
                  <a:lnTo>
                    <a:pt x="236296" y="38100"/>
                  </a:lnTo>
                  <a:lnTo>
                    <a:pt x="271246" y="33782"/>
                  </a:lnTo>
                  <a:lnTo>
                    <a:pt x="271246" y="0"/>
                  </a:lnTo>
                  <a:close/>
                </a:path>
                <a:path w="464185" h="38100">
                  <a:moveTo>
                    <a:pt x="309346" y="0"/>
                  </a:moveTo>
                  <a:lnTo>
                    <a:pt x="272770" y="0"/>
                  </a:lnTo>
                  <a:lnTo>
                    <a:pt x="272770" y="33591"/>
                  </a:lnTo>
                  <a:lnTo>
                    <a:pt x="309346" y="29057"/>
                  </a:lnTo>
                  <a:lnTo>
                    <a:pt x="309346" y="0"/>
                  </a:lnTo>
                  <a:close/>
                </a:path>
                <a:path w="464185" h="38100">
                  <a:moveTo>
                    <a:pt x="348970" y="0"/>
                  </a:moveTo>
                  <a:lnTo>
                    <a:pt x="310870" y="0"/>
                  </a:lnTo>
                  <a:lnTo>
                    <a:pt x="310870" y="28879"/>
                  </a:lnTo>
                  <a:lnTo>
                    <a:pt x="348970" y="24155"/>
                  </a:lnTo>
                  <a:lnTo>
                    <a:pt x="348970" y="0"/>
                  </a:lnTo>
                  <a:close/>
                </a:path>
                <a:path w="464185" h="38100">
                  <a:moveTo>
                    <a:pt x="387045" y="0"/>
                  </a:moveTo>
                  <a:lnTo>
                    <a:pt x="350481" y="0"/>
                  </a:lnTo>
                  <a:lnTo>
                    <a:pt x="350481" y="23964"/>
                  </a:lnTo>
                  <a:lnTo>
                    <a:pt x="387045" y="19443"/>
                  </a:lnTo>
                  <a:lnTo>
                    <a:pt x="387045" y="0"/>
                  </a:lnTo>
                  <a:close/>
                </a:path>
                <a:path w="464185" h="38100">
                  <a:moveTo>
                    <a:pt x="426681" y="0"/>
                  </a:moveTo>
                  <a:lnTo>
                    <a:pt x="388581" y="0"/>
                  </a:lnTo>
                  <a:lnTo>
                    <a:pt x="388581" y="19253"/>
                  </a:lnTo>
                  <a:lnTo>
                    <a:pt x="426681" y="14541"/>
                  </a:lnTo>
                  <a:lnTo>
                    <a:pt x="426681" y="0"/>
                  </a:lnTo>
                  <a:close/>
                </a:path>
                <a:path w="464185" h="38100">
                  <a:moveTo>
                    <a:pt x="464007" y="9918"/>
                  </a:moveTo>
                  <a:lnTo>
                    <a:pt x="463080" y="0"/>
                  </a:lnTo>
                  <a:lnTo>
                    <a:pt x="428205" y="0"/>
                  </a:lnTo>
                  <a:lnTo>
                    <a:pt x="428205" y="14351"/>
                  </a:lnTo>
                  <a:lnTo>
                    <a:pt x="464007" y="99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83784" y="4431414"/>
              <a:ext cx="972235" cy="129536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283784" y="4393323"/>
              <a:ext cx="972819" cy="167640"/>
            </a:xfrm>
            <a:custGeom>
              <a:avLst/>
              <a:gdLst/>
              <a:ahLst/>
              <a:cxnLst/>
              <a:rect l="l" t="t" r="r" b="b"/>
              <a:pathLst>
                <a:path w="972820" h="167639">
                  <a:moveTo>
                    <a:pt x="0" y="128003"/>
                  </a:moveTo>
                  <a:lnTo>
                    <a:pt x="12192" y="167627"/>
                  </a:lnTo>
                  <a:lnTo>
                    <a:pt x="972235" y="48768"/>
                  </a:lnTo>
                  <a:lnTo>
                    <a:pt x="967663" y="0"/>
                  </a:lnTo>
                  <a:lnTo>
                    <a:pt x="0" y="1280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971908" y="4515980"/>
              <a:ext cx="82550" cy="10795"/>
            </a:xfrm>
            <a:custGeom>
              <a:avLst/>
              <a:gdLst/>
              <a:ahLst/>
              <a:cxnLst/>
              <a:rect l="l" t="t" r="r" b="b"/>
              <a:pathLst>
                <a:path w="82550" h="10795">
                  <a:moveTo>
                    <a:pt x="4483" y="10109"/>
                  </a:moveTo>
                  <a:lnTo>
                    <a:pt x="0" y="10680"/>
                  </a:lnTo>
                  <a:lnTo>
                    <a:pt x="4483" y="10680"/>
                  </a:lnTo>
                  <a:lnTo>
                    <a:pt x="4483" y="10109"/>
                  </a:lnTo>
                  <a:close/>
                </a:path>
                <a:path w="82550" h="10795">
                  <a:moveTo>
                    <a:pt x="44094" y="4953"/>
                  </a:moveTo>
                  <a:lnTo>
                    <a:pt x="5994" y="9906"/>
                  </a:lnTo>
                  <a:lnTo>
                    <a:pt x="5994" y="10680"/>
                  </a:lnTo>
                  <a:lnTo>
                    <a:pt x="44094" y="10680"/>
                  </a:lnTo>
                  <a:lnTo>
                    <a:pt x="44094" y="4953"/>
                  </a:lnTo>
                  <a:close/>
                </a:path>
                <a:path w="82550" h="10795">
                  <a:moveTo>
                    <a:pt x="82194" y="0"/>
                  </a:moveTo>
                  <a:lnTo>
                    <a:pt x="45618" y="4762"/>
                  </a:lnTo>
                  <a:lnTo>
                    <a:pt x="45618" y="10680"/>
                  </a:lnTo>
                  <a:lnTo>
                    <a:pt x="82194" y="10680"/>
                  </a:lnTo>
                  <a:lnTo>
                    <a:pt x="821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26658" y="4489326"/>
              <a:ext cx="623261" cy="77720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6255257" y="4489818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37604"/>
                  </a:moveTo>
                  <a:lnTo>
                    <a:pt x="0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782856" y="4528184"/>
              <a:ext cx="466725" cy="38100"/>
            </a:xfrm>
            <a:custGeom>
              <a:avLst/>
              <a:gdLst/>
              <a:ahLst/>
              <a:cxnLst/>
              <a:rect l="l" t="t" r="r" b="b"/>
              <a:pathLst>
                <a:path w="466725" h="38100">
                  <a:moveTo>
                    <a:pt x="38100" y="18110"/>
                  </a:moveTo>
                  <a:lnTo>
                    <a:pt x="0" y="23063"/>
                  </a:lnTo>
                  <a:lnTo>
                    <a:pt x="0" y="38100"/>
                  </a:lnTo>
                  <a:lnTo>
                    <a:pt x="38100" y="38100"/>
                  </a:lnTo>
                  <a:lnTo>
                    <a:pt x="38100" y="18110"/>
                  </a:lnTo>
                  <a:close/>
                </a:path>
                <a:path w="466725" h="38100">
                  <a:moveTo>
                    <a:pt x="76187" y="13157"/>
                  </a:moveTo>
                  <a:lnTo>
                    <a:pt x="39611" y="17919"/>
                  </a:lnTo>
                  <a:lnTo>
                    <a:pt x="39611" y="38100"/>
                  </a:lnTo>
                  <a:lnTo>
                    <a:pt x="76187" y="38100"/>
                  </a:lnTo>
                  <a:lnTo>
                    <a:pt x="76187" y="13157"/>
                  </a:lnTo>
                  <a:close/>
                </a:path>
                <a:path w="466725" h="38100">
                  <a:moveTo>
                    <a:pt x="115811" y="8001"/>
                  </a:moveTo>
                  <a:lnTo>
                    <a:pt x="77711" y="12966"/>
                  </a:lnTo>
                  <a:lnTo>
                    <a:pt x="77711" y="38100"/>
                  </a:lnTo>
                  <a:lnTo>
                    <a:pt x="115811" y="38100"/>
                  </a:lnTo>
                  <a:lnTo>
                    <a:pt x="115811" y="8001"/>
                  </a:lnTo>
                  <a:close/>
                </a:path>
                <a:path w="466725" h="38100">
                  <a:moveTo>
                    <a:pt x="153911" y="3048"/>
                  </a:moveTo>
                  <a:lnTo>
                    <a:pt x="117335" y="7810"/>
                  </a:lnTo>
                  <a:lnTo>
                    <a:pt x="117335" y="38100"/>
                  </a:lnTo>
                  <a:lnTo>
                    <a:pt x="153911" y="38100"/>
                  </a:lnTo>
                  <a:lnTo>
                    <a:pt x="153911" y="3048"/>
                  </a:lnTo>
                  <a:close/>
                </a:path>
                <a:path w="466725" h="38100">
                  <a:moveTo>
                    <a:pt x="193535" y="0"/>
                  </a:moveTo>
                  <a:lnTo>
                    <a:pt x="177330" y="0"/>
                  </a:lnTo>
                  <a:lnTo>
                    <a:pt x="155435" y="2857"/>
                  </a:lnTo>
                  <a:lnTo>
                    <a:pt x="155435" y="38100"/>
                  </a:lnTo>
                  <a:lnTo>
                    <a:pt x="193535" y="38100"/>
                  </a:lnTo>
                  <a:lnTo>
                    <a:pt x="193535" y="0"/>
                  </a:lnTo>
                  <a:close/>
                </a:path>
                <a:path w="466725" h="38100">
                  <a:moveTo>
                    <a:pt x="233146" y="0"/>
                  </a:moveTo>
                  <a:lnTo>
                    <a:pt x="195046" y="0"/>
                  </a:lnTo>
                  <a:lnTo>
                    <a:pt x="195046" y="38100"/>
                  </a:lnTo>
                  <a:lnTo>
                    <a:pt x="230073" y="38100"/>
                  </a:lnTo>
                  <a:lnTo>
                    <a:pt x="233146" y="37719"/>
                  </a:lnTo>
                  <a:lnTo>
                    <a:pt x="233146" y="0"/>
                  </a:lnTo>
                  <a:close/>
                </a:path>
                <a:path w="466725" h="38100">
                  <a:moveTo>
                    <a:pt x="271246" y="0"/>
                  </a:moveTo>
                  <a:lnTo>
                    <a:pt x="234670" y="0"/>
                  </a:lnTo>
                  <a:lnTo>
                    <a:pt x="234670" y="37528"/>
                  </a:lnTo>
                  <a:lnTo>
                    <a:pt x="271246" y="32880"/>
                  </a:lnTo>
                  <a:lnTo>
                    <a:pt x="271246" y="0"/>
                  </a:lnTo>
                  <a:close/>
                </a:path>
                <a:path w="466725" h="38100">
                  <a:moveTo>
                    <a:pt x="310870" y="0"/>
                  </a:moveTo>
                  <a:lnTo>
                    <a:pt x="272770" y="0"/>
                  </a:lnTo>
                  <a:lnTo>
                    <a:pt x="272770" y="32689"/>
                  </a:lnTo>
                  <a:lnTo>
                    <a:pt x="310870" y="27851"/>
                  </a:lnTo>
                  <a:lnTo>
                    <a:pt x="310870" y="0"/>
                  </a:lnTo>
                  <a:close/>
                </a:path>
                <a:path w="466725" h="38100">
                  <a:moveTo>
                    <a:pt x="348970" y="0"/>
                  </a:moveTo>
                  <a:lnTo>
                    <a:pt x="312394" y="0"/>
                  </a:lnTo>
                  <a:lnTo>
                    <a:pt x="312394" y="27660"/>
                  </a:lnTo>
                  <a:lnTo>
                    <a:pt x="348970" y="23012"/>
                  </a:lnTo>
                  <a:lnTo>
                    <a:pt x="348970" y="0"/>
                  </a:lnTo>
                  <a:close/>
                </a:path>
                <a:path w="466725" h="38100">
                  <a:moveTo>
                    <a:pt x="388569" y="0"/>
                  </a:moveTo>
                  <a:lnTo>
                    <a:pt x="350469" y="0"/>
                  </a:lnTo>
                  <a:lnTo>
                    <a:pt x="350469" y="22821"/>
                  </a:lnTo>
                  <a:lnTo>
                    <a:pt x="388569" y="17983"/>
                  </a:lnTo>
                  <a:lnTo>
                    <a:pt x="388569" y="0"/>
                  </a:lnTo>
                  <a:close/>
                </a:path>
                <a:path w="466725" h="38100">
                  <a:moveTo>
                    <a:pt x="426669" y="0"/>
                  </a:moveTo>
                  <a:lnTo>
                    <a:pt x="390105" y="0"/>
                  </a:lnTo>
                  <a:lnTo>
                    <a:pt x="390105" y="17792"/>
                  </a:lnTo>
                  <a:lnTo>
                    <a:pt x="426669" y="13157"/>
                  </a:lnTo>
                  <a:lnTo>
                    <a:pt x="426669" y="0"/>
                  </a:lnTo>
                  <a:close/>
                </a:path>
                <a:path w="466725" h="38100">
                  <a:moveTo>
                    <a:pt x="466305" y="0"/>
                  </a:moveTo>
                  <a:lnTo>
                    <a:pt x="428205" y="0"/>
                  </a:lnTo>
                  <a:lnTo>
                    <a:pt x="428205" y="12954"/>
                  </a:lnTo>
                  <a:lnTo>
                    <a:pt x="466305" y="8128"/>
                  </a:lnTo>
                  <a:lnTo>
                    <a:pt x="466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255257" y="452742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w="0" h="8254">
                  <a:moveTo>
                    <a:pt x="0" y="8099"/>
                  </a:moveTo>
                  <a:lnTo>
                    <a:pt x="0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74640" y="4527426"/>
              <a:ext cx="975279" cy="132571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5274640" y="4489322"/>
              <a:ext cx="984885" cy="170815"/>
            </a:xfrm>
            <a:custGeom>
              <a:avLst/>
              <a:gdLst/>
              <a:ahLst/>
              <a:cxnLst/>
              <a:rect l="l" t="t" r="r" b="b"/>
              <a:pathLst>
                <a:path w="984885" h="170814">
                  <a:moveTo>
                    <a:pt x="0" y="128003"/>
                  </a:moveTo>
                  <a:lnTo>
                    <a:pt x="0" y="170675"/>
                  </a:lnTo>
                  <a:lnTo>
                    <a:pt x="984427" y="45720"/>
                  </a:lnTo>
                  <a:lnTo>
                    <a:pt x="984427" y="0"/>
                  </a:lnTo>
                  <a:lnTo>
                    <a:pt x="0" y="1280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956579" y="4612677"/>
              <a:ext cx="78105" cy="10160"/>
            </a:xfrm>
            <a:custGeom>
              <a:avLst/>
              <a:gdLst/>
              <a:ahLst/>
              <a:cxnLst/>
              <a:rect l="l" t="t" r="r" b="b"/>
              <a:pathLst>
                <a:path w="78104" h="10160">
                  <a:moveTo>
                    <a:pt x="38100" y="5067"/>
                  </a:moveTo>
                  <a:lnTo>
                    <a:pt x="0" y="9931"/>
                  </a:lnTo>
                  <a:lnTo>
                    <a:pt x="38100" y="9994"/>
                  </a:lnTo>
                  <a:lnTo>
                    <a:pt x="38100" y="5067"/>
                  </a:lnTo>
                  <a:close/>
                </a:path>
                <a:path w="78104" h="10160">
                  <a:moveTo>
                    <a:pt x="77711" y="0"/>
                  </a:moveTo>
                  <a:lnTo>
                    <a:pt x="39611" y="4864"/>
                  </a:lnTo>
                  <a:lnTo>
                    <a:pt x="39611" y="9994"/>
                  </a:lnTo>
                  <a:lnTo>
                    <a:pt x="77711" y="9994"/>
                  </a:lnTo>
                  <a:lnTo>
                    <a:pt x="77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05322" y="4585334"/>
              <a:ext cx="643075" cy="77711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5723420" y="4586096"/>
              <a:ext cx="524510" cy="76200"/>
            </a:xfrm>
            <a:custGeom>
              <a:avLst/>
              <a:gdLst/>
              <a:ahLst/>
              <a:cxnLst/>
              <a:rect l="l" t="t" r="r" b="b"/>
              <a:pathLst>
                <a:path w="524510" h="76200">
                  <a:moveTo>
                    <a:pt x="36576" y="61607"/>
                  </a:moveTo>
                  <a:lnTo>
                    <a:pt x="0" y="66281"/>
                  </a:lnTo>
                  <a:lnTo>
                    <a:pt x="0" y="76187"/>
                  </a:lnTo>
                  <a:lnTo>
                    <a:pt x="36576" y="76187"/>
                  </a:lnTo>
                  <a:lnTo>
                    <a:pt x="36576" y="61607"/>
                  </a:lnTo>
                  <a:close/>
                </a:path>
                <a:path w="524510" h="76200">
                  <a:moveTo>
                    <a:pt x="76200" y="56553"/>
                  </a:moveTo>
                  <a:lnTo>
                    <a:pt x="38100" y="61417"/>
                  </a:lnTo>
                  <a:lnTo>
                    <a:pt x="38100" y="76187"/>
                  </a:lnTo>
                  <a:lnTo>
                    <a:pt x="76200" y="76187"/>
                  </a:lnTo>
                  <a:lnTo>
                    <a:pt x="76200" y="56553"/>
                  </a:lnTo>
                  <a:close/>
                </a:path>
                <a:path w="524510" h="76200">
                  <a:moveTo>
                    <a:pt x="115824" y="51485"/>
                  </a:moveTo>
                  <a:lnTo>
                    <a:pt x="77724" y="56349"/>
                  </a:lnTo>
                  <a:lnTo>
                    <a:pt x="77724" y="76187"/>
                  </a:lnTo>
                  <a:lnTo>
                    <a:pt x="115824" y="76187"/>
                  </a:lnTo>
                  <a:lnTo>
                    <a:pt x="115824" y="51485"/>
                  </a:lnTo>
                  <a:close/>
                </a:path>
                <a:path w="524510" h="76200">
                  <a:moveTo>
                    <a:pt x="153911" y="46621"/>
                  </a:moveTo>
                  <a:lnTo>
                    <a:pt x="117335" y="51295"/>
                  </a:lnTo>
                  <a:lnTo>
                    <a:pt x="117335" y="76187"/>
                  </a:lnTo>
                  <a:lnTo>
                    <a:pt x="153911" y="76187"/>
                  </a:lnTo>
                  <a:lnTo>
                    <a:pt x="153911" y="46621"/>
                  </a:lnTo>
                  <a:close/>
                </a:path>
                <a:path w="524510" h="76200">
                  <a:moveTo>
                    <a:pt x="193535" y="41567"/>
                  </a:moveTo>
                  <a:lnTo>
                    <a:pt x="155435" y="46431"/>
                  </a:lnTo>
                  <a:lnTo>
                    <a:pt x="155435" y="76187"/>
                  </a:lnTo>
                  <a:lnTo>
                    <a:pt x="193535" y="76187"/>
                  </a:lnTo>
                  <a:lnTo>
                    <a:pt x="193535" y="41567"/>
                  </a:lnTo>
                  <a:close/>
                </a:path>
                <a:path w="524510" h="76200">
                  <a:moveTo>
                    <a:pt x="231635" y="38087"/>
                  </a:moveTo>
                  <a:lnTo>
                    <a:pt x="220726" y="38087"/>
                  </a:lnTo>
                  <a:lnTo>
                    <a:pt x="195059" y="41376"/>
                  </a:lnTo>
                  <a:lnTo>
                    <a:pt x="195059" y="76187"/>
                  </a:lnTo>
                  <a:lnTo>
                    <a:pt x="231635" y="76187"/>
                  </a:lnTo>
                  <a:lnTo>
                    <a:pt x="231635" y="38087"/>
                  </a:lnTo>
                  <a:close/>
                </a:path>
                <a:path w="524510" h="76200">
                  <a:moveTo>
                    <a:pt x="271259" y="38087"/>
                  </a:moveTo>
                  <a:lnTo>
                    <a:pt x="233159" y="38087"/>
                  </a:lnTo>
                  <a:lnTo>
                    <a:pt x="233159" y="76187"/>
                  </a:lnTo>
                  <a:lnTo>
                    <a:pt x="271259" y="76187"/>
                  </a:lnTo>
                  <a:lnTo>
                    <a:pt x="271259" y="38087"/>
                  </a:lnTo>
                  <a:close/>
                </a:path>
                <a:path w="524510" h="76200">
                  <a:moveTo>
                    <a:pt x="310870" y="38087"/>
                  </a:moveTo>
                  <a:lnTo>
                    <a:pt x="272770" y="38087"/>
                  </a:lnTo>
                  <a:lnTo>
                    <a:pt x="272770" y="76187"/>
                  </a:lnTo>
                  <a:lnTo>
                    <a:pt x="298437" y="76187"/>
                  </a:lnTo>
                  <a:lnTo>
                    <a:pt x="310870" y="74625"/>
                  </a:lnTo>
                  <a:lnTo>
                    <a:pt x="310870" y="38087"/>
                  </a:lnTo>
                  <a:close/>
                </a:path>
                <a:path w="524510" h="76200">
                  <a:moveTo>
                    <a:pt x="348970" y="38087"/>
                  </a:moveTo>
                  <a:lnTo>
                    <a:pt x="312381" y="38087"/>
                  </a:lnTo>
                  <a:lnTo>
                    <a:pt x="312381" y="74434"/>
                  </a:lnTo>
                  <a:lnTo>
                    <a:pt x="348970" y="69824"/>
                  </a:lnTo>
                  <a:lnTo>
                    <a:pt x="348970" y="38087"/>
                  </a:lnTo>
                  <a:close/>
                </a:path>
                <a:path w="524510" h="76200">
                  <a:moveTo>
                    <a:pt x="388581" y="38087"/>
                  </a:moveTo>
                  <a:lnTo>
                    <a:pt x="350481" y="38087"/>
                  </a:lnTo>
                  <a:lnTo>
                    <a:pt x="350481" y="69621"/>
                  </a:lnTo>
                  <a:lnTo>
                    <a:pt x="388581" y="64820"/>
                  </a:lnTo>
                  <a:lnTo>
                    <a:pt x="388581" y="38087"/>
                  </a:lnTo>
                  <a:close/>
                </a:path>
                <a:path w="524510" h="76200">
                  <a:moveTo>
                    <a:pt x="426694" y="38087"/>
                  </a:moveTo>
                  <a:lnTo>
                    <a:pt x="390118" y="38087"/>
                  </a:lnTo>
                  <a:lnTo>
                    <a:pt x="390118" y="64630"/>
                  </a:lnTo>
                  <a:lnTo>
                    <a:pt x="426694" y="60020"/>
                  </a:lnTo>
                  <a:lnTo>
                    <a:pt x="426694" y="38087"/>
                  </a:lnTo>
                  <a:close/>
                </a:path>
                <a:path w="524510" h="76200">
                  <a:moveTo>
                    <a:pt x="466305" y="38087"/>
                  </a:moveTo>
                  <a:lnTo>
                    <a:pt x="428205" y="38087"/>
                  </a:lnTo>
                  <a:lnTo>
                    <a:pt x="428205" y="59829"/>
                  </a:lnTo>
                  <a:lnTo>
                    <a:pt x="466305" y="55016"/>
                  </a:lnTo>
                  <a:lnTo>
                    <a:pt x="466305" y="38087"/>
                  </a:lnTo>
                  <a:close/>
                </a:path>
                <a:path w="524510" h="76200">
                  <a:moveTo>
                    <a:pt x="504405" y="38087"/>
                  </a:moveTo>
                  <a:lnTo>
                    <a:pt x="467829" y="38087"/>
                  </a:lnTo>
                  <a:lnTo>
                    <a:pt x="467829" y="54825"/>
                  </a:lnTo>
                  <a:lnTo>
                    <a:pt x="504405" y="50215"/>
                  </a:lnTo>
                  <a:lnTo>
                    <a:pt x="504405" y="38087"/>
                  </a:lnTo>
                  <a:close/>
                </a:path>
                <a:path w="524510" h="76200">
                  <a:moveTo>
                    <a:pt x="522541" y="38087"/>
                  </a:moveTo>
                  <a:lnTo>
                    <a:pt x="505929" y="38087"/>
                  </a:lnTo>
                  <a:lnTo>
                    <a:pt x="505929" y="50012"/>
                  </a:lnTo>
                  <a:lnTo>
                    <a:pt x="521919" y="48006"/>
                  </a:lnTo>
                  <a:lnTo>
                    <a:pt x="522541" y="38087"/>
                  </a:lnTo>
                  <a:close/>
                </a:path>
                <a:path w="524510" h="76200">
                  <a:moveTo>
                    <a:pt x="524205" y="0"/>
                  </a:moveTo>
                  <a:lnTo>
                    <a:pt x="519023" y="0"/>
                  </a:lnTo>
                  <a:lnTo>
                    <a:pt x="505929" y="1676"/>
                  </a:lnTo>
                  <a:lnTo>
                    <a:pt x="505929" y="36576"/>
                  </a:lnTo>
                  <a:lnTo>
                    <a:pt x="522643" y="36576"/>
                  </a:lnTo>
                  <a:lnTo>
                    <a:pt x="524205" y="11455"/>
                  </a:lnTo>
                  <a:lnTo>
                    <a:pt x="524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54828" y="4623426"/>
              <a:ext cx="993570" cy="135619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5254828" y="4585334"/>
              <a:ext cx="993775" cy="173990"/>
            </a:xfrm>
            <a:custGeom>
              <a:avLst/>
              <a:gdLst/>
              <a:ahLst/>
              <a:cxnLst/>
              <a:rect l="l" t="t" r="r" b="b"/>
              <a:pathLst>
                <a:path w="993775" h="173989">
                  <a:moveTo>
                    <a:pt x="3048" y="126479"/>
                  </a:moveTo>
                  <a:lnTo>
                    <a:pt x="0" y="173710"/>
                  </a:lnTo>
                  <a:lnTo>
                    <a:pt x="990523" y="48755"/>
                  </a:lnTo>
                  <a:lnTo>
                    <a:pt x="993571" y="0"/>
                  </a:lnTo>
                  <a:lnTo>
                    <a:pt x="3048" y="1264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939802" y="4705756"/>
              <a:ext cx="81280" cy="10160"/>
            </a:xfrm>
            <a:custGeom>
              <a:avLst/>
              <a:gdLst/>
              <a:ahLst/>
              <a:cxnLst/>
              <a:rect l="l" t="t" r="r" b="b"/>
              <a:pathLst>
                <a:path w="81279" h="10160">
                  <a:moveTo>
                    <a:pt x="3060" y="9499"/>
                  </a:moveTo>
                  <a:lnTo>
                    <a:pt x="0" y="9867"/>
                  </a:lnTo>
                  <a:lnTo>
                    <a:pt x="3060" y="9867"/>
                  </a:lnTo>
                  <a:lnTo>
                    <a:pt x="3060" y="9499"/>
                  </a:lnTo>
                  <a:close/>
                </a:path>
                <a:path w="81279" h="10160">
                  <a:moveTo>
                    <a:pt x="41160" y="4851"/>
                  </a:moveTo>
                  <a:lnTo>
                    <a:pt x="4584" y="9309"/>
                  </a:lnTo>
                  <a:lnTo>
                    <a:pt x="4584" y="9867"/>
                  </a:lnTo>
                  <a:lnTo>
                    <a:pt x="41160" y="9867"/>
                  </a:lnTo>
                  <a:lnTo>
                    <a:pt x="41160" y="4851"/>
                  </a:lnTo>
                  <a:close/>
                </a:path>
                <a:path w="81279" h="10160">
                  <a:moveTo>
                    <a:pt x="80772" y="0"/>
                  </a:moveTo>
                  <a:lnTo>
                    <a:pt x="42672" y="4660"/>
                  </a:lnTo>
                  <a:lnTo>
                    <a:pt x="42672" y="9867"/>
                  </a:lnTo>
                  <a:lnTo>
                    <a:pt x="80772" y="9867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91606" y="4678290"/>
              <a:ext cx="653742" cy="77707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5319598" y="4717148"/>
              <a:ext cx="905510" cy="76200"/>
            </a:xfrm>
            <a:custGeom>
              <a:avLst/>
              <a:gdLst/>
              <a:ahLst/>
              <a:cxnLst/>
              <a:rect l="l" t="t" r="r" b="b"/>
              <a:pathLst>
                <a:path w="905510" h="76200">
                  <a:moveTo>
                    <a:pt x="38100" y="69621"/>
                  </a:moveTo>
                  <a:lnTo>
                    <a:pt x="0" y="74269"/>
                  </a:lnTo>
                  <a:lnTo>
                    <a:pt x="0" y="76187"/>
                  </a:lnTo>
                  <a:lnTo>
                    <a:pt x="38100" y="76187"/>
                  </a:lnTo>
                  <a:lnTo>
                    <a:pt x="38100" y="69621"/>
                  </a:lnTo>
                  <a:close/>
                </a:path>
                <a:path w="905510" h="76200">
                  <a:moveTo>
                    <a:pt x="76200" y="64960"/>
                  </a:moveTo>
                  <a:lnTo>
                    <a:pt x="39624" y="69430"/>
                  </a:lnTo>
                  <a:lnTo>
                    <a:pt x="39624" y="76187"/>
                  </a:lnTo>
                  <a:lnTo>
                    <a:pt x="76200" y="76187"/>
                  </a:lnTo>
                  <a:lnTo>
                    <a:pt x="76200" y="64960"/>
                  </a:lnTo>
                  <a:close/>
                </a:path>
                <a:path w="905510" h="76200">
                  <a:moveTo>
                    <a:pt x="115811" y="60121"/>
                  </a:moveTo>
                  <a:lnTo>
                    <a:pt x="77711" y="64782"/>
                  </a:lnTo>
                  <a:lnTo>
                    <a:pt x="77711" y="76187"/>
                  </a:lnTo>
                  <a:lnTo>
                    <a:pt x="115811" y="76187"/>
                  </a:lnTo>
                  <a:lnTo>
                    <a:pt x="115811" y="60121"/>
                  </a:lnTo>
                  <a:close/>
                </a:path>
                <a:path w="905510" h="76200">
                  <a:moveTo>
                    <a:pt x="155435" y="55283"/>
                  </a:moveTo>
                  <a:lnTo>
                    <a:pt x="117335" y="59931"/>
                  </a:lnTo>
                  <a:lnTo>
                    <a:pt x="117335" y="76187"/>
                  </a:lnTo>
                  <a:lnTo>
                    <a:pt x="155435" y="76187"/>
                  </a:lnTo>
                  <a:lnTo>
                    <a:pt x="155435" y="55283"/>
                  </a:lnTo>
                  <a:close/>
                </a:path>
                <a:path w="905510" h="76200">
                  <a:moveTo>
                    <a:pt x="193535" y="50622"/>
                  </a:moveTo>
                  <a:lnTo>
                    <a:pt x="156959" y="55092"/>
                  </a:lnTo>
                  <a:lnTo>
                    <a:pt x="156959" y="76187"/>
                  </a:lnTo>
                  <a:lnTo>
                    <a:pt x="193535" y="76187"/>
                  </a:lnTo>
                  <a:lnTo>
                    <a:pt x="193535" y="50622"/>
                  </a:lnTo>
                  <a:close/>
                </a:path>
                <a:path w="905510" h="76200">
                  <a:moveTo>
                    <a:pt x="388581" y="26784"/>
                  </a:moveTo>
                  <a:lnTo>
                    <a:pt x="350481" y="31445"/>
                  </a:lnTo>
                  <a:lnTo>
                    <a:pt x="350481" y="38100"/>
                  </a:lnTo>
                  <a:lnTo>
                    <a:pt x="388581" y="38100"/>
                  </a:lnTo>
                  <a:lnTo>
                    <a:pt x="388581" y="26784"/>
                  </a:lnTo>
                  <a:close/>
                </a:path>
                <a:path w="905510" h="76200">
                  <a:moveTo>
                    <a:pt x="428205" y="21945"/>
                  </a:moveTo>
                  <a:lnTo>
                    <a:pt x="390105" y="26606"/>
                  </a:lnTo>
                  <a:lnTo>
                    <a:pt x="390105" y="38100"/>
                  </a:lnTo>
                  <a:lnTo>
                    <a:pt x="428205" y="38100"/>
                  </a:lnTo>
                  <a:lnTo>
                    <a:pt x="428205" y="21945"/>
                  </a:lnTo>
                  <a:close/>
                </a:path>
                <a:path w="905510" h="76200">
                  <a:moveTo>
                    <a:pt x="466305" y="17284"/>
                  </a:moveTo>
                  <a:lnTo>
                    <a:pt x="429729" y="21755"/>
                  </a:lnTo>
                  <a:lnTo>
                    <a:pt x="429729" y="38100"/>
                  </a:lnTo>
                  <a:lnTo>
                    <a:pt x="466305" y="38100"/>
                  </a:lnTo>
                  <a:lnTo>
                    <a:pt x="466305" y="17284"/>
                  </a:lnTo>
                  <a:close/>
                </a:path>
                <a:path w="905510" h="76200">
                  <a:moveTo>
                    <a:pt x="505929" y="12446"/>
                  </a:moveTo>
                  <a:lnTo>
                    <a:pt x="467829" y="17106"/>
                  </a:lnTo>
                  <a:lnTo>
                    <a:pt x="467829" y="38100"/>
                  </a:lnTo>
                  <a:lnTo>
                    <a:pt x="505929" y="38100"/>
                  </a:lnTo>
                  <a:lnTo>
                    <a:pt x="505929" y="12446"/>
                  </a:lnTo>
                  <a:close/>
                </a:path>
                <a:path w="905510" h="76200">
                  <a:moveTo>
                    <a:pt x="544017" y="7797"/>
                  </a:moveTo>
                  <a:lnTo>
                    <a:pt x="507441" y="12268"/>
                  </a:lnTo>
                  <a:lnTo>
                    <a:pt x="507441" y="38100"/>
                  </a:lnTo>
                  <a:lnTo>
                    <a:pt x="544017" y="38100"/>
                  </a:lnTo>
                  <a:lnTo>
                    <a:pt x="544017" y="7797"/>
                  </a:lnTo>
                  <a:close/>
                </a:path>
                <a:path w="905510" h="76200">
                  <a:moveTo>
                    <a:pt x="583641" y="2946"/>
                  </a:moveTo>
                  <a:lnTo>
                    <a:pt x="545541" y="7607"/>
                  </a:lnTo>
                  <a:lnTo>
                    <a:pt x="545541" y="38100"/>
                  </a:lnTo>
                  <a:lnTo>
                    <a:pt x="583641" y="38100"/>
                  </a:lnTo>
                  <a:lnTo>
                    <a:pt x="583641" y="2946"/>
                  </a:lnTo>
                  <a:close/>
                </a:path>
                <a:path w="905510" h="76200">
                  <a:moveTo>
                    <a:pt x="623265" y="0"/>
                  </a:moveTo>
                  <a:lnTo>
                    <a:pt x="607733" y="0"/>
                  </a:lnTo>
                  <a:lnTo>
                    <a:pt x="585165" y="2768"/>
                  </a:lnTo>
                  <a:lnTo>
                    <a:pt x="585165" y="38100"/>
                  </a:lnTo>
                  <a:lnTo>
                    <a:pt x="623265" y="38100"/>
                  </a:lnTo>
                  <a:lnTo>
                    <a:pt x="623265" y="0"/>
                  </a:lnTo>
                  <a:close/>
                </a:path>
                <a:path w="905510" h="76200">
                  <a:moveTo>
                    <a:pt x="661365" y="0"/>
                  </a:moveTo>
                  <a:lnTo>
                    <a:pt x="624789" y="0"/>
                  </a:lnTo>
                  <a:lnTo>
                    <a:pt x="624789" y="38100"/>
                  </a:lnTo>
                  <a:lnTo>
                    <a:pt x="652030" y="38100"/>
                  </a:lnTo>
                  <a:lnTo>
                    <a:pt x="661365" y="37045"/>
                  </a:lnTo>
                  <a:lnTo>
                    <a:pt x="661365" y="0"/>
                  </a:lnTo>
                  <a:close/>
                </a:path>
                <a:path w="905510" h="76200">
                  <a:moveTo>
                    <a:pt x="700963" y="0"/>
                  </a:moveTo>
                  <a:lnTo>
                    <a:pt x="662863" y="0"/>
                  </a:lnTo>
                  <a:lnTo>
                    <a:pt x="662863" y="36868"/>
                  </a:lnTo>
                  <a:lnTo>
                    <a:pt x="700963" y="32537"/>
                  </a:lnTo>
                  <a:lnTo>
                    <a:pt x="700963" y="0"/>
                  </a:lnTo>
                  <a:close/>
                </a:path>
                <a:path w="905510" h="76200">
                  <a:moveTo>
                    <a:pt x="739076" y="0"/>
                  </a:moveTo>
                  <a:lnTo>
                    <a:pt x="702500" y="0"/>
                  </a:lnTo>
                  <a:lnTo>
                    <a:pt x="702500" y="32359"/>
                  </a:lnTo>
                  <a:lnTo>
                    <a:pt x="739076" y="28206"/>
                  </a:lnTo>
                  <a:lnTo>
                    <a:pt x="739076" y="0"/>
                  </a:lnTo>
                  <a:close/>
                </a:path>
                <a:path w="905510" h="76200">
                  <a:moveTo>
                    <a:pt x="778700" y="0"/>
                  </a:moveTo>
                  <a:lnTo>
                    <a:pt x="740600" y="0"/>
                  </a:lnTo>
                  <a:lnTo>
                    <a:pt x="740600" y="28028"/>
                  </a:lnTo>
                  <a:lnTo>
                    <a:pt x="778700" y="23698"/>
                  </a:lnTo>
                  <a:lnTo>
                    <a:pt x="778700" y="0"/>
                  </a:lnTo>
                  <a:close/>
                </a:path>
                <a:path w="905510" h="76200">
                  <a:moveTo>
                    <a:pt x="816787" y="0"/>
                  </a:moveTo>
                  <a:lnTo>
                    <a:pt x="780224" y="0"/>
                  </a:lnTo>
                  <a:lnTo>
                    <a:pt x="780224" y="23520"/>
                  </a:lnTo>
                  <a:lnTo>
                    <a:pt x="816787" y="19367"/>
                  </a:lnTo>
                  <a:lnTo>
                    <a:pt x="816787" y="0"/>
                  </a:lnTo>
                  <a:close/>
                </a:path>
                <a:path w="905510" h="76200">
                  <a:moveTo>
                    <a:pt x="856411" y="0"/>
                  </a:moveTo>
                  <a:lnTo>
                    <a:pt x="818311" y="0"/>
                  </a:lnTo>
                  <a:lnTo>
                    <a:pt x="818311" y="19189"/>
                  </a:lnTo>
                  <a:lnTo>
                    <a:pt x="856411" y="14859"/>
                  </a:lnTo>
                  <a:lnTo>
                    <a:pt x="856411" y="0"/>
                  </a:lnTo>
                  <a:close/>
                </a:path>
                <a:path w="905510" h="76200">
                  <a:moveTo>
                    <a:pt x="896035" y="0"/>
                  </a:moveTo>
                  <a:lnTo>
                    <a:pt x="857935" y="0"/>
                  </a:lnTo>
                  <a:lnTo>
                    <a:pt x="857935" y="14681"/>
                  </a:lnTo>
                  <a:lnTo>
                    <a:pt x="896035" y="10350"/>
                  </a:lnTo>
                  <a:lnTo>
                    <a:pt x="896035" y="0"/>
                  </a:lnTo>
                  <a:close/>
                </a:path>
                <a:path w="905510" h="76200">
                  <a:moveTo>
                    <a:pt x="905103" y="0"/>
                  </a:moveTo>
                  <a:lnTo>
                    <a:pt x="897559" y="0"/>
                  </a:lnTo>
                  <a:lnTo>
                    <a:pt x="897559" y="10172"/>
                  </a:lnTo>
                  <a:lnTo>
                    <a:pt x="899833" y="9918"/>
                  </a:lnTo>
                  <a:lnTo>
                    <a:pt x="905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01500" y="4716377"/>
              <a:ext cx="1043848" cy="117344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5514644" y="4756759"/>
              <a:ext cx="311150" cy="36830"/>
            </a:xfrm>
            <a:custGeom>
              <a:avLst/>
              <a:gdLst/>
              <a:ahLst/>
              <a:cxnLst/>
              <a:rect l="l" t="t" r="r" b="b"/>
              <a:pathLst>
                <a:path w="311150" h="36829">
                  <a:moveTo>
                    <a:pt x="38100" y="6172"/>
                  </a:moveTo>
                  <a:lnTo>
                    <a:pt x="0" y="10833"/>
                  </a:lnTo>
                  <a:lnTo>
                    <a:pt x="0" y="36576"/>
                  </a:lnTo>
                  <a:lnTo>
                    <a:pt x="38100" y="36576"/>
                  </a:lnTo>
                  <a:lnTo>
                    <a:pt x="38100" y="6172"/>
                  </a:lnTo>
                  <a:close/>
                </a:path>
                <a:path w="311150" h="36829">
                  <a:moveTo>
                    <a:pt x="76187" y="1511"/>
                  </a:moveTo>
                  <a:lnTo>
                    <a:pt x="39624" y="5981"/>
                  </a:lnTo>
                  <a:lnTo>
                    <a:pt x="39624" y="36576"/>
                  </a:lnTo>
                  <a:lnTo>
                    <a:pt x="76187" y="36576"/>
                  </a:lnTo>
                  <a:lnTo>
                    <a:pt x="76187" y="1511"/>
                  </a:lnTo>
                  <a:close/>
                </a:path>
                <a:path w="311150" h="36829">
                  <a:moveTo>
                    <a:pt x="115824" y="0"/>
                  </a:moveTo>
                  <a:lnTo>
                    <a:pt x="88557" y="0"/>
                  </a:lnTo>
                  <a:lnTo>
                    <a:pt x="77724" y="1333"/>
                  </a:lnTo>
                  <a:lnTo>
                    <a:pt x="77724" y="36576"/>
                  </a:lnTo>
                  <a:lnTo>
                    <a:pt x="115824" y="36576"/>
                  </a:lnTo>
                  <a:lnTo>
                    <a:pt x="115824" y="0"/>
                  </a:lnTo>
                  <a:close/>
                </a:path>
                <a:path w="311150" h="36829">
                  <a:moveTo>
                    <a:pt x="153924" y="0"/>
                  </a:moveTo>
                  <a:lnTo>
                    <a:pt x="117348" y="0"/>
                  </a:lnTo>
                  <a:lnTo>
                    <a:pt x="117348" y="36576"/>
                  </a:lnTo>
                  <a:lnTo>
                    <a:pt x="122212" y="36576"/>
                  </a:lnTo>
                  <a:lnTo>
                    <a:pt x="153924" y="32969"/>
                  </a:lnTo>
                  <a:lnTo>
                    <a:pt x="153924" y="0"/>
                  </a:lnTo>
                  <a:close/>
                </a:path>
                <a:path w="311150" h="36829">
                  <a:moveTo>
                    <a:pt x="193535" y="0"/>
                  </a:moveTo>
                  <a:lnTo>
                    <a:pt x="155435" y="0"/>
                  </a:lnTo>
                  <a:lnTo>
                    <a:pt x="155435" y="32804"/>
                  </a:lnTo>
                  <a:lnTo>
                    <a:pt x="193535" y="28473"/>
                  </a:lnTo>
                  <a:lnTo>
                    <a:pt x="193535" y="0"/>
                  </a:lnTo>
                  <a:close/>
                </a:path>
                <a:path w="311150" h="36829">
                  <a:moveTo>
                    <a:pt x="233159" y="0"/>
                  </a:moveTo>
                  <a:lnTo>
                    <a:pt x="195059" y="0"/>
                  </a:lnTo>
                  <a:lnTo>
                    <a:pt x="195059" y="28295"/>
                  </a:lnTo>
                  <a:lnTo>
                    <a:pt x="233159" y="23964"/>
                  </a:lnTo>
                  <a:lnTo>
                    <a:pt x="233159" y="0"/>
                  </a:lnTo>
                  <a:close/>
                </a:path>
                <a:path w="311150" h="36829">
                  <a:moveTo>
                    <a:pt x="271259" y="0"/>
                  </a:moveTo>
                  <a:lnTo>
                    <a:pt x="234683" y="0"/>
                  </a:lnTo>
                  <a:lnTo>
                    <a:pt x="234683" y="23787"/>
                  </a:lnTo>
                  <a:lnTo>
                    <a:pt x="271259" y="19621"/>
                  </a:lnTo>
                  <a:lnTo>
                    <a:pt x="271259" y="0"/>
                  </a:lnTo>
                  <a:close/>
                </a:path>
                <a:path w="311150" h="36829">
                  <a:moveTo>
                    <a:pt x="310883" y="0"/>
                  </a:moveTo>
                  <a:lnTo>
                    <a:pt x="272783" y="0"/>
                  </a:lnTo>
                  <a:lnTo>
                    <a:pt x="272783" y="19456"/>
                  </a:lnTo>
                  <a:lnTo>
                    <a:pt x="310883" y="15113"/>
                  </a:lnTo>
                  <a:lnTo>
                    <a:pt x="3108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18836" y="4794101"/>
              <a:ext cx="312390" cy="39620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476557" y="4794859"/>
              <a:ext cx="147320" cy="17145"/>
            </a:xfrm>
            <a:custGeom>
              <a:avLst/>
              <a:gdLst/>
              <a:ahLst/>
              <a:cxnLst/>
              <a:rect l="l" t="t" r="r" b="b"/>
              <a:pathLst>
                <a:path w="147320" h="17145">
                  <a:moveTo>
                    <a:pt x="36576" y="0"/>
                  </a:moveTo>
                  <a:lnTo>
                    <a:pt x="0" y="0"/>
                  </a:lnTo>
                  <a:lnTo>
                    <a:pt x="0" y="16725"/>
                  </a:lnTo>
                  <a:lnTo>
                    <a:pt x="36576" y="12560"/>
                  </a:lnTo>
                  <a:lnTo>
                    <a:pt x="36576" y="0"/>
                  </a:lnTo>
                  <a:close/>
                </a:path>
                <a:path w="147320" h="17145">
                  <a:moveTo>
                    <a:pt x="76187" y="0"/>
                  </a:moveTo>
                  <a:lnTo>
                    <a:pt x="38087" y="0"/>
                  </a:lnTo>
                  <a:lnTo>
                    <a:pt x="38087" y="12382"/>
                  </a:lnTo>
                  <a:lnTo>
                    <a:pt x="76187" y="8051"/>
                  </a:lnTo>
                  <a:lnTo>
                    <a:pt x="76187" y="0"/>
                  </a:lnTo>
                  <a:close/>
                </a:path>
                <a:path w="147320" h="17145">
                  <a:moveTo>
                    <a:pt x="114274" y="0"/>
                  </a:moveTo>
                  <a:lnTo>
                    <a:pt x="77698" y="0"/>
                  </a:lnTo>
                  <a:lnTo>
                    <a:pt x="77698" y="7874"/>
                  </a:lnTo>
                  <a:lnTo>
                    <a:pt x="114274" y="3721"/>
                  </a:lnTo>
                  <a:lnTo>
                    <a:pt x="114274" y="0"/>
                  </a:lnTo>
                  <a:close/>
                </a:path>
                <a:path w="147320" h="17145">
                  <a:moveTo>
                    <a:pt x="146900" y="0"/>
                  </a:moveTo>
                  <a:lnTo>
                    <a:pt x="115798" y="0"/>
                  </a:lnTo>
                  <a:lnTo>
                    <a:pt x="115798" y="3543"/>
                  </a:lnTo>
                  <a:lnTo>
                    <a:pt x="146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5203550" y="4839056"/>
              <a:ext cx="31750" cy="0"/>
            </a:xfrm>
            <a:custGeom>
              <a:avLst/>
              <a:gdLst/>
              <a:ahLst/>
              <a:cxnLst/>
              <a:rect l="l" t="t" r="r" b="b"/>
              <a:pathLst>
                <a:path w="31750" h="0">
                  <a:moveTo>
                    <a:pt x="0" y="0"/>
                  </a:moveTo>
                  <a:lnTo>
                    <a:pt x="31432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201500" y="4678286"/>
              <a:ext cx="1043940" cy="165100"/>
            </a:xfrm>
            <a:custGeom>
              <a:avLst/>
              <a:gdLst/>
              <a:ahLst/>
              <a:cxnLst/>
              <a:rect l="l" t="t" r="r" b="b"/>
              <a:pathLst>
                <a:path w="1043939" h="165100">
                  <a:moveTo>
                    <a:pt x="21323" y="124955"/>
                  </a:moveTo>
                  <a:lnTo>
                    <a:pt x="0" y="164579"/>
                  </a:lnTo>
                  <a:lnTo>
                    <a:pt x="1017943" y="48768"/>
                  </a:lnTo>
                  <a:lnTo>
                    <a:pt x="1043851" y="0"/>
                  </a:lnTo>
                  <a:lnTo>
                    <a:pt x="21323" y="1249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71592" y="4149500"/>
              <a:ext cx="929561" cy="117344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5282077" y="4272179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 h="0">
                  <a:moveTo>
                    <a:pt x="0" y="0"/>
                  </a:moveTo>
                  <a:lnTo>
                    <a:pt x="29134" y="0"/>
                  </a:lnTo>
                </a:path>
                <a:path w="42545" h="0">
                  <a:moveTo>
                    <a:pt x="29138" y="0"/>
                  </a:moveTo>
                  <a:lnTo>
                    <a:pt x="42344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271592" y="4111409"/>
              <a:ext cx="929640" cy="166370"/>
            </a:xfrm>
            <a:custGeom>
              <a:avLst/>
              <a:gdLst/>
              <a:ahLst/>
              <a:cxnLst/>
              <a:rect l="l" t="t" r="r" b="b"/>
              <a:pathLst>
                <a:path w="929639" h="166370">
                  <a:moveTo>
                    <a:pt x="0" y="128003"/>
                  </a:moveTo>
                  <a:lnTo>
                    <a:pt x="12192" y="166103"/>
                  </a:lnTo>
                  <a:lnTo>
                    <a:pt x="929563" y="45707"/>
                  </a:lnTo>
                  <a:lnTo>
                    <a:pt x="917371" y="0"/>
                  </a:lnTo>
                  <a:lnTo>
                    <a:pt x="0" y="1280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16525" y="4062644"/>
              <a:ext cx="291071" cy="79850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4916525" y="4062641"/>
              <a:ext cx="291465" cy="798830"/>
            </a:xfrm>
            <a:custGeom>
              <a:avLst/>
              <a:gdLst/>
              <a:ahLst/>
              <a:cxnLst/>
              <a:rect l="l" t="t" r="r" b="b"/>
              <a:pathLst>
                <a:path w="291464" h="798829">
                  <a:moveTo>
                    <a:pt x="291071" y="397725"/>
                  </a:moveTo>
                  <a:lnTo>
                    <a:pt x="288023" y="446493"/>
                  </a:lnTo>
                  <a:lnTo>
                    <a:pt x="284975" y="492213"/>
                  </a:lnTo>
                  <a:lnTo>
                    <a:pt x="278879" y="539457"/>
                  </a:lnTo>
                  <a:lnTo>
                    <a:pt x="274307" y="583641"/>
                  </a:lnTo>
                  <a:lnTo>
                    <a:pt x="265163" y="626313"/>
                  </a:lnTo>
                  <a:lnTo>
                    <a:pt x="254495" y="664413"/>
                  </a:lnTo>
                  <a:lnTo>
                    <a:pt x="227063" y="728408"/>
                  </a:lnTo>
                  <a:lnTo>
                    <a:pt x="198107" y="772604"/>
                  </a:lnTo>
                  <a:lnTo>
                    <a:pt x="163055" y="795464"/>
                  </a:lnTo>
                  <a:lnTo>
                    <a:pt x="146291" y="798512"/>
                  </a:lnTo>
                  <a:lnTo>
                    <a:pt x="128016" y="795464"/>
                  </a:lnTo>
                  <a:lnTo>
                    <a:pt x="111252" y="786320"/>
                  </a:lnTo>
                  <a:lnTo>
                    <a:pt x="92964" y="772604"/>
                  </a:lnTo>
                  <a:lnTo>
                    <a:pt x="79248" y="751268"/>
                  </a:lnTo>
                  <a:lnTo>
                    <a:pt x="60960" y="728408"/>
                  </a:lnTo>
                  <a:lnTo>
                    <a:pt x="50292" y="699452"/>
                  </a:lnTo>
                  <a:lnTo>
                    <a:pt x="35052" y="664413"/>
                  </a:lnTo>
                  <a:lnTo>
                    <a:pt x="25908" y="626313"/>
                  </a:lnTo>
                  <a:lnTo>
                    <a:pt x="18288" y="583641"/>
                  </a:lnTo>
                  <a:lnTo>
                    <a:pt x="9144" y="539457"/>
                  </a:lnTo>
                  <a:lnTo>
                    <a:pt x="3048" y="492213"/>
                  </a:lnTo>
                  <a:lnTo>
                    <a:pt x="0" y="446493"/>
                  </a:lnTo>
                  <a:lnTo>
                    <a:pt x="0" y="350494"/>
                  </a:lnTo>
                  <a:lnTo>
                    <a:pt x="3048" y="304774"/>
                  </a:lnTo>
                  <a:lnTo>
                    <a:pt x="9144" y="257530"/>
                  </a:lnTo>
                  <a:lnTo>
                    <a:pt x="15240" y="214871"/>
                  </a:lnTo>
                  <a:lnTo>
                    <a:pt x="25908" y="170675"/>
                  </a:lnTo>
                  <a:lnTo>
                    <a:pt x="35052" y="132575"/>
                  </a:lnTo>
                  <a:lnTo>
                    <a:pt x="60960" y="68580"/>
                  </a:lnTo>
                  <a:lnTo>
                    <a:pt x="92964" y="25908"/>
                  </a:lnTo>
                  <a:lnTo>
                    <a:pt x="128016" y="3048"/>
                  </a:lnTo>
                  <a:lnTo>
                    <a:pt x="146291" y="0"/>
                  </a:lnTo>
                  <a:lnTo>
                    <a:pt x="163055" y="3048"/>
                  </a:lnTo>
                  <a:lnTo>
                    <a:pt x="181343" y="10668"/>
                  </a:lnTo>
                  <a:lnTo>
                    <a:pt x="195059" y="25908"/>
                  </a:lnTo>
                  <a:lnTo>
                    <a:pt x="213347" y="45720"/>
                  </a:lnTo>
                  <a:lnTo>
                    <a:pt x="242303" y="97523"/>
                  </a:lnTo>
                  <a:lnTo>
                    <a:pt x="265163" y="170675"/>
                  </a:lnTo>
                  <a:lnTo>
                    <a:pt x="274307" y="214871"/>
                  </a:lnTo>
                  <a:lnTo>
                    <a:pt x="278879" y="257530"/>
                  </a:lnTo>
                  <a:lnTo>
                    <a:pt x="284975" y="304774"/>
                  </a:lnTo>
                  <a:lnTo>
                    <a:pt x="288023" y="350494"/>
                  </a:lnTo>
                  <a:lnTo>
                    <a:pt x="291071" y="397725"/>
                  </a:lnTo>
                  <a:close/>
                </a:path>
              </a:pathLst>
            </a:custGeom>
            <a:ln w="8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075008" y="4059592"/>
              <a:ext cx="1132840" cy="810895"/>
            </a:xfrm>
            <a:custGeom>
              <a:avLst/>
              <a:gdLst/>
              <a:ahLst/>
              <a:cxnLst/>
              <a:rect l="l" t="t" r="r" b="b"/>
              <a:pathLst>
                <a:path w="1132839" h="810895">
                  <a:moveTo>
                    <a:pt x="1132243" y="804608"/>
                  </a:moveTo>
                  <a:lnTo>
                    <a:pt x="93726" y="804608"/>
                  </a:lnTo>
                  <a:lnTo>
                    <a:pt x="99060" y="801560"/>
                  </a:lnTo>
                  <a:lnTo>
                    <a:pt x="111252" y="795464"/>
                  </a:lnTo>
                  <a:lnTo>
                    <a:pt x="114300" y="792416"/>
                  </a:lnTo>
                  <a:lnTo>
                    <a:pt x="123444" y="783272"/>
                  </a:lnTo>
                  <a:lnTo>
                    <a:pt x="135623" y="772604"/>
                  </a:lnTo>
                  <a:lnTo>
                    <a:pt x="135623" y="771080"/>
                  </a:lnTo>
                  <a:lnTo>
                    <a:pt x="136728" y="769556"/>
                  </a:lnTo>
                  <a:lnTo>
                    <a:pt x="147815" y="754316"/>
                  </a:lnTo>
                  <a:lnTo>
                    <a:pt x="158483" y="732980"/>
                  </a:lnTo>
                  <a:lnTo>
                    <a:pt x="160007" y="732980"/>
                  </a:lnTo>
                  <a:lnTo>
                    <a:pt x="160515" y="731456"/>
                  </a:lnTo>
                  <a:lnTo>
                    <a:pt x="167627" y="710120"/>
                  </a:lnTo>
                  <a:lnTo>
                    <a:pt x="168211" y="708596"/>
                  </a:lnTo>
                  <a:lnTo>
                    <a:pt x="178295" y="682701"/>
                  </a:lnTo>
                  <a:lnTo>
                    <a:pt x="179819" y="682701"/>
                  </a:lnTo>
                  <a:lnTo>
                    <a:pt x="187439" y="653745"/>
                  </a:lnTo>
                  <a:lnTo>
                    <a:pt x="196583" y="626313"/>
                  </a:lnTo>
                  <a:lnTo>
                    <a:pt x="196583" y="624789"/>
                  </a:lnTo>
                  <a:lnTo>
                    <a:pt x="202679" y="592785"/>
                  </a:lnTo>
                  <a:lnTo>
                    <a:pt x="208775" y="557733"/>
                  </a:lnTo>
                  <a:lnTo>
                    <a:pt x="214871" y="519645"/>
                  </a:lnTo>
                  <a:lnTo>
                    <a:pt x="217919" y="486117"/>
                  </a:lnTo>
                  <a:lnTo>
                    <a:pt x="220967" y="444969"/>
                  </a:lnTo>
                  <a:lnTo>
                    <a:pt x="224015" y="406869"/>
                  </a:lnTo>
                  <a:lnTo>
                    <a:pt x="220967" y="406107"/>
                  </a:lnTo>
                  <a:lnTo>
                    <a:pt x="224015" y="405345"/>
                  </a:lnTo>
                  <a:lnTo>
                    <a:pt x="220967" y="365734"/>
                  </a:lnTo>
                  <a:lnTo>
                    <a:pt x="220967" y="324586"/>
                  </a:lnTo>
                  <a:lnTo>
                    <a:pt x="214871" y="286486"/>
                  </a:lnTo>
                  <a:lnTo>
                    <a:pt x="211823" y="249910"/>
                  </a:lnTo>
                  <a:lnTo>
                    <a:pt x="211823" y="248386"/>
                  </a:lnTo>
                  <a:lnTo>
                    <a:pt x="205727" y="213347"/>
                  </a:lnTo>
                  <a:lnTo>
                    <a:pt x="196583" y="181343"/>
                  </a:lnTo>
                  <a:lnTo>
                    <a:pt x="190487" y="149339"/>
                  </a:lnTo>
                  <a:lnTo>
                    <a:pt x="182867" y="120383"/>
                  </a:lnTo>
                  <a:lnTo>
                    <a:pt x="173723" y="94475"/>
                  </a:lnTo>
                  <a:lnTo>
                    <a:pt x="162293" y="71628"/>
                  </a:lnTo>
                  <a:lnTo>
                    <a:pt x="161531" y="70104"/>
                  </a:lnTo>
                  <a:lnTo>
                    <a:pt x="150266" y="51816"/>
                  </a:lnTo>
                  <a:lnTo>
                    <a:pt x="149339" y="50292"/>
                  </a:lnTo>
                  <a:lnTo>
                    <a:pt x="141719" y="33528"/>
                  </a:lnTo>
                  <a:lnTo>
                    <a:pt x="141719" y="32004"/>
                  </a:lnTo>
                  <a:lnTo>
                    <a:pt x="130886" y="19812"/>
                  </a:lnTo>
                  <a:lnTo>
                    <a:pt x="129540" y="18288"/>
                  </a:lnTo>
                  <a:lnTo>
                    <a:pt x="118872" y="7620"/>
                  </a:lnTo>
                  <a:lnTo>
                    <a:pt x="117348" y="6096"/>
                  </a:lnTo>
                  <a:lnTo>
                    <a:pt x="111252" y="3048"/>
                  </a:lnTo>
                  <a:lnTo>
                    <a:pt x="105156" y="0"/>
                  </a:lnTo>
                  <a:lnTo>
                    <a:pt x="92964" y="0"/>
                  </a:lnTo>
                  <a:lnTo>
                    <a:pt x="92964" y="6096"/>
                  </a:lnTo>
                  <a:lnTo>
                    <a:pt x="103632" y="6096"/>
                  </a:lnTo>
                  <a:lnTo>
                    <a:pt x="103632" y="4572"/>
                  </a:lnTo>
                  <a:lnTo>
                    <a:pt x="114300" y="10668"/>
                  </a:lnTo>
                  <a:lnTo>
                    <a:pt x="124968" y="21336"/>
                  </a:lnTo>
                  <a:lnTo>
                    <a:pt x="135623" y="36576"/>
                  </a:lnTo>
                  <a:lnTo>
                    <a:pt x="136131" y="36068"/>
                  </a:lnTo>
                  <a:lnTo>
                    <a:pt x="144767" y="53340"/>
                  </a:lnTo>
                  <a:lnTo>
                    <a:pt x="156959" y="73152"/>
                  </a:lnTo>
                  <a:lnTo>
                    <a:pt x="169151" y="95999"/>
                  </a:lnTo>
                  <a:lnTo>
                    <a:pt x="176771" y="123431"/>
                  </a:lnTo>
                  <a:lnTo>
                    <a:pt x="185915" y="150863"/>
                  </a:lnTo>
                  <a:lnTo>
                    <a:pt x="192011" y="182867"/>
                  </a:lnTo>
                  <a:lnTo>
                    <a:pt x="199631" y="214871"/>
                  </a:lnTo>
                  <a:lnTo>
                    <a:pt x="205727" y="249910"/>
                  </a:lnTo>
                  <a:lnTo>
                    <a:pt x="208775" y="288010"/>
                  </a:lnTo>
                  <a:lnTo>
                    <a:pt x="214871" y="326110"/>
                  </a:lnTo>
                  <a:lnTo>
                    <a:pt x="214871" y="365734"/>
                  </a:lnTo>
                  <a:lnTo>
                    <a:pt x="217855" y="406095"/>
                  </a:lnTo>
                  <a:lnTo>
                    <a:pt x="211823" y="484593"/>
                  </a:lnTo>
                  <a:lnTo>
                    <a:pt x="208775" y="519645"/>
                  </a:lnTo>
                  <a:lnTo>
                    <a:pt x="202679" y="557733"/>
                  </a:lnTo>
                  <a:lnTo>
                    <a:pt x="198272" y="591439"/>
                  </a:lnTo>
                  <a:lnTo>
                    <a:pt x="198107" y="591261"/>
                  </a:lnTo>
                  <a:lnTo>
                    <a:pt x="192011" y="623265"/>
                  </a:lnTo>
                  <a:lnTo>
                    <a:pt x="173723" y="681177"/>
                  </a:lnTo>
                  <a:lnTo>
                    <a:pt x="163055" y="707072"/>
                  </a:lnTo>
                  <a:lnTo>
                    <a:pt x="154381" y="730173"/>
                  </a:lnTo>
                  <a:lnTo>
                    <a:pt x="153911" y="729932"/>
                  </a:lnTo>
                  <a:lnTo>
                    <a:pt x="141719" y="751268"/>
                  </a:lnTo>
                  <a:lnTo>
                    <a:pt x="131064" y="768032"/>
                  </a:lnTo>
                  <a:lnTo>
                    <a:pt x="118872" y="778700"/>
                  </a:lnTo>
                  <a:lnTo>
                    <a:pt x="108686" y="790346"/>
                  </a:lnTo>
                  <a:lnTo>
                    <a:pt x="108204" y="789368"/>
                  </a:lnTo>
                  <a:lnTo>
                    <a:pt x="97536" y="795464"/>
                  </a:lnTo>
                  <a:lnTo>
                    <a:pt x="85344" y="801560"/>
                  </a:lnTo>
                  <a:lnTo>
                    <a:pt x="86868" y="804608"/>
                  </a:lnTo>
                  <a:lnTo>
                    <a:pt x="0" y="804608"/>
                  </a:lnTo>
                  <a:lnTo>
                    <a:pt x="0" y="810704"/>
                  </a:lnTo>
                  <a:lnTo>
                    <a:pt x="1132243" y="810704"/>
                  </a:lnTo>
                  <a:lnTo>
                    <a:pt x="1132243" y="8046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14632" y="4711818"/>
              <a:ext cx="35052" cy="53323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5116594" y="4752203"/>
              <a:ext cx="29209" cy="12700"/>
            </a:xfrm>
            <a:custGeom>
              <a:avLst/>
              <a:gdLst/>
              <a:ahLst/>
              <a:cxnLst/>
              <a:rect l="l" t="t" r="r" b="b"/>
              <a:pathLst>
                <a:path w="29210" h="12700">
                  <a:moveTo>
                    <a:pt x="29182" y="0"/>
                  </a:moveTo>
                  <a:lnTo>
                    <a:pt x="0" y="0"/>
                  </a:lnTo>
                  <a:lnTo>
                    <a:pt x="1085" y="3794"/>
                  </a:lnTo>
                  <a:lnTo>
                    <a:pt x="9479" y="12189"/>
                  </a:lnTo>
                  <a:lnTo>
                    <a:pt x="18574" y="12189"/>
                  </a:lnTo>
                  <a:lnTo>
                    <a:pt x="25469" y="9890"/>
                  </a:lnTo>
                  <a:lnTo>
                    <a:pt x="29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5114632" y="4711814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39">
                  <a:moveTo>
                    <a:pt x="35052" y="27432"/>
                  </a:moveTo>
                  <a:lnTo>
                    <a:pt x="32004" y="38100"/>
                  </a:lnTo>
                  <a:lnTo>
                    <a:pt x="27432" y="50279"/>
                  </a:lnTo>
                  <a:lnTo>
                    <a:pt x="18288" y="53327"/>
                  </a:lnTo>
                  <a:lnTo>
                    <a:pt x="12192" y="53327"/>
                  </a:lnTo>
                  <a:lnTo>
                    <a:pt x="3048" y="44183"/>
                  </a:lnTo>
                  <a:lnTo>
                    <a:pt x="0" y="33528"/>
                  </a:lnTo>
                  <a:lnTo>
                    <a:pt x="0" y="21336"/>
                  </a:lnTo>
                  <a:lnTo>
                    <a:pt x="3048" y="9144"/>
                  </a:lnTo>
                  <a:lnTo>
                    <a:pt x="12192" y="3048"/>
                  </a:lnTo>
                  <a:lnTo>
                    <a:pt x="18288" y="0"/>
                  </a:lnTo>
                  <a:lnTo>
                    <a:pt x="27432" y="6096"/>
                  </a:lnTo>
                  <a:lnTo>
                    <a:pt x="32004" y="15240"/>
                  </a:lnTo>
                  <a:lnTo>
                    <a:pt x="35052" y="27432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59768" y="4784957"/>
              <a:ext cx="35049" cy="53336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5061864" y="4825342"/>
              <a:ext cx="29209" cy="12700"/>
            </a:xfrm>
            <a:custGeom>
              <a:avLst/>
              <a:gdLst/>
              <a:ahLst/>
              <a:cxnLst/>
              <a:rect l="l" t="t" r="r" b="b"/>
              <a:pathLst>
                <a:path w="29210" h="12700">
                  <a:moveTo>
                    <a:pt x="28763" y="0"/>
                  </a:moveTo>
                  <a:lnTo>
                    <a:pt x="0" y="0"/>
                  </a:lnTo>
                  <a:lnTo>
                    <a:pt x="951" y="3807"/>
                  </a:lnTo>
                  <a:lnTo>
                    <a:pt x="9333" y="12189"/>
                  </a:lnTo>
                  <a:lnTo>
                    <a:pt x="16955" y="12189"/>
                  </a:lnTo>
                  <a:lnTo>
                    <a:pt x="23811" y="9903"/>
                  </a:lnTo>
                  <a:lnTo>
                    <a:pt x="28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5059768" y="4784953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39">
                  <a:moveTo>
                    <a:pt x="35052" y="27432"/>
                  </a:moveTo>
                  <a:lnTo>
                    <a:pt x="32004" y="38100"/>
                  </a:lnTo>
                  <a:lnTo>
                    <a:pt x="25908" y="50292"/>
                  </a:lnTo>
                  <a:lnTo>
                    <a:pt x="16764" y="53340"/>
                  </a:lnTo>
                  <a:lnTo>
                    <a:pt x="12192" y="53340"/>
                  </a:lnTo>
                  <a:lnTo>
                    <a:pt x="3048" y="44196"/>
                  </a:lnTo>
                  <a:lnTo>
                    <a:pt x="0" y="32004"/>
                  </a:lnTo>
                  <a:lnTo>
                    <a:pt x="0" y="21336"/>
                  </a:lnTo>
                  <a:lnTo>
                    <a:pt x="3048" y="9144"/>
                  </a:lnTo>
                  <a:lnTo>
                    <a:pt x="16764" y="0"/>
                  </a:lnTo>
                  <a:lnTo>
                    <a:pt x="25908" y="6096"/>
                  </a:lnTo>
                  <a:lnTo>
                    <a:pt x="32004" y="15240"/>
                  </a:lnTo>
                  <a:lnTo>
                    <a:pt x="35052" y="27432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46636" y="4250084"/>
              <a:ext cx="28956" cy="39620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5151968" y="4290465"/>
              <a:ext cx="19685" cy="6350"/>
            </a:xfrm>
            <a:custGeom>
              <a:avLst/>
              <a:gdLst/>
              <a:ahLst/>
              <a:cxnLst/>
              <a:rect l="l" t="t" r="r" b="b"/>
              <a:pathLst>
                <a:path w="19685" h="6350">
                  <a:moveTo>
                    <a:pt x="19204" y="0"/>
                  </a:moveTo>
                  <a:lnTo>
                    <a:pt x="0" y="0"/>
                  </a:lnTo>
                  <a:lnTo>
                    <a:pt x="3811" y="3811"/>
                  </a:lnTo>
                  <a:lnTo>
                    <a:pt x="8401" y="6096"/>
                  </a:lnTo>
                  <a:lnTo>
                    <a:pt x="11034" y="6096"/>
                  </a:lnTo>
                  <a:lnTo>
                    <a:pt x="19051" y="763"/>
                  </a:lnTo>
                  <a:lnTo>
                    <a:pt x="19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5155006" y="429350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597" y="0"/>
                  </a:lnTo>
                </a:path>
              </a:pathLst>
            </a:custGeom>
            <a:ln w="762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5146636" y="4250080"/>
              <a:ext cx="29209" cy="47625"/>
            </a:xfrm>
            <a:custGeom>
              <a:avLst/>
              <a:gdLst/>
              <a:ahLst/>
              <a:cxnLst/>
              <a:rect l="l" t="t" r="r" b="b"/>
              <a:pathLst>
                <a:path w="29210" h="47625">
                  <a:moveTo>
                    <a:pt x="28956" y="24384"/>
                  </a:moveTo>
                  <a:lnTo>
                    <a:pt x="25908" y="33528"/>
                  </a:lnTo>
                  <a:lnTo>
                    <a:pt x="24384" y="41148"/>
                  </a:lnTo>
                  <a:lnTo>
                    <a:pt x="15240" y="47231"/>
                  </a:lnTo>
                  <a:lnTo>
                    <a:pt x="9144" y="44196"/>
                  </a:lnTo>
                  <a:lnTo>
                    <a:pt x="3048" y="38100"/>
                  </a:lnTo>
                  <a:lnTo>
                    <a:pt x="0" y="30480"/>
                  </a:lnTo>
                  <a:lnTo>
                    <a:pt x="0" y="18288"/>
                  </a:lnTo>
                  <a:lnTo>
                    <a:pt x="3048" y="6096"/>
                  </a:lnTo>
                  <a:lnTo>
                    <a:pt x="9144" y="0"/>
                  </a:lnTo>
                  <a:lnTo>
                    <a:pt x="15240" y="0"/>
                  </a:lnTo>
                  <a:lnTo>
                    <a:pt x="21336" y="3048"/>
                  </a:lnTo>
                  <a:lnTo>
                    <a:pt x="25908" y="12192"/>
                  </a:lnTo>
                  <a:lnTo>
                    <a:pt x="28956" y="24384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23776" y="4166264"/>
              <a:ext cx="28956" cy="39620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5129108" y="4206645"/>
              <a:ext cx="17780" cy="6350"/>
            </a:xfrm>
            <a:custGeom>
              <a:avLst/>
              <a:gdLst/>
              <a:ahLst/>
              <a:cxnLst/>
              <a:rect l="l" t="t" r="r" b="b"/>
              <a:pathLst>
                <a:path w="17779" h="6350">
                  <a:moveTo>
                    <a:pt x="17782" y="0"/>
                  </a:moveTo>
                  <a:lnTo>
                    <a:pt x="0" y="0"/>
                  </a:lnTo>
                  <a:lnTo>
                    <a:pt x="3811" y="3811"/>
                  </a:lnTo>
                  <a:lnTo>
                    <a:pt x="8382" y="6096"/>
                  </a:lnTo>
                  <a:lnTo>
                    <a:pt x="10860" y="6096"/>
                  </a:lnTo>
                  <a:lnTo>
                    <a:pt x="17527" y="763"/>
                  </a:lnTo>
                  <a:lnTo>
                    <a:pt x="17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5132158" y="4209694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620" y="0"/>
                  </a:lnTo>
                </a:path>
              </a:pathLst>
            </a:custGeom>
            <a:ln w="762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5123776" y="4166260"/>
              <a:ext cx="29209" cy="47625"/>
            </a:xfrm>
            <a:custGeom>
              <a:avLst/>
              <a:gdLst/>
              <a:ahLst/>
              <a:cxnLst/>
              <a:rect l="l" t="t" r="r" b="b"/>
              <a:pathLst>
                <a:path w="29210" h="47625">
                  <a:moveTo>
                    <a:pt x="28956" y="22860"/>
                  </a:moveTo>
                  <a:lnTo>
                    <a:pt x="22860" y="41148"/>
                  </a:lnTo>
                  <a:lnTo>
                    <a:pt x="15240" y="47244"/>
                  </a:lnTo>
                  <a:lnTo>
                    <a:pt x="9144" y="44196"/>
                  </a:lnTo>
                  <a:lnTo>
                    <a:pt x="3048" y="38100"/>
                  </a:lnTo>
                  <a:lnTo>
                    <a:pt x="0" y="28956"/>
                  </a:lnTo>
                  <a:lnTo>
                    <a:pt x="0" y="18288"/>
                  </a:lnTo>
                  <a:lnTo>
                    <a:pt x="3048" y="6096"/>
                  </a:lnTo>
                  <a:lnTo>
                    <a:pt x="9144" y="0"/>
                  </a:lnTo>
                  <a:lnTo>
                    <a:pt x="15240" y="0"/>
                  </a:lnTo>
                  <a:lnTo>
                    <a:pt x="22860" y="3048"/>
                  </a:lnTo>
                  <a:lnTo>
                    <a:pt x="25908" y="12192"/>
                  </a:lnTo>
                  <a:lnTo>
                    <a:pt x="28956" y="22860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71960" y="4096172"/>
              <a:ext cx="28953" cy="53323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5073919" y="4136552"/>
              <a:ext cx="23495" cy="12700"/>
            </a:xfrm>
            <a:custGeom>
              <a:avLst/>
              <a:gdLst/>
              <a:ahLst/>
              <a:cxnLst/>
              <a:rect l="l" t="t" r="r" b="b"/>
              <a:pathLst>
                <a:path w="23495" h="12700">
                  <a:moveTo>
                    <a:pt x="23188" y="0"/>
                  </a:moveTo>
                  <a:lnTo>
                    <a:pt x="0" y="0"/>
                  </a:lnTo>
                  <a:lnTo>
                    <a:pt x="1089" y="3812"/>
                  </a:lnTo>
                  <a:lnTo>
                    <a:pt x="5661" y="9895"/>
                  </a:lnTo>
                  <a:lnTo>
                    <a:pt x="10257" y="12193"/>
                  </a:lnTo>
                  <a:lnTo>
                    <a:pt x="12884" y="12193"/>
                  </a:lnTo>
                  <a:lnTo>
                    <a:pt x="20901" y="6860"/>
                  </a:lnTo>
                  <a:lnTo>
                    <a:pt x="23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5071960" y="4096169"/>
              <a:ext cx="29209" cy="53340"/>
            </a:xfrm>
            <a:custGeom>
              <a:avLst/>
              <a:gdLst/>
              <a:ahLst/>
              <a:cxnLst/>
              <a:rect l="l" t="t" r="r" b="b"/>
              <a:pathLst>
                <a:path w="29210" h="53339">
                  <a:moveTo>
                    <a:pt x="28956" y="27432"/>
                  </a:moveTo>
                  <a:lnTo>
                    <a:pt x="25908" y="38100"/>
                  </a:lnTo>
                  <a:lnTo>
                    <a:pt x="22860" y="47244"/>
                  </a:lnTo>
                  <a:lnTo>
                    <a:pt x="13716" y="53327"/>
                  </a:lnTo>
                  <a:lnTo>
                    <a:pt x="7620" y="50279"/>
                  </a:lnTo>
                  <a:lnTo>
                    <a:pt x="3048" y="44196"/>
                  </a:lnTo>
                  <a:lnTo>
                    <a:pt x="0" y="33528"/>
                  </a:lnTo>
                  <a:lnTo>
                    <a:pt x="0" y="21336"/>
                  </a:lnTo>
                  <a:lnTo>
                    <a:pt x="3048" y="9144"/>
                  </a:lnTo>
                  <a:lnTo>
                    <a:pt x="7620" y="0"/>
                  </a:lnTo>
                  <a:lnTo>
                    <a:pt x="13716" y="0"/>
                  </a:lnTo>
                  <a:lnTo>
                    <a:pt x="22860" y="3048"/>
                  </a:lnTo>
                  <a:lnTo>
                    <a:pt x="28956" y="27432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04917" y="4126649"/>
              <a:ext cx="28953" cy="38087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5009678" y="4165497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9050" h="6350">
                  <a:moveTo>
                    <a:pt x="18480" y="0"/>
                  </a:moveTo>
                  <a:lnTo>
                    <a:pt x="0" y="0"/>
                  </a:lnTo>
                  <a:lnTo>
                    <a:pt x="2858" y="3811"/>
                  </a:lnTo>
                  <a:lnTo>
                    <a:pt x="7429" y="6096"/>
                  </a:lnTo>
                  <a:lnTo>
                    <a:pt x="10098" y="6096"/>
                  </a:lnTo>
                  <a:lnTo>
                    <a:pt x="18098" y="763"/>
                  </a:lnTo>
                  <a:lnTo>
                    <a:pt x="18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011966" y="416854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382" y="0"/>
                  </a:lnTo>
                </a:path>
              </a:pathLst>
            </a:custGeom>
            <a:ln w="762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004917" y="4126649"/>
              <a:ext cx="29209" cy="45720"/>
            </a:xfrm>
            <a:custGeom>
              <a:avLst/>
              <a:gdLst/>
              <a:ahLst/>
              <a:cxnLst/>
              <a:rect l="l" t="t" r="r" b="b"/>
              <a:pathLst>
                <a:path w="29210" h="45720">
                  <a:moveTo>
                    <a:pt x="28956" y="22847"/>
                  </a:moveTo>
                  <a:lnTo>
                    <a:pt x="25908" y="33515"/>
                  </a:lnTo>
                  <a:lnTo>
                    <a:pt x="22860" y="39611"/>
                  </a:lnTo>
                  <a:lnTo>
                    <a:pt x="13716" y="45707"/>
                  </a:lnTo>
                  <a:lnTo>
                    <a:pt x="7620" y="42659"/>
                  </a:lnTo>
                  <a:lnTo>
                    <a:pt x="3048" y="36563"/>
                  </a:lnTo>
                  <a:lnTo>
                    <a:pt x="0" y="28943"/>
                  </a:lnTo>
                  <a:lnTo>
                    <a:pt x="0" y="16764"/>
                  </a:lnTo>
                  <a:lnTo>
                    <a:pt x="3048" y="7620"/>
                  </a:lnTo>
                  <a:lnTo>
                    <a:pt x="7620" y="0"/>
                  </a:lnTo>
                  <a:lnTo>
                    <a:pt x="13716" y="0"/>
                  </a:lnTo>
                  <a:lnTo>
                    <a:pt x="22860" y="3048"/>
                  </a:lnTo>
                  <a:lnTo>
                    <a:pt x="25908" y="10668"/>
                  </a:lnTo>
                  <a:lnTo>
                    <a:pt x="28956" y="22847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71389" y="4201316"/>
              <a:ext cx="30477" cy="39620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4984341" y="4241698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10" h="0">
                  <a:moveTo>
                    <a:pt x="3812" y="0"/>
                  </a:moveTo>
                  <a:lnTo>
                    <a:pt x="0" y="0"/>
                  </a:lnTo>
                  <a:lnTo>
                    <a:pt x="38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984343" y="4241698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10" h="0">
                  <a:moveTo>
                    <a:pt x="0" y="0"/>
                  </a:moveTo>
                  <a:lnTo>
                    <a:pt x="3809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971389" y="4201312"/>
              <a:ext cx="30480" cy="41275"/>
            </a:xfrm>
            <a:custGeom>
              <a:avLst/>
              <a:gdLst/>
              <a:ahLst/>
              <a:cxnLst/>
              <a:rect l="l" t="t" r="r" b="b"/>
              <a:pathLst>
                <a:path w="30479" h="41275">
                  <a:moveTo>
                    <a:pt x="30480" y="21336"/>
                  </a:moveTo>
                  <a:lnTo>
                    <a:pt x="27432" y="28956"/>
                  </a:lnTo>
                  <a:lnTo>
                    <a:pt x="21336" y="38100"/>
                  </a:lnTo>
                  <a:lnTo>
                    <a:pt x="15240" y="41148"/>
                  </a:lnTo>
                  <a:lnTo>
                    <a:pt x="6096" y="38100"/>
                  </a:lnTo>
                  <a:lnTo>
                    <a:pt x="0" y="28956"/>
                  </a:lnTo>
                  <a:lnTo>
                    <a:pt x="0" y="9144"/>
                  </a:lnTo>
                  <a:lnTo>
                    <a:pt x="6096" y="3048"/>
                  </a:lnTo>
                  <a:lnTo>
                    <a:pt x="15240" y="0"/>
                  </a:lnTo>
                  <a:lnTo>
                    <a:pt x="21336" y="3048"/>
                  </a:lnTo>
                  <a:lnTo>
                    <a:pt x="27432" y="9144"/>
                  </a:lnTo>
                  <a:lnTo>
                    <a:pt x="30480" y="21336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01869" y="4742294"/>
              <a:ext cx="28953" cy="51803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5003827" y="4781141"/>
              <a:ext cx="23495" cy="12700"/>
            </a:xfrm>
            <a:custGeom>
              <a:avLst/>
              <a:gdLst/>
              <a:ahLst/>
              <a:cxnLst/>
              <a:rect l="l" t="t" r="r" b="b"/>
              <a:pathLst>
                <a:path w="23495" h="12700">
                  <a:moveTo>
                    <a:pt x="23378" y="0"/>
                  </a:moveTo>
                  <a:lnTo>
                    <a:pt x="0" y="0"/>
                  </a:lnTo>
                  <a:lnTo>
                    <a:pt x="1089" y="3812"/>
                  </a:lnTo>
                  <a:lnTo>
                    <a:pt x="5280" y="12193"/>
                  </a:lnTo>
                  <a:lnTo>
                    <a:pt x="14044" y="12193"/>
                  </a:lnTo>
                  <a:lnTo>
                    <a:pt x="20901" y="9908"/>
                  </a:lnTo>
                  <a:lnTo>
                    <a:pt x="233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001869" y="4742294"/>
              <a:ext cx="29209" cy="52069"/>
            </a:xfrm>
            <a:custGeom>
              <a:avLst/>
              <a:gdLst/>
              <a:ahLst/>
              <a:cxnLst/>
              <a:rect l="l" t="t" r="r" b="b"/>
              <a:pathLst>
                <a:path w="29210" h="52070">
                  <a:moveTo>
                    <a:pt x="28956" y="25895"/>
                  </a:moveTo>
                  <a:lnTo>
                    <a:pt x="25908" y="36563"/>
                  </a:lnTo>
                  <a:lnTo>
                    <a:pt x="22860" y="48755"/>
                  </a:lnTo>
                  <a:lnTo>
                    <a:pt x="13716" y="51803"/>
                  </a:lnTo>
                  <a:lnTo>
                    <a:pt x="7620" y="51803"/>
                  </a:lnTo>
                  <a:lnTo>
                    <a:pt x="3048" y="42659"/>
                  </a:lnTo>
                  <a:lnTo>
                    <a:pt x="0" y="31991"/>
                  </a:lnTo>
                  <a:lnTo>
                    <a:pt x="0" y="19799"/>
                  </a:lnTo>
                  <a:lnTo>
                    <a:pt x="3048" y="7620"/>
                  </a:lnTo>
                  <a:lnTo>
                    <a:pt x="7620" y="3048"/>
                  </a:lnTo>
                  <a:lnTo>
                    <a:pt x="13716" y="0"/>
                  </a:lnTo>
                  <a:lnTo>
                    <a:pt x="22860" y="6096"/>
                  </a:lnTo>
                  <a:lnTo>
                    <a:pt x="25908" y="13703"/>
                  </a:lnTo>
                  <a:lnTo>
                    <a:pt x="28956" y="25895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923915" y="4227715"/>
              <a:ext cx="102870" cy="12700"/>
            </a:xfrm>
            <a:custGeom>
              <a:avLst/>
              <a:gdLst/>
              <a:ahLst/>
              <a:cxnLst/>
              <a:rect l="l" t="t" r="r" b="b"/>
              <a:pathLst>
                <a:path w="102870" h="12700">
                  <a:moveTo>
                    <a:pt x="25044" y="9499"/>
                  </a:moveTo>
                  <a:lnTo>
                    <a:pt x="5981" y="11709"/>
                  </a:lnTo>
                  <a:lnTo>
                    <a:pt x="0" y="12458"/>
                  </a:lnTo>
                  <a:lnTo>
                    <a:pt x="25044" y="12458"/>
                  </a:lnTo>
                  <a:lnTo>
                    <a:pt x="25044" y="9499"/>
                  </a:lnTo>
                  <a:close/>
                </a:path>
                <a:path w="102870" h="12700">
                  <a:moveTo>
                    <a:pt x="64668" y="4927"/>
                  </a:moveTo>
                  <a:lnTo>
                    <a:pt x="26568" y="9334"/>
                  </a:lnTo>
                  <a:lnTo>
                    <a:pt x="26568" y="12458"/>
                  </a:lnTo>
                  <a:lnTo>
                    <a:pt x="64668" y="12458"/>
                  </a:lnTo>
                  <a:lnTo>
                    <a:pt x="64668" y="4927"/>
                  </a:lnTo>
                  <a:close/>
                </a:path>
                <a:path w="102870" h="12700">
                  <a:moveTo>
                    <a:pt x="102755" y="0"/>
                  </a:moveTo>
                  <a:lnTo>
                    <a:pt x="85217" y="2565"/>
                  </a:lnTo>
                  <a:lnTo>
                    <a:pt x="66179" y="4762"/>
                  </a:lnTo>
                  <a:lnTo>
                    <a:pt x="66179" y="12458"/>
                  </a:lnTo>
                  <a:lnTo>
                    <a:pt x="102755" y="12458"/>
                  </a:lnTo>
                  <a:lnTo>
                    <a:pt x="102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37326" y="4201316"/>
              <a:ext cx="601929" cy="77720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5352415" y="4241698"/>
              <a:ext cx="869315" cy="76200"/>
            </a:xfrm>
            <a:custGeom>
              <a:avLst/>
              <a:gdLst/>
              <a:ahLst/>
              <a:cxnLst/>
              <a:rect l="l" t="t" r="r" b="b"/>
              <a:pathLst>
                <a:path w="869314" h="76200">
                  <a:moveTo>
                    <a:pt x="11379" y="74002"/>
                  </a:moveTo>
                  <a:lnTo>
                    <a:pt x="0" y="76200"/>
                  </a:lnTo>
                  <a:lnTo>
                    <a:pt x="11379" y="76200"/>
                  </a:lnTo>
                  <a:lnTo>
                    <a:pt x="11379" y="74002"/>
                  </a:lnTo>
                  <a:close/>
                </a:path>
                <a:path w="869314" h="76200">
                  <a:moveTo>
                    <a:pt x="50990" y="70040"/>
                  </a:moveTo>
                  <a:lnTo>
                    <a:pt x="19735" y="72390"/>
                  </a:lnTo>
                  <a:lnTo>
                    <a:pt x="12890" y="73710"/>
                  </a:lnTo>
                  <a:lnTo>
                    <a:pt x="12890" y="76200"/>
                  </a:lnTo>
                  <a:lnTo>
                    <a:pt x="50990" y="76200"/>
                  </a:lnTo>
                  <a:lnTo>
                    <a:pt x="50990" y="70040"/>
                  </a:lnTo>
                  <a:close/>
                </a:path>
                <a:path w="869314" h="76200">
                  <a:moveTo>
                    <a:pt x="89077" y="66421"/>
                  </a:moveTo>
                  <a:lnTo>
                    <a:pt x="80695" y="67818"/>
                  </a:lnTo>
                  <a:lnTo>
                    <a:pt x="52514" y="69926"/>
                  </a:lnTo>
                  <a:lnTo>
                    <a:pt x="52514" y="76200"/>
                  </a:lnTo>
                  <a:lnTo>
                    <a:pt x="89077" y="76200"/>
                  </a:lnTo>
                  <a:lnTo>
                    <a:pt x="89077" y="66421"/>
                  </a:lnTo>
                  <a:close/>
                </a:path>
                <a:path w="869314" h="76200">
                  <a:moveTo>
                    <a:pt x="128714" y="59817"/>
                  </a:moveTo>
                  <a:lnTo>
                    <a:pt x="90614" y="66167"/>
                  </a:lnTo>
                  <a:lnTo>
                    <a:pt x="90614" y="76200"/>
                  </a:lnTo>
                  <a:lnTo>
                    <a:pt x="128714" y="76200"/>
                  </a:lnTo>
                  <a:lnTo>
                    <a:pt x="128714" y="59817"/>
                  </a:lnTo>
                  <a:close/>
                </a:path>
                <a:path w="869314" h="76200">
                  <a:moveTo>
                    <a:pt x="168338" y="53848"/>
                  </a:moveTo>
                  <a:lnTo>
                    <a:pt x="153847" y="55626"/>
                  </a:lnTo>
                  <a:lnTo>
                    <a:pt x="130238" y="59563"/>
                  </a:lnTo>
                  <a:lnTo>
                    <a:pt x="130238" y="76200"/>
                  </a:lnTo>
                  <a:lnTo>
                    <a:pt x="168338" y="76200"/>
                  </a:lnTo>
                  <a:lnTo>
                    <a:pt x="168338" y="53848"/>
                  </a:lnTo>
                  <a:close/>
                </a:path>
                <a:path w="869314" h="76200">
                  <a:moveTo>
                    <a:pt x="401485" y="24142"/>
                  </a:moveTo>
                  <a:lnTo>
                    <a:pt x="363385" y="29311"/>
                  </a:lnTo>
                  <a:lnTo>
                    <a:pt x="363385" y="36576"/>
                  </a:lnTo>
                  <a:lnTo>
                    <a:pt x="401485" y="36576"/>
                  </a:lnTo>
                  <a:lnTo>
                    <a:pt x="401485" y="24142"/>
                  </a:lnTo>
                  <a:close/>
                </a:path>
                <a:path w="869314" h="76200">
                  <a:moveTo>
                    <a:pt x="441109" y="17449"/>
                  </a:moveTo>
                  <a:lnTo>
                    <a:pt x="405282" y="23634"/>
                  </a:lnTo>
                  <a:lnTo>
                    <a:pt x="403009" y="23939"/>
                  </a:lnTo>
                  <a:lnTo>
                    <a:pt x="403009" y="36576"/>
                  </a:lnTo>
                  <a:lnTo>
                    <a:pt x="441109" y="36576"/>
                  </a:lnTo>
                  <a:lnTo>
                    <a:pt x="441109" y="17449"/>
                  </a:lnTo>
                  <a:close/>
                </a:path>
                <a:path w="869314" h="76200">
                  <a:moveTo>
                    <a:pt x="479209" y="10883"/>
                  </a:moveTo>
                  <a:lnTo>
                    <a:pt x="442633" y="17195"/>
                  </a:lnTo>
                  <a:lnTo>
                    <a:pt x="442633" y="36576"/>
                  </a:lnTo>
                  <a:lnTo>
                    <a:pt x="479209" y="36576"/>
                  </a:lnTo>
                  <a:lnTo>
                    <a:pt x="479209" y="10883"/>
                  </a:lnTo>
                  <a:close/>
                </a:path>
                <a:path w="869314" h="76200">
                  <a:moveTo>
                    <a:pt x="518820" y="5194"/>
                  </a:moveTo>
                  <a:lnTo>
                    <a:pt x="493661" y="8394"/>
                  </a:lnTo>
                  <a:lnTo>
                    <a:pt x="480720" y="10617"/>
                  </a:lnTo>
                  <a:lnTo>
                    <a:pt x="480720" y="36576"/>
                  </a:lnTo>
                  <a:lnTo>
                    <a:pt x="518820" y="36576"/>
                  </a:lnTo>
                  <a:lnTo>
                    <a:pt x="518820" y="5194"/>
                  </a:lnTo>
                  <a:close/>
                </a:path>
                <a:path w="869314" h="76200">
                  <a:moveTo>
                    <a:pt x="556920" y="342"/>
                  </a:moveTo>
                  <a:lnTo>
                    <a:pt x="520344" y="4991"/>
                  </a:lnTo>
                  <a:lnTo>
                    <a:pt x="520344" y="36576"/>
                  </a:lnTo>
                  <a:lnTo>
                    <a:pt x="556920" y="36576"/>
                  </a:lnTo>
                  <a:lnTo>
                    <a:pt x="556920" y="342"/>
                  </a:lnTo>
                  <a:close/>
                </a:path>
                <a:path w="869314" h="76200">
                  <a:moveTo>
                    <a:pt x="596544" y="0"/>
                  </a:moveTo>
                  <a:lnTo>
                    <a:pt x="559536" y="0"/>
                  </a:lnTo>
                  <a:lnTo>
                    <a:pt x="558444" y="139"/>
                  </a:lnTo>
                  <a:lnTo>
                    <a:pt x="558444" y="36576"/>
                  </a:lnTo>
                  <a:lnTo>
                    <a:pt x="596544" y="36576"/>
                  </a:lnTo>
                  <a:lnTo>
                    <a:pt x="596544" y="0"/>
                  </a:lnTo>
                  <a:close/>
                </a:path>
                <a:path w="869314" h="76200">
                  <a:moveTo>
                    <a:pt x="636168" y="0"/>
                  </a:moveTo>
                  <a:lnTo>
                    <a:pt x="598068" y="0"/>
                  </a:lnTo>
                  <a:lnTo>
                    <a:pt x="598068" y="36576"/>
                  </a:lnTo>
                  <a:lnTo>
                    <a:pt x="636168" y="36576"/>
                  </a:lnTo>
                  <a:lnTo>
                    <a:pt x="636168" y="0"/>
                  </a:lnTo>
                  <a:close/>
                </a:path>
                <a:path w="869314" h="76200">
                  <a:moveTo>
                    <a:pt x="674255" y="0"/>
                  </a:moveTo>
                  <a:lnTo>
                    <a:pt x="637679" y="0"/>
                  </a:lnTo>
                  <a:lnTo>
                    <a:pt x="637679" y="36576"/>
                  </a:lnTo>
                  <a:lnTo>
                    <a:pt x="662063" y="36576"/>
                  </a:lnTo>
                  <a:lnTo>
                    <a:pt x="668909" y="35826"/>
                  </a:lnTo>
                  <a:lnTo>
                    <a:pt x="674255" y="35128"/>
                  </a:lnTo>
                  <a:lnTo>
                    <a:pt x="674255" y="0"/>
                  </a:lnTo>
                  <a:close/>
                </a:path>
                <a:path w="869314" h="76200">
                  <a:moveTo>
                    <a:pt x="713867" y="0"/>
                  </a:moveTo>
                  <a:lnTo>
                    <a:pt x="675767" y="0"/>
                  </a:lnTo>
                  <a:lnTo>
                    <a:pt x="675767" y="34925"/>
                  </a:lnTo>
                  <a:lnTo>
                    <a:pt x="713867" y="29959"/>
                  </a:lnTo>
                  <a:lnTo>
                    <a:pt x="713867" y="0"/>
                  </a:lnTo>
                  <a:close/>
                </a:path>
                <a:path w="869314" h="76200">
                  <a:moveTo>
                    <a:pt x="751979" y="0"/>
                  </a:moveTo>
                  <a:lnTo>
                    <a:pt x="715403" y="0"/>
                  </a:lnTo>
                  <a:lnTo>
                    <a:pt x="715403" y="29756"/>
                  </a:lnTo>
                  <a:lnTo>
                    <a:pt x="739013" y="26682"/>
                  </a:lnTo>
                  <a:lnTo>
                    <a:pt x="751979" y="24726"/>
                  </a:lnTo>
                  <a:lnTo>
                    <a:pt x="751979" y="0"/>
                  </a:lnTo>
                  <a:close/>
                </a:path>
                <a:path w="869314" h="76200">
                  <a:moveTo>
                    <a:pt x="791603" y="0"/>
                  </a:moveTo>
                  <a:lnTo>
                    <a:pt x="753503" y="0"/>
                  </a:lnTo>
                  <a:lnTo>
                    <a:pt x="753503" y="24498"/>
                  </a:lnTo>
                  <a:lnTo>
                    <a:pt x="791603" y="18783"/>
                  </a:lnTo>
                  <a:lnTo>
                    <a:pt x="791603" y="0"/>
                  </a:lnTo>
                  <a:close/>
                </a:path>
                <a:path w="869314" h="76200">
                  <a:moveTo>
                    <a:pt x="829691" y="0"/>
                  </a:moveTo>
                  <a:lnTo>
                    <a:pt x="793115" y="0"/>
                  </a:lnTo>
                  <a:lnTo>
                    <a:pt x="793115" y="18567"/>
                  </a:lnTo>
                  <a:lnTo>
                    <a:pt x="799960" y="17538"/>
                  </a:lnTo>
                  <a:lnTo>
                    <a:pt x="829691" y="13576"/>
                  </a:lnTo>
                  <a:lnTo>
                    <a:pt x="829691" y="0"/>
                  </a:lnTo>
                  <a:close/>
                </a:path>
                <a:path w="869314" h="76200">
                  <a:moveTo>
                    <a:pt x="869315" y="0"/>
                  </a:moveTo>
                  <a:lnTo>
                    <a:pt x="831215" y="0"/>
                  </a:lnTo>
                  <a:lnTo>
                    <a:pt x="831215" y="13373"/>
                  </a:lnTo>
                  <a:lnTo>
                    <a:pt x="845680" y="11442"/>
                  </a:lnTo>
                  <a:lnTo>
                    <a:pt x="869315" y="8953"/>
                  </a:lnTo>
                  <a:lnTo>
                    <a:pt x="869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86832" y="4240940"/>
              <a:ext cx="952423" cy="115807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5522264" y="4290868"/>
              <a:ext cx="36830" cy="27305"/>
            </a:xfrm>
            <a:custGeom>
              <a:avLst/>
              <a:gdLst/>
              <a:ahLst/>
              <a:cxnLst/>
              <a:rect l="l" t="t" r="r" b="b"/>
              <a:pathLst>
                <a:path w="36829" h="27304">
                  <a:moveTo>
                    <a:pt x="36572" y="0"/>
                  </a:moveTo>
                  <a:lnTo>
                    <a:pt x="0" y="4483"/>
                  </a:lnTo>
                  <a:lnTo>
                    <a:pt x="0" y="27029"/>
                  </a:lnTo>
                  <a:lnTo>
                    <a:pt x="36572" y="27029"/>
                  </a:lnTo>
                  <a:lnTo>
                    <a:pt x="36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86832" y="4279798"/>
              <a:ext cx="467067" cy="90665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5560364" y="4319409"/>
              <a:ext cx="126364" cy="16510"/>
            </a:xfrm>
            <a:custGeom>
              <a:avLst/>
              <a:gdLst/>
              <a:ahLst/>
              <a:cxnLst/>
              <a:rect l="l" t="t" r="r" b="b"/>
              <a:pathLst>
                <a:path w="126364" h="16510">
                  <a:moveTo>
                    <a:pt x="38100" y="0"/>
                  </a:moveTo>
                  <a:lnTo>
                    <a:pt x="0" y="0"/>
                  </a:lnTo>
                  <a:lnTo>
                    <a:pt x="0" y="16192"/>
                  </a:lnTo>
                  <a:lnTo>
                    <a:pt x="34277" y="12966"/>
                  </a:lnTo>
                  <a:lnTo>
                    <a:pt x="38100" y="12420"/>
                  </a:lnTo>
                  <a:lnTo>
                    <a:pt x="38100" y="0"/>
                  </a:lnTo>
                  <a:close/>
                </a:path>
                <a:path w="126364" h="16510">
                  <a:moveTo>
                    <a:pt x="76187" y="0"/>
                  </a:moveTo>
                  <a:lnTo>
                    <a:pt x="39611" y="0"/>
                  </a:lnTo>
                  <a:lnTo>
                    <a:pt x="39611" y="12204"/>
                  </a:lnTo>
                  <a:lnTo>
                    <a:pt x="76187" y="6972"/>
                  </a:lnTo>
                  <a:lnTo>
                    <a:pt x="76187" y="0"/>
                  </a:lnTo>
                  <a:close/>
                </a:path>
                <a:path w="126364" h="16510">
                  <a:moveTo>
                    <a:pt x="115811" y="0"/>
                  </a:moveTo>
                  <a:lnTo>
                    <a:pt x="77711" y="0"/>
                  </a:lnTo>
                  <a:lnTo>
                    <a:pt x="77711" y="6756"/>
                  </a:lnTo>
                  <a:lnTo>
                    <a:pt x="115811" y="1308"/>
                  </a:lnTo>
                  <a:lnTo>
                    <a:pt x="115811" y="0"/>
                  </a:lnTo>
                  <a:close/>
                </a:path>
                <a:path w="126364" h="16510">
                  <a:moveTo>
                    <a:pt x="125831" y="0"/>
                  </a:moveTo>
                  <a:lnTo>
                    <a:pt x="117335" y="0"/>
                  </a:lnTo>
                  <a:lnTo>
                    <a:pt x="117335" y="1092"/>
                  </a:lnTo>
                  <a:lnTo>
                    <a:pt x="119608" y="774"/>
                  </a:lnTo>
                  <a:lnTo>
                    <a:pt x="1258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295211" y="4356749"/>
              <a:ext cx="108952" cy="13714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5286832" y="4201312"/>
              <a:ext cx="952500" cy="169545"/>
            </a:xfrm>
            <a:custGeom>
              <a:avLst/>
              <a:gdLst/>
              <a:ahLst/>
              <a:cxnLst/>
              <a:rect l="l" t="t" r="r" b="b"/>
              <a:pathLst>
                <a:path w="952500" h="169545">
                  <a:moveTo>
                    <a:pt x="0" y="128003"/>
                  </a:moveTo>
                  <a:lnTo>
                    <a:pt x="0" y="124955"/>
                  </a:lnTo>
                  <a:lnTo>
                    <a:pt x="0" y="132575"/>
                  </a:lnTo>
                  <a:lnTo>
                    <a:pt x="3048" y="135623"/>
                  </a:lnTo>
                  <a:lnTo>
                    <a:pt x="3048" y="138671"/>
                  </a:lnTo>
                  <a:lnTo>
                    <a:pt x="6096" y="144767"/>
                  </a:lnTo>
                  <a:lnTo>
                    <a:pt x="6096" y="153911"/>
                  </a:lnTo>
                  <a:lnTo>
                    <a:pt x="9144" y="156959"/>
                  </a:lnTo>
                  <a:lnTo>
                    <a:pt x="9144" y="166103"/>
                  </a:lnTo>
                  <a:lnTo>
                    <a:pt x="12192" y="169151"/>
                  </a:lnTo>
                  <a:lnTo>
                    <a:pt x="19812" y="166103"/>
                  </a:lnTo>
                  <a:lnTo>
                    <a:pt x="48768" y="163055"/>
                  </a:lnTo>
                  <a:lnTo>
                    <a:pt x="95999" y="156959"/>
                  </a:lnTo>
                  <a:lnTo>
                    <a:pt x="156959" y="147815"/>
                  </a:lnTo>
                  <a:lnTo>
                    <a:pt x="227050" y="138671"/>
                  </a:lnTo>
                  <a:lnTo>
                    <a:pt x="307822" y="131051"/>
                  </a:lnTo>
                  <a:lnTo>
                    <a:pt x="393153" y="118859"/>
                  </a:lnTo>
                  <a:lnTo>
                    <a:pt x="480021" y="108191"/>
                  </a:lnTo>
                  <a:lnTo>
                    <a:pt x="568401" y="95999"/>
                  </a:lnTo>
                  <a:lnTo>
                    <a:pt x="652221" y="85344"/>
                  </a:lnTo>
                  <a:lnTo>
                    <a:pt x="734504" y="76200"/>
                  </a:lnTo>
                  <a:lnTo>
                    <a:pt x="804608" y="67056"/>
                  </a:lnTo>
                  <a:lnTo>
                    <a:pt x="865555" y="57912"/>
                  </a:lnTo>
                  <a:lnTo>
                    <a:pt x="911275" y="51816"/>
                  </a:lnTo>
                  <a:lnTo>
                    <a:pt x="940231" y="48768"/>
                  </a:lnTo>
                  <a:lnTo>
                    <a:pt x="952423" y="48768"/>
                  </a:lnTo>
                  <a:lnTo>
                    <a:pt x="949375" y="47244"/>
                  </a:lnTo>
                  <a:lnTo>
                    <a:pt x="949375" y="32004"/>
                  </a:lnTo>
                  <a:lnTo>
                    <a:pt x="946327" y="28956"/>
                  </a:lnTo>
                  <a:lnTo>
                    <a:pt x="946327" y="18288"/>
                  </a:lnTo>
                  <a:lnTo>
                    <a:pt x="943279" y="15240"/>
                  </a:lnTo>
                  <a:lnTo>
                    <a:pt x="943279" y="0"/>
                  </a:lnTo>
                  <a:lnTo>
                    <a:pt x="932611" y="0"/>
                  </a:lnTo>
                  <a:lnTo>
                    <a:pt x="902131" y="3048"/>
                  </a:lnTo>
                  <a:lnTo>
                    <a:pt x="856411" y="12192"/>
                  </a:lnTo>
                  <a:lnTo>
                    <a:pt x="795464" y="18288"/>
                  </a:lnTo>
                  <a:lnTo>
                    <a:pt x="722312" y="28956"/>
                  </a:lnTo>
                  <a:lnTo>
                    <a:pt x="643077" y="38100"/>
                  </a:lnTo>
                  <a:lnTo>
                    <a:pt x="559257" y="48768"/>
                  </a:lnTo>
                  <a:lnTo>
                    <a:pt x="470877" y="64008"/>
                  </a:lnTo>
                  <a:lnTo>
                    <a:pt x="380961" y="76200"/>
                  </a:lnTo>
                  <a:lnTo>
                    <a:pt x="297154" y="86868"/>
                  </a:lnTo>
                  <a:lnTo>
                    <a:pt x="219443" y="95999"/>
                  </a:lnTo>
                  <a:lnTo>
                    <a:pt x="146291" y="108191"/>
                  </a:lnTo>
                  <a:lnTo>
                    <a:pt x="85331" y="112763"/>
                  </a:lnTo>
                  <a:lnTo>
                    <a:pt x="38100" y="121907"/>
                  </a:lnTo>
                  <a:lnTo>
                    <a:pt x="9144" y="124955"/>
                  </a:lnTo>
                  <a:lnTo>
                    <a:pt x="0" y="1280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6128004" y="4062640"/>
              <a:ext cx="137160" cy="807720"/>
            </a:xfrm>
            <a:custGeom>
              <a:avLst/>
              <a:gdLst/>
              <a:ahLst/>
              <a:cxnLst/>
              <a:rect l="l" t="t" r="r" b="b"/>
              <a:pathLst>
                <a:path w="137160" h="807720">
                  <a:moveTo>
                    <a:pt x="22098" y="801560"/>
                  </a:moveTo>
                  <a:lnTo>
                    <a:pt x="15240" y="801560"/>
                  </a:lnTo>
                  <a:lnTo>
                    <a:pt x="3048" y="801560"/>
                  </a:lnTo>
                  <a:lnTo>
                    <a:pt x="3048" y="807656"/>
                  </a:lnTo>
                  <a:lnTo>
                    <a:pt x="15240" y="804608"/>
                  </a:lnTo>
                  <a:lnTo>
                    <a:pt x="16764" y="804608"/>
                  </a:lnTo>
                  <a:lnTo>
                    <a:pt x="22098" y="801560"/>
                  </a:lnTo>
                  <a:close/>
                </a:path>
                <a:path w="137160" h="807720">
                  <a:moveTo>
                    <a:pt x="29972" y="10160"/>
                  </a:moveTo>
                  <a:lnTo>
                    <a:pt x="27432" y="7620"/>
                  </a:lnTo>
                  <a:lnTo>
                    <a:pt x="25908" y="6096"/>
                  </a:lnTo>
                  <a:lnTo>
                    <a:pt x="24384" y="6096"/>
                  </a:lnTo>
                  <a:lnTo>
                    <a:pt x="19050" y="3048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2192" y="6096"/>
                  </a:lnTo>
                  <a:lnTo>
                    <a:pt x="12192" y="5334"/>
                  </a:lnTo>
                  <a:lnTo>
                    <a:pt x="21844" y="10160"/>
                  </a:lnTo>
                  <a:lnTo>
                    <a:pt x="23114" y="10160"/>
                  </a:lnTo>
                  <a:lnTo>
                    <a:pt x="29972" y="10160"/>
                  </a:lnTo>
                  <a:close/>
                </a:path>
                <a:path w="137160" h="807720">
                  <a:moveTo>
                    <a:pt x="137160" y="400773"/>
                  </a:moveTo>
                  <a:lnTo>
                    <a:pt x="134112" y="356590"/>
                  </a:lnTo>
                  <a:lnTo>
                    <a:pt x="128016" y="280390"/>
                  </a:lnTo>
                  <a:lnTo>
                    <a:pt x="126492" y="243814"/>
                  </a:lnTo>
                  <a:lnTo>
                    <a:pt x="126492" y="242290"/>
                  </a:lnTo>
                  <a:lnTo>
                    <a:pt x="117348" y="207251"/>
                  </a:lnTo>
                  <a:lnTo>
                    <a:pt x="111252" y="175247"/>
                  </a:lnTo>
                  <a:lnTo>
                    <a:pt x="102108" y="143243"/>
                  </a:lnTo>
                  <a:lnTo>
                    <a:pt x="94488" y="117335"/>
                  </a:lnTo>
                  <a:lnTo>
                    <a:pt x="85344" y="91427"/>
                  </a:lnTo>
                  <a:lnTo>
                    <a:pt x="73914" y="68580"/>
                  </a:lnTo>
                  <a:lnTo>
                    <a:pt x="73152" y="67056"/>
                  </a:lnTo>
                  <a:lnTo>
                    <a:pt x="60960" y="47244"/>
                  </a:lnTo>
                  <a:lnTo>
                    <a:pt x="50292" y="30480"/>
                  </a:lnTo>
                  <a:lnTo>
                    <a:pt x="50292" y="28956"/>
                  </a:lnTo>
                  <a:lnTo>
                    <a:pt x="38100" y="18288"/>
                  </a:lnTo>
                  <a:lnTo>
                    <a:pt x="30480" y="10668"/>
                  </a:lnTo>
                  <a:lnTo>
                    <a:pt x="22860" y="10668"/>
                  </a:lnTo>
                  <a:lnTo>
                    <a:pt x="21336" y="10668"/>
                  </a:lnTo>
                  <a:lnTo>
                    <a:pt x="33528" y="21336"/>
                  </a:lnTo>
                  <a:lnTo>
                    <a:pt x="45720" y="33528"/>
                  </a:lnTo>
                  <a:lnTo>
                    <a:pt x="56388" y="50292"/>
                  </a:lnTo>
                  <a:lnTo>
                    <a:pt x="67056" y="70104"/>
                  </a:lnTo>
                  <a:lnTo>
                    <a:pt x="79248" y="92951"/>
                  </a:lnTo>
                  <a:lnTo>
                    <a:pt x="88392" y="120383"/>
                  </a:lnTo>
                  <a:lnTo>
                    <a:pt x="97536" y="144767"/>
                  </a:lnTo>
                  <a:lnTo>
                    <a:pt x="106680" y="176771"/>
                  </a:lnTo>
                  <a:lnTo>
                    <a:pt x="112776" y="208775"/>
                  </a:lnTo>
                  <a:lnTo>
                    <a:pt x="120396" y="243814"/>
                  </a:lnTo>
                  <a:lnTo>
                    <a:pt x="121920" y="281914"/>
                  </a:lnTo>
                  <a:lnTo>
                    <a:pt x="124968" y="320014"/>
                  </a:lnTo>
                  <a:lnTo>
                    <a:pt x="128016" y="356590"/>
                  </a:lnTo>
                  <a:lnTo>
                    <a:pt x="131064" y="400773"/>
                  </a:lnTo>
                  <a:lnTo>
                    <a:pt x="128016" y="441921"/>
                  </a:lnTo>
                  <a:lnTo>
                    <a:pt x="128016" y="478497"/>
                  </a:lnTo>
                  <a:lnTo>
                    <a:pt x="129540" y="478497"/>
                  </a:lnTo>
                  <a:lnTo>
                    <a:pt x="123444" y="519645"/>
                  </a:lnTo>
                  <a:lnTo>
                    <a:pt x="121920" y="519645"/>
                  </a:lnTo>
                  <a:lnTo>
                    <a:pt x="120459" y="553199"/>
                  </a:lnTo>
                  <a:lnTo>
                    <a:pt x="120396" y="554685"/>
                  </a:lnTo>
                  <a:lnTo>
                    <a:pt x="120396" y="553161"/>
                  </a:lnTo>
                  <a:lnTo>
                    <a:pt x="114300" y="588213"/>
                  </a:lnTo>
                  <a:lnTo>
                    <a:pt x="106680" y="623265"/>
                  </a:lnTo>
                  <a:lnTo>
                    <a:pt x="100584" y="655269"/>
                  </a:lnTo>
                  <a:lnTo>
                    <a:pt x="91440" y="684225"/>
                  </a:lnTo>
                  <a:lnTo>
                    <a:pt x="79248" y="710120"/>
                  </a:lnTo>
                  <a:lnTo>
                    <a:pt x="70573" y="733221"/>
                  </a:lnTo>
                  <a:lnTo>
                    <a:pt x="70104" y="732980"/>
                  </a:lnTo>
                  <a:lnTo>
                    <a:pt x="59436" y="752792"/>
                  </a:lnTo>
                  <a:lnTo>
                    <a:pt x="48768" y="768032"/>
                  </a:lnTo>
                  <a:lnTo>
                    <a:pt x="36576" y="781748"/>
                  </a:lnTo>
                  <a:lnTo>
                    <a:pt x="25908" y="792416"/>
                  </a:lnTo>
                  <a:lnTo>
                    <a:pt x="13716" y="798512"/>
                  </a:lnTo>
                  <a:lnTo>
                    <a:pt x="13881" y="798855"/>
                  </a:lnTo>
                  <a:lnTo>
                    <a:pt x="15240" y="798855"/>
                  </a:lnTo>
                  <a:lnTo>
                    <a:pt x="26835" y="798855"/>
                  </a:lnTo>
                  <a:lnTo>
                    <a:pt x="27432" y="798512"/>
                  </a:lnTo>
                  <a:lnTo>
                    <a:pt x="28956" y="798512"/>
                  </a:lnTo>
                  <a:lnTo>
                    <a:pt x="32004" y="795464"/>
                  </a:lnTo>
                  <a:lnTo>
                    <a:pt x="41148" y="786320"/>
                  </a:lnTo>
                  <a:lnTo>
                    <a:pt x="43281" y="783272"/>
                  </a:lnTo>
                  <a:lnTo>
                    <a:pt x="51816" y="771080"/>
                  </a:lnTo>
                  <a:lnTo>
                    <a:pt x="64008" y="755840"/>
                  </a:lnTo>
                  <a:lnTo>
                    <a:pt x="64935" y="754316"/>
                  </a:lnTo>
                  <a:lnTo>
                    <a:pt x="76200" y="736028"/>
                  </a:lnTo>
                  <a:lnTo>
                    <a:pt x="76809" y="734504"/>
                  </a:lnTo>
                  <a:lnTo>
                    <a:pt x="85344" y="713168"/>
                  </a:lnTo>
                  <a:lnTo>
                    <a:pt x="96012" y="685749"/>
                  </a:lnTo>
                  <a:lnTo>
                    <a:pt x="97536" y="685749"/>
                  </a:lnTo>
                  <a:lnTo>
                    <a:pt x="105156" y="656793"/>
                  </a:lnTo>
                  <a:lnTo>
                    <a:pt x="111252" y="624789"/>
                  </a:lnTo>
                  <a:lnTo>
                    <a:pt x="120396" y="589737"/>
                  </a:lnTo>
                  <a:lnTo>
                    <a:pt x="126492" y="554685"/>
                  </a:lnTo>
                  <a:lnTo>
                    <a:pt x="128016" y="519645"/>
                  </a:lnTo>
                  <a:lnTo>
                    <a:pt x="134112" y="480021"/>
                  </a:lnTo>
                  <a:lnTo>
                    <a:pt x="134112" y="441921"/>
                  </a:lnTo>
                  <a:lnTo>
                    <a:pt x="137160" y="400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033249" y="4253582"/>
              <a:ext cx="3175" cy="6985"/>
            </a:xfrm>
            <a:custGeom>
              <a:avLst/>
              <a:gdLst/>
              <a:ahLst/>
              <a:cxnLst/>
              <a:rect l="l" t="t" r="r" b="b"/>
              <a:pathLst>
                <a:path w="3175" h="6985">
                  <a:moveTo>
                    <a:pt x="2910" y="0"/>
                  </a:moveTo>
                  <a:lnTo>
                    <a:pt x="0" y="6403"/>
                  </a:lnTo>
                  <a:lnTo>
                    <a:pt x="2910" y="6403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998821" y="4222652"/>
              <a:ext cx="155431" cy="77720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5115394" y="4255542"/>
              <a:ext cx="2540" cy="4445"/>
            </a:xfrm>
            <a:custGeom>
              <a:avLst/>
              <a:gdLst/>
              <a:ahLst/>
              <a:cxnLst/>
              <a:rect l="l" t="t" r="r" b="b"/>
              <a:pathLst>
                <a:path w="2539" h="4445">
                  <a:moveTo>
                    <a:pt x="0" y="0"/>
                  </a:moveTo>
                  <a:lnTo>
                    <a:pt x="0" y="4443"/>
                  </a:lnTo>
                  <a:lnTo>
                    <a:pt x="2423" y="4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998821" y="4260752"/>
              <a:ext cx="155431" cy="77707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98821" y="4261510"/>
              <a:ext cx="155431" cy="116573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98821" y="4338463"/>
              <a:ext cx="155431" cy="77720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998821" y="4339221"/>
              <a:ext cx="155431" cy="116573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98821" y="4416174"/>
              <a:ext cx="155431" cy="79244"/>
            </a:xfrm>
            <a:prstGeom prst="rect">
              <a:avLst/>
            </a:prstGeom>
          </p:spPr>
        </p:pic>
        <p:sp>
          <p:nvSpPr>
            <p:cNvPr id="130" name="object 130" descr=""/>
            <p:cNvSpPr/>
            <p:nvPr/>
          </p:nvSpPr>
          <p:spPr>
            <a:xfrm>
              <a:off x="5155018" y="4448564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w="0" h="6985">
                  <a:moveTo>
                    <a:pt x="0" y="0"/>
                  </a:moveTo>
                  <a:lnTo>
                    <a:pt x="0" y="64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5155018" y="4448558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w="0" h="7620">
                  <a:moveTo>
                    <a:pt x="0" y="723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998821" y="4455798"/>
              <a:ext cx="155431" cy="77720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5155018" y="445655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w="0" h="10795">
                  <a:moveTo>
                    <a:pt x="0" y="0"/>
                  </a:moveTo>
                  <a:lnTo>
                    <a:pt x="0" y="10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5155018" y="445579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29">
                  <a:moveTo>
                    <a:pt x="0" y="1104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EFEFE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998821" y="4495422"/>
              <a:ext cx="155431" cy="77720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998821" y="4533522"/>
              <a:ext cx="155431" cy="77707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998821" y="4534280"/>
              <a:ext cx="155431" cy="116573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998821" y="4611234"/>
              <a:ext cx="155431" cy="77720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030572" y="4611992"/>
              <a:ext cx="123680" cy="76962"/>
            </a:xfrm>
            <a:prstGeom prst="rect">
              <a:avLst/>
            </a:prstGeom>
          </p:spPr>
        </p:pic>
        <p:sp>
          <p:nvSpPr>
            <p:cNvPr id="140" name="object 140" descr=""/>
            <p:cNvSpPr/>
            <p:nvPr/>
          </p:nvSpPr>
          <p:spPr>
            <a:xfrm>
              <a:off x="5061292" y="4651628"/>
              <a:ext cx="62865" cy="43815"/>
            </a:xfrm>
            <a:custGeom>
              <a:avLst/>
              <a:gdLst/>
              <a:ahLst/>
              <a:cxnLst/>
              <a:rect l="l" t="t" r="r" b="b"/>
              <a:pathLst>
                <a:path w="62864" h="43814">
                  <a:moveTo>
                    <a:pt x="14490" y="38100"/>
                  </a:moveTo>
                  <a:lnTo>
                    <a:pt x="0" y="38100"/>
                  </a:lnTo>
                  <a:lnTo>
                    <a:pt x="4559" y="40386"/>
                  </a:lnTo>
                  <a:lnTo>
                    <a:pt x="14490" y="43218"/>
                  </a:lnTo>
                  <a:lnTo>
                    <a:pt x="14490" y="38100"/>
                  </a:lnTo>
                  <a:close/>
                </a:path>
                <a:path w="62864" h="43814">
                  <a:moveTo>
                    <a:pt x="62725" y="0"/>
                  </a:moveTo>
                  <a:lnTo>
                    <a:pt x="54102" y="0"/>
                  </a:lnTo>
                  <a:lnTo>
                    <a:pt x="54102" y="12280"/>
                  </a:lnTo>
                  <a:lnTo>
                    <a:pt x="62471" y="762"/>
                  </a:lnTo>
                  <a:lnTo>
                    <a:pt x="62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5059774" y="468895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16767" y="0"/>
                  </a:moveTo>
                  <a:lnTo>
                    <a:pt x="0" y="0"/>
                  </a:lnTo>
                  <a:lnTo>
                    <a:pt x="6090" y="3047"/>
                  </a:lnTo>
                  <a:lnTo>
                    <a:pt x="16767" y="6093"/>
                  </a:lnTo>
                  <a:lnTo>
                    <a:pt x="167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5077294" y="4689720"/>
              <a:ext cx="15240" cy="5715"/>
            </a:xfrm>
            <a:custGeom>
              <a:avLst/>
              <a:gdLst/>
              <a:ahLst/>
              <a:cxnLst/>
              <a:rect l="l" t="t" r="r" b="b"/>
              <a:pathLst>
                <a:path w="15239" h="5714">
                  <a:moveTo>
                    <a:pt x="15081" y="0"/>
                  </a:moveTo>
                  <a:lnTo>
                    <a:pt x="0" y="0"/>
                  </a:lnTo>
                  <a:lnTo>
                    <a:pt x="0" y="5139"/>
                  </a:lnTo>
                  <a:lnTo>
                    <a:pt x="11429" y="2282"/>
                  </a:lnTo>
                  <a:lnTo>
                    <a:pt x="150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5076532" y="468895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17068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12192" y="3047"/>
                  </a:lnTo>
                  <a:lnTo>
                    <a:pt x="17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4998821" y="4222648"/>
              <a:ext cx="157480" cy="472440"/>
            </a:xfrm>
            <a:custGeom>
              <a:avLst/>
              <a:gdLst/>
              <a:ahLst/>
              <a:cxnLst/>
              <a:rect l="l" t="t" r="r" b="b"/>
              <a:pathLst>
                <a:path w="157479" h="472439">
                  <a:moveTo>
                    <a:pt x="156959" y="234670"/>
                  </a:moveTo>
                  <a:lnTo>
                    <a:pt x="153911" y="272770"/>
                  </a:lnTo>
                  <a:lnTo>
                    <a:pt x="147815" y="344398"/>
                  </a:lnTo>
                  <a:lnTo>
                    <a:pt x="134099" y="402297"/>
                  </a:lnTo>
                  <a:lnTo>
                    <a:pt x="124955" y="429729"/>
                  </a:lnTo>
                  <a:lnTo>
                    <a:pt x="112763" y="446493"/>
                  </a:lnTo>
                  <a:lnTo>
                    <a:pt x="102095" y="461733"/>
                  </a:lnTo>
                  <a:lnTo>
                    <a:pt x="89903" y="469353"/>
                  </a:lnTo>
                  <a:lnTo>
                    <a:pt x="77711" y="472401"/>
                  </a:lnTo>
                  <a:lnTo>
                    <a:pt x="67043" y="469353"/>
                  </a:lnTo>
                  <a:lnTo>
                    <a:pt x="51816" y="461733"/>
                  </a:lnTo>
                  <a:lnTo>
                    <a:pt x="42672" y="446493"/>
                  </a:lnTo>
                  <a:lnTo>
                    <a:pt x="32004" y="429729"/>
                  </a:lnTo>
                  <a:lnTo>
                    <a:pt x="22860" y="402297"/>
                  </a:lnTo>
                  <a:lnTo>
                    <a:pt x="13716" y="376402"/>
                  </a:lnTo>
                  <a:lnTo>
                    <a:pt x="9144" y="344398"/>
                  </a:lnTo>
                  <a:lnTo>
                    <a:pt x="3048" y="309346"/>
                  </a:lnTo>
                  <a:lnTo>
                    <a:pt x="0" y="272770"/>
                  </a:lnTo>
                  <a:lnTo>
                    <a:pt x="0" y="199631"/>
                  </a:lnTo>
                  <a:lnTo>
                    <a:pt x="3048" y="161531"/>
                  </a:lnTo>
                  <a:lnTo>
                    <a:pt x="9144" y="126479"/>
                  </a:lnTo>
                  <a:lnTo>
                    <a:pt x="13716" y="94475"/>
                  </a:lnTo>
                  <a:lnTo>
                    <a:pt x="32004" y="42672"/>
                  </a:lnTo>
                  <a:lnTo>
                    <a:pt x="63995" y="1524"/>
                  </a:lnTo>
                  <a:lnTo>
                    <a:pt x="77711" y="0"/>
                  </a:lnTo>
                  <a:lnTo>
                    <a:pt x="89903" y="1524"/>
                  </a:lnTo>
                  <a:lnTo>
                    <a:pt x="121907" y="42672"/>
                  </a:lnTo>
                  <a:lnTo>
                    <a:pt x="140195" y="94475"/>
                  </a:lnTo>
                  <a:lnTo>
                    <a:pt x="147815" y="126479"/>
                  </a:lnTo>
                  <a:lnTo>
                    <a:pt x="150863" y="161531"/>
                  </a:lnTo>
                  <a:lnTo>
                    <a:pt x="153911" y="199631"/>
                  </a:lnTo>
                  <a:lnTo>
                    <a:pt x="156959" y="234670"/>
                  </a:lnTo>
                  <a:close/>
                </a:path>
              </a:pathLst>
            </a:custGeom>
            <a:ln w="8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149684" y="4617330"/>
              <a:ext cx="28956" cy="51812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5151643" y="4656187"/>
              <a:ext cx="24130" cy="13335"/>
            </a:xfrm>
            <a:custGeom>
              <a:avLst/>
              <a:gdLst/>
              <a:ahLst/>
              <a:cxnLst/>
              <a:rect l="l" t="t" r="r" b="b"/>
              <a:pathLst>
                <a:path w="24129" h="13335">
                  <a:moveTo>
                    <a:pt x="23731" y="0"/>
                  </a:moveTo>
                  <a:lnTo>
                    <a:pt x="0" y="0"/>
                  </a:lnTo>
                  <a:lnTo>
                    <a:pt x="1089" y="3811"/>
                  </a:lnTo>
                  <a:lnTo>
                    <a:pt x="7185" y="12955"/>
                  </a:lnTo>
                  <a:lnTo>
                    <a:pt x="13280" y="12955"/>
                  </a:lnTo>
                  <a:lnTo>
                    <a:pt x="20900" y="9907"/>
                  </a:lnTo>
                  <a:lnTo>
                    <a:pt x="237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5149684" y="4617326"/>
              <a:ext cx="29209" cy="52069"/>
            </a:xfrm>
            <a:custGeom>
              <a:avLst/>
              <a:gdLst/>
              <a:ahLst/>
              <a:cxnLst/>
              <a:rect l="l" t="t" r="r" b="b"/>
              <a:pathLst>
                <a:path w="29210" h="52070">
                  <a:moveTo>
                    <a:pt x="28956" y="25908"/>
                  </a:moveTo>
                  <a:lnTo>
                    <a:pt x="25908" y="38100"/>
                  </a:lnTo>
                  <a:lnTo>
                    <a:pt x="22860" y="48768"/>
                  </a:lnTo>
                  <a:lnTo>
                    <a:pt x="15240" y="51816"/>
                  </a:lnTo>
                  <a:lnTo>
                    <a:pt x="9144" y="51816"/>
                  </a:lnTo>
                  <a:lnTo>
                    <a:pt x="3048" y="42672"/>
                  </a:lnTo>
                  <a:lnTo>
                    <a:pt x="0" y="32004"/>
                  </a:lnTo>
                  <a:lnTo>
                    <a:pt x="0" y="19812"/>
                  </a:lnTo>
                  <a:lnTo>
                    <a:pt x="3048" y="7620"/>
                  </a:lnTo>
                  <a:lnTo>
                    <a:pt x="9144" y="1524"/>
                  </a:lnTo>
                  <a:lnTo>
                    <a:pt x="15240" y="0"/>
                  </a:lnTo>
                  <a:lnTo>
                    <a:pt x="21336" y="4572"/>
                  </a:lnTo>
                  <a:lnTo>
                    <a:pt x="25908" y="13716"/>
                  </a:lnTo>
                  <a:lnTo>
                    <a:pt x="28956" y="25908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8" name="object 148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963769" y="4652382"/>
              <a:ext cx="28953" cy="51812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4965729" y="4691243"/>
              <a:ext cx="23495" cy="12700"/>
            </a:xfrm>
            <a:custGeom>
              <a:avLst/>
              <a:gdLst/>
              <a:ahLst/>
              <a:cxnLst/>
              <a:rect l="l" t="t" r="r" b="b"/>
              <a:pathLst>
                <a:path w="23495" h="12700">
                  <a:moveTo>
                    <a:pt x="23375" y="0"/>
                  </a:moveTo>
                  <a:lnTo>
                    <a:pt x="0" y="0"/>
                  </a:lnTo>
                  <a:lnTo>
                    <a:pt x="1087" y="3807"/>
                  </a:lnTo>
                  <a:lnTo>
                    <a:pt x="5278" y="12189"/>
                  </a:lnTo>
                  <a:lnTo>
                    <a:pt x="14043" y="12189"/>
                  </a:lnTo>
                  <a:lnTo>
                    <a:pt x="20899" y="9903"/>
                  </a:lnTo>
                  <a:lnTo>
                    <a:pt x="23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963769" y="4652378"/>
              <a:ext cx="29209" cy="52069"/>
            </a:xfrm>
            <a:custGeom>
              <a:avLst/>
              <a:gdLst/>
              <a:ahLst/>
              <a:cxnLst/>
              <a:rect l="l" t="t" r="r" b="b"/>
              <a:pathLst>
                <a:path w="29210" h="52070">
                  <a:moveTo>
                    <a:pt x="28956" y="25908"/>
                  </a:moveTo>
                  <a:lnTo>
                    <a:pt x="25908" y="36576"/>
                  </a:lnTo>
                  <a:lnTo>
                    <a:pt x="22860" y="48768"/>
                  </a:lnTo>
                  <a:lnTo>
                    <a:pt x="13716" y="51816"/>
                  </a:lnTo>
                  <a:lnTo>
                    <a:pt x="7620" y="51816"/>
                  </a:lnTo>
                  <a:lnTo>
                    <a:pt x="3048" y="42672"/>
                  </a:lnTo>
                  <a:lnTo>
                    <a:pt x="0" y="32004"/>
                  </a:lnTo>
                  <a:lnTo>
                    <a:pt x="0" y="19812"/>
                  </a:lnTo>
                  <a:lnTo>
                    <a:pt x="3048" y="7620"/>
                  </a:lnTo>
                  <a:lnTo>
                    <a:pt x="7620" y="3048"/>
                  </a:lnTo>
                  <a:lnTo>
                    <a:pt x="13716" y="0"/>
                  </a:lnTo>
                  <a:lnTo>
                    <a:pt x="22860" y="4572"/>
                  </a:lnTo>
                  <a:lnTo>
                    <a:pt x="25908" y="13716"/>
                  </a:lnTo>
                  <a:lnTo>
                    <a:pt x="28956" y="25908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5059768" y="4271416"/>
              <a:ext cx="76200" cy="368935"/>
            </a:xfrm>
            <a:custGeom>
              <a:avLst/>
              <a:gdLst/>
              <a:ahLst/>
              <a:cxnLst/>
              <a:rect l="l" t="t" r="r" b="b"/>
              <a:pathLst>
                <a:path w="76200" h="368935">
                  <a:moveTo>
                    <a:pt x="41148" y="0"/>
                  </a:moveTo>
                  <a:lnTo>
                    <a:pt x="35052" y="0"/>
                  </a:lnTo>
                  <a:lnTo>
                    <a:pt x="28956" y="3048"/>
                  </a:lnTo>
                  <a:lnTo>
                    <a:pt x="22860" y="15240"/>
                  </a:lnTo>
                  <a:lnTo>
                    <a:pt x="15240" y="28943"/>
                  </a:lnTo>
                  <a:lnTo>
                    <a:pt x="12192" y="48755"/>
                  </a:lnTo>
                  <a:lnTo>
                    <a:pt x="6096" y="74663"/>
                  </a:lnTo>
                  <a:lnTo>
                    <a:pt x="0" y="135623"/>
                  </a:lnTo>
                  <a:lnTo>
                    <a:pt x="0" y="233146"/>
                  </a:lnTo>
                  <a:lnTo>
                    <a:pt x="3048" y="263626"/>
                  </a:lnTo>
                  <a:lnTo>
                    <a:pt x="12192" y="320014"/>
                  </a:lnTo>
                  <a:lnTo>
                    <a:pt x="28956" y="365721"/>
                  </a:lnTo>
                  <a:lnTo>
                    <a:pt x="35052" y="368769"/>
                  </a:lnTo>
                  <a:lnTo>
                    <a:pt x="41148" y="368769"/>
                  </a:lnTo>
                  <a:lnTo>
                    <a:pt x="60960" y="327634"/>
                  </a:lnTo>
                  <a:lnTo>
                    <a:pt x="70104" y="278866"/>
                  </a:lnTo>
                  <a:lnTo>
                    <a:pt x="73152" y="249910"/>
                  </a:lnTo>
                  <a:lnTo>
                    <a:pt x="73152" y="217906"/>
                  </a:lnTo>
                  <a:lnTo>
                    <a:pt x="76200" y="182854"/>
                  </a:lnTo>
                  <a:lnTo>
                    <a:pt x="73152" y="150863"/>
                  </a:lnTo>
                  <a:lnTo>
                    <a:pt x="73152" y="118859"/>
                  </a:lnTo>
                  <a:lnTo>
                    <a:pt x="70104" y="89903"/>
                  </a:lnTo>
                  <a:lnTo>
                    <a:pt x="64008" y="62471"/>
                  </a:lnTo>
                  <a:lnTo>
                    <a:pt x="60960" y="41135"/>
                  </a:lnTo>
                  <a:lnTo>
                    <a:pt x="54864" y="19812"/>
                  </a:lnTo>
                  <a:lnTo>
                    <a:pt x="48768" y="9144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5059768" y="4271416"/>
              <a:ext cx="76200" cy="368935"/>
            </a:xfrm>
            <a:custGeom>
              <a:avLst/>
              <a:gdLst/>
              <a:ahLst/>
              <a:cxnLst/>
              <a:rect l="l" t="t" r="r" b="b"/>
              <a:pathLst>
                <a:path w="76200" h="368935">
                  <a:moveTo>
                    <a:pt x="76200" y="182854"/>
                  </a:moveTo>
                  <a:lnTo>
                    <a:pt x="73152" y="217906"/>
                  </a:lnTo>
                  <a:lnTo>
                    <a:pt x="73152" y="249910"/>
                  </a:lnTo>
                  <a:lnTo>
                    <a:pt x="70104" y="278866"/>
                  </a:lnTo>
                  <a:lnTo>
                    <a:pt x="60960" y="327634"/>
                  </a:lnTo>
                  <a:lnTo>
                    <a:pt x="41148" y="368769"/>
                  </a:lnTo>
                  <a:lnTo>
                    <a:pt x="35052" y="368769"/>
                  </a:lnTo>
                  <a:lnTo>
                    <a:pt x="12192" y="320014"/>
                  </a:lnTo>
                  <a:lnTo>
                    <a:pt x="3048" y="263626"/>
                  </a:lnTo>
                  <a:lnTo>
                    <a:pt x="0" y="233146"/>
                  </a:lnTo>
                  <a:lnTo>
                    <a:pt x="0" y="135623"/>
                  </a:lnTo>
                  <a:lnTo>
                    <a:pt x="6096" y="74663"/>
                  </a:lnTo>
                  <a:lnTo>
                    <a:pt x="12192" y="48755"/>
                  </a:lnTo>
                  <a:lnTo>
                    <a:pt x="15240" y="28943"/>
                  </a:lnTo>
                  <a:lnTo>
                    <a:pt x="22860" y="15240"/>
                  </a:lnTo>
                  <a:lnTo>
                    <a:pt x="28956" y="3048"/>
                  </a:lnTo>
                  <a:lnTo>
                    <a:pt x="35052" y="0"/>
                  </a:lnTo>
                  <a:lnTo>
                    <a:pt x="41148" y="0"/>
                  </a:lnTo>
                  <a:lnTo>
                    <a:pt x="48768" y="9144"/>
                  </a:lnTo>
                  <a:lnTo>
                    <a:pt x="54864" y="19812"/>
                  </a:lnTo>
                  <a:lnTo>
                    <a:pt x="60960" y="41135"/>
                  </a:lnTo>
                  <a:lnTo>
                    <a:pt x="64008" y="62471"/>
                  </a:lnTo>
                  <a:lnTo>
                    <a:pt x="70104" y="89903"/>
                  </a:lnTo>
                  <a:lnTo>
                    <a:pt x="73152" y="118859"/>
                  </a:lnTo>
                  <a:lnTo>
                    <a:pt x="73152" y="150863"/>
                  </a:lnTo>
                  <a:lnTo>
                    <a:pt x="76200" y="182854"/>
                  </a:lnTo>
                  <a:close/>
                </a:path>
              </a:pathLst>
            </a:custGeom>
            <a:ln w="1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5105488" y="4259224"/>
              <a:ext cx="21590" cy="48895"/>
            </a:xfrm>
            <a:custGeom>
              <a:avLst/>
              <a:gdLst/>
              <a:ahLst/>
              <a:cxnLst/>
              <a:rect l="l" t="t" r="r" b="b"/>
              <a:pathLst>
                <a:path w="21589" h="48895">
                  <a:moveTo>
                    <a:pt x="21336" y="21348"/>
                  </a:moveTo>
                  <a:lnTo>
                    <a:pt x="13716" y="0"/>
                  </a:lnTo>
                  <a:lnTo>
                    <a:pt x="0" y="6108"/>
                  </a:lnTo>
                  <a:lnTo>
                    <a:pt x="609" y="7556"/>
                  </a:lnTo>
                  <a:lnTo>
                    <a:pt x="0" y="7620"/>
                  </a:lnTo>
                  <a:lnTo>
                    <a:pt x="6096" y="48755"/>
                  </a:lnTo>
                  <a:lnTo>
                    <a:pt x="19812" y="45707"/>
                  </a:lnTo>
                  <a:lnTo>
                    <a:pt x="16433" y="23799"/>
                  </a:lnTo>
                  <a:lnTo>
                    <a:pt x="21336" y="21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908905" y="4393323"/>
              <a:ext cx="202679" cy="131051"/>
            </a:xfrm>
            <a:prstGeom prst="rect">
              <a:avLst/>
            </a:prstGeom>
          </p:spPr>
        </p:pic>
        <p:sp>
          <p:nvSpPr>
            <p:cNvPr id="155" name="object 155" descr=""/>
            <p:cNvSpPr/>
            <p:nvPr/>
          </p:nvSpPr>
          <p:spPr>
            <a:xfrm>
              <a:off x="5102440" y="4614278"/>
              <a:ext cx="24765" cy="35560"/>
            </a:xfrm>
            <a:custGeom>
              <a:avLst/>
              <a:gdLst/>
              <a:ahLst/>
              <a:cxnLst/>
              <a:rect l="l" t="t" r="r" b="b"/>
              <a:pathLst>
                <a:path w="24764" h="35560">
                  <a:moveTo>
                    <a:pt x="12192" y="0"/>
                  </a:moveTo>
                  <a:lnTo>
                    <a:pt x="0" y="28956"/>
                  </a:lnTo>
                  <a:lnTo>
                    <a:pt x="13716" y="35052"/>
                  </a:lnTo>
                  <a:lnTo>
                    <a:pt x="24384" y="6096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6" name="object 156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948529" y="4567046"/>
              <a:ext cx="28956" cy="39611"/>
            </a:xfrm>
            <a:prstGeom prst="rect">
              <a:avLst/>
            </a:prstGeom>
          </p:spPr>
        </p:pic>
        <p:sp>
          <p:nvSpPr>
            <p:cNvPr id="157" name="object 157" descr=""/>
            <p:cNvSpPr/>
            <p:nvPr/>
          </p:nvSpPr>
          <p:spPr>
            <a:xfrm>
              <a:off x="4951386" y="4607419"/>
              <a:ext cx="21590" cy="6350"/>
            </a:xfrm>
            <a:custGeom>
              <a:avLst/>
              <a:gdLst/>
              <a:ahLst/>
              <a:cxnLst/>
              <a:rect l="l" t="t" r="r" b="b"/>
              <a:pathLst>
                <a:path w="21589" h="6350">
                  <a:moveTo>
                    <a:pt x="21275" y="0"/>
                  </a:moveTo>
                  <a:lnTo>
                    <a:pt x="0" y="0"/>
                  </a:lnTo>
                  <a:lnTo>
                    <a:pt x="191" y="763"/>
                  </a:lnTo>
                  <a:lnTo>
                    <a:pt x="5524" y="6096"/>
                  </a:lnTo>
                  <a:lnTo>
                    <a:pt x="14289" y="6096"/>
                  </a:lnTo>
                  <a:lnTo>
                    <a:pt x="20003" y="3811"/>
                  </a:lnTo>
                  <a:lnTo>
                    <a:pt x="21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4953863" y="461046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 h="0">
                  <a:moveTo>
                    <a:pt x="0" y="0"/>
                  </a:moveTo>
                  <a:lnTo>
                    <a:pt x="17780" y="0"/>
                  </a:lnTo>
                </a:path>
              </a:pathLst>
            </a:custGeom>
            <a:ln w="762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4948529" y="4567046"/>
              <a:ext cx="29209" cy="47625"/>
            </a:xfrm>
            <a:custGeom>
              <a:avLst/>
              <a:gdLst/>
              <a:ahLst/>
              <a:cxnLst/>
              <a:rect l="l" t="t" r="r" b="b"/>
              <a:pathLst>
                <a:path w="29210" h="47625">
                  <a:moveTo>
                    <a:pt x="28956" y="24384"/>
                  </a:moveTo>
                  <a:lnTo>
                    <a:pt x="25908" y="35052"/>
                  </a:lnTo>
                  <a:lnTo>
                    <a:pt x="22860" y="44183"/>
                  </a:lnTo>
                  <a:lnTo>
                    <a:pt x="15240" y="47231"/>
                  </a:lnTo>
                  <a:lnTo>
                    <a:pt x="9144" y="47231"/>
                  </a:lnTo>
                  <a:lnTo>
                    <a:pt x="3048" y="41135"/>
                  </a:lnTo>
                  <a:lnTo>
                    <a:pt x="0" y="28956"/>
                  </a:lnTo>
                  <a:lnTo>
                    <a:pt x="0" y="18288"/>
                  </a:lnTo>
                  <a:lnTo>
                    <a:pt x="3048" y="9144"/>
                  </a:lnTo>
                  <a:lnTo>
                    <a:pt x="9144" y="3048"/>
                  </a:lnTo>
                  <a:lnTo>
                    <a:pt x="15240" y="0"/>
                  </a:lnTo>
                  <a:lnTo>
                    <a:pt x="22860" y="6096"/>
                  </a:lnTo>
                  <a:lnTo>
                    <a:pt x="28956" y="24384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5065864" y="4059605"/>
              <a:ext cx="1268095" cy="809625"/>
            </a:xfrm>
            <a:custGeom>
              <a:avLst/>
              <a:gdLst/>
              <a:ahLst/>
              <a:cxnLst/>
              <a:rect l="l" t="t" r="r" b="b"/>
              <a:pathLst>
                <a:path w="1268095" h="809625">
                  <a:moveTo>
                    <a:pt x="44196" y="597357"/>
                  </a:moveTo>
                  <a:lnTo>
                    <a:pt x="32004" y="591248"/>
                  </a:lnTo>
                  <a:lnTo>
                    <a:pt x="25908" y="604977"/>
                  </a:lnTo>
                  <a:lnTo>
                    <a:pt x="36576" y="611060"/>
                  </a:lnTo>
                  <a:lnTo>
                    <a:pt x="44196" y="597357"/>
                  </a:lnTo>
                  <a:close/>
                </a:path>
                <a:path w="1268095" h="809625">
                  <a:moveTo>
                    <a:pt x="60960" y="551637"/>
                  </a:moveTo>
                  <a:lnTo>
                    <a:pt x="48768" y="547052"/>
                  </a:lnTo>
                  <a:lnTo>
                    <a:pt x="33528" y="586676"/>
                  </a:lnTo>
                  <a:lnTo>
                    <a:pt x="47244" y="591248"/>
                  </a:lnTo>
                  <a:lnTo>
                    <a:pt x="60960" y="551637"/>
                  </a:lnTo>
                  <a:close/>
                </a:path>
                <a:path w="1268095" h="809625">
                  <a:moveTo>
                    <a:pt x="1138326" y="0"/>
                  </a:moveTo>
                  <a:lnTo>
                    <a:pt x="0" y="0"/>
                  </a:lnTo>
                  <a:lnTo>
                    <a:pt x="0" y="6083"/>
                  </a:lnTo>
                  <a:lnTo>
                    <a:pt x="1138326" y="6083"/>
                  </a:lnTo>
                  <a:lnTo>
                    <a:pt x="1138326" y="0"/>
                  </a:lnTo>
                  <a:close/>
                </a:path>
                <a:path w="1268095" h="809625">
                  <a:moveTo>
                    <a:pt x="1160437" y="801547"/>
                  </a:moveTo>
                  <a:lnTo>
                    <a:pt x="1153579" y="801547"/>
                  </a:lnTo>
                  <a:lnTo>
                    <a:pt x="1139863" y="801547"/>
                  </a:lnTo>
                  <a:lnTo>
                    <a:pt x="1142911" y="809167"/>
                  </a:lnTo>
                  <a:lnTo>
                    <a:pt x="1153579" y="806119"/>
                  </a:lnTo>
                  <a:lnTo>
                    <a:pt x="1155103" y="804595"/>
                  </a:lnTo>
                  <a:lnTo>
                    <a:pt x="1160437" y="801547"/>
                  </a:lnTo>
                  <a:close/>
                </a:path>
                <a:path w="1268095" h="809625">
                  <a:moveTo>
                    <a:pt x="1267866" y="403809"/>
                  </a:moveTo>
                  <a:lnTo>
                    <a:pt x="1264818" y="359625"/>
                  </a:lnTo>
                  <a:lnTo>
                    <a:pt x="1264818" y="321525"/>
                  </a:lnTo>
                  <a:lnTo>
                    <a:pt x="1261770" y="283425"/>
                  </a:lnTo>
                  <a:lnTo>
                    <a:pt x="1257198" y="245325"/>
                  </a:lnTo>
                  <a:lnTo>
                    <a:pt x="1251102" y="210286"/>
                  </a:lnTo>
                  <a:lnTo>
                    <a:pt x="1238910" y="146278"/>
                  </a:lnTo>
                  <a:lnTo>
                    <a:pt x="1230299" y="121894"/>
                  </a:lnTo>
                  <a:lnTo>
                    <a:pt x="1221155" y="95986"/>
                  </a:lnTo>
                  <a:lnTo>
                    <a:pt x="1220622" y="94462"/>
                  </a:lnTo>
                  <a:lnTo>
                    <a:pt x="1220622" y="92938"/>
                  </a:lnTo>
                  <a:lnTo>
                    <a:pt x="1209243" y="71615"/>
                  </a:lnTo>
                  <a:lnTo>
                    <a:pt x="1208659" y="70535"/>
                  </a:lnTo>
                  <a:lnTo>
                    <a:pt x="1209954" y="70091"/>
                  </a:lnTo>
                  <a:lnTo>
                    <a:pt x="1201521" y="51803"/>
                  </a:lnTo>
                  <a:lnTo>
                    <a:pt x="1200823" y="50279"/>
                  </a:lnTo>
                  <a:lnTo>
                    <a:pt x="1200823" y="48755"/>
                  </a:lnTo>
                  <a:lnTo>
                    <a:pt x="1188631" y="31991"/>
                  </a:lnTo>
                  <a:lnTo>
                    <a:pt x="1184821" y="25895"/>
                  </a:lnTo>
                  <a:lnTo>
                    <a:pt x="1182916" y="22847"/>
                  </a:lnTo>
                  <a:lnTo>
                    <a:pt x="1181011" y="19799"/>
                  </a:lnTo>
                  <a:lnTo>
                    <a:pt x="1179487" y="19799"/>
                  </a:lnTo>
                  <a:lnTo>
                    <a:pt x="1170343" y="10655"/>
                  </a:lnTo>
                  <a:lnTo>
                    <a:pt x="1168819" y="9131"/>
                  </a:lnTo>
                  <a:lnTo>
                    <a:pt x="1167295" y="7607"/>
                  </a:lnTo>
                  <a:lnTo>
                    <a:pt x="1165771" y="7607"/>
                  </a:lnTo>
                  <a:lnTo>
                    <a:pt x="1163104" y="6083"/>
                  </a:lnTo>
                  <a:lnTo>
                    <a:pt x="1155103" y="1511"/>
                  </a:lnTo>
                  <a:lnTo>
                    <a:pt x="1141387" y="1511"/>
                  </a:lnTo>
                  <a:lnTo>
                    <a:pt x="1141387" y="9131"/>
                  </a:lnTo>
                  <a:lnTo>
                    <a:pt x="1150531" y="9131"/>
                  </a:lnTo>
                  <a:lnTo>
                    <a:pt x="1162723" y="15227"/>
                  </a:lnTo>
                  <a:lnTo>
                    <a:pt x="1163104" y="14084"/>
                  </a:lnTo>
                  <a:lnTo>
                    <a:pt x="1173391" y="24371"/>
                  </a:lnTo>
                  <a:lnTo>
                    <a:pt x="1182535" y="36563"/>
                  </a:lnTo>
                  <a:lnTo>
                    <a:pt x="1193203" y="54851"/>
                  </a:lnTo>
                  <a:lnTo>
                    <a:pt x="1193673" y="54381"/>
                  </a:lnTo>
                  <a:lnTo>
                    <a:pt x="1202347" y="73139"/>
                  </a:lnTo>
                  <a:lnTo>
                    <a:pt x="1213002" y="97510"/>
                  </a:lnTo>
                  <a:lnTo>
                    <a:pt x="1222146" y="123418"/>
                  </a:lnTo>
                  <a:lnTo>
                    <a:pt x="1231290" y="147802"/>
                  </a:lnTo>
                  <a:lnTo>
                    <a:pt x="1237386" y="179806"/>
                  </a:lnTo>
                  <a:lnTo>
                    <a:pt x="1235862" y="179806"/>
                  </a:lnTo>
                  <a:lnTo>
                    <a:pt x="1241958" y="211810"/>
                  </a:lnTo>
                  <a:lnTo>
                    <a:pt x="1248054" y="246849"/>
                  </a:lnTo>
                  <a:lnTo>
                    <a:pt x="1254150" y="284949"/>
                  </a:lnTo>
                  <a:lnTo>
                    <a:pt x="1257198" y="323049"/>
                  </a:lnTo>
                  <a:lnTo>
                    <a:pt x="1257198" y="359625"/>
                  </a:lnTo>
                  <a:lnTo>
                    <a:pt x="1260246" y="403809"/>
                  </a:lnTo>
                  <a:lnTo>
                    <a:pt x="1257198" y="441909"/>
                  </a:lnTo>
                  <a:lnTo>
                    <a:pt x="1257071" y="483057"/>
                  </a:lnTo>
                  <a:lnTo>
                    <a:pt x="1254150" y="519633"/>
                  </a:lnTo>
                  <a:lnTo>
                    <a:pt x="1248054" y="556196"/>
                  </a:lnTo>
                  <a:lnTo>
                    <a:pt x="1241958" y="591248"/>
                  </a:lnTo>
                  <a:lnTo>
                    <a:pt x="1235862" y="623252"/>
                  </a:lnTo>
                  <a:lnTo>
                    <a:pt x="1237284" y="623735"/>
                  </a:lnTo>
                  <a:lnTo>
                    <a:pt x="1231290" y="655256"/>
                  </a:lnTo>
                  <a:lnTo>
                    <a:pt x="1222146" y="684212"/>
                  </a:lnTo>
                  <a:lnTo>
                    <a:pt x="1213002" y="710107"/>
                  </a:lnTo>
                  <a:lnTo>
                    <a:pt x="1202347" y="732967"/>
                  </a:lnTo>
                  <a:lnTo>
                    <a:pt x="1193203" y="752779"/>
                  </a:lnTo>
                  <a:lnTo>
                    <a:pt x="1182535" y="768019"/>
                  </a:lnTo>
                  <a:lnTo>
                    <a:pt x="1181011" y="768019"/>
                  </a:lnTo>
                  <a:lnTo>
                    <a:pt x="1173391" y="781735"/>
                  </a:lnTo>
                  <a:lnTo>
                    <a:pt x="1162723" y="792403"/>
                  </a:lnTo>
                  <a:lnTo>
                    <a:pt x="1150531" y="798499"/>
                  </a:lnTo>
                  <a:lnTo>
                    <a:pt x="1150835" y="798804"/>
                  </a:lnTo>
                  <a:lnTo>
                    <a:pt x="1152207" y="798804"/>
                  </a:lnTo>
                  <a:lnTo>
                    <a:pt x="1165237" y="798804"/>
                  </a:lnTo>
                  <a:lnTo>
                    <a:pt x="1165771" y="798499"/>
                  </a:lnTo>
                  <a:lnTo>
                    <a:pt x="1167295" y="798499"/>
                  </a:lnTo>
                  <a:lnTo>
                    <a:pt x="1170343" y="795451"/>
                  </a:lnTo>
                  <a:lnTo>
                    <a:pt x="1179487" y="786307"/>
                  </a:lnTo>
                  <a:lnTo>
                    <a:pt x="1181011" y="786307"/>
                  </a:lnTo>
                  <a:lnTo>
                    <a:pt x="1182700" y="783259"/>
                  </a:lnTo>
                  <a:lnTo>
                    <a:pt x="1184389" y="780211"/>
                  </a:lnTo>
                  <a:lnTo>
                    <a:pt x="1188631" y="772591"/>
                  </a:lnTo>
                  <a:lnTo>
                    <a:pt x="1191069" y="769543"/>
                  </a:lnTo>
                  <a:lnTo>
                    <a:pt x="1200823" y="757351"/>
                  </a:lnTo>
                  <a:lnTo>
                    <a:pt x="1200823" y="755827"/>
                  </a:lnTo>
                  <a:lnTo>
                    <a:pt x="1201521" y="754303"/>
                  </a:lnTo>
                  <a:lnTo>
                    <a:pt x="1209954" y="736015"/>
                  </a:lnTo>
                  <a:lnTo>
                    <a:pt x="1208659" y="735584"/>
                  </a:lnTo>
                  <a:lnTo>
                    <a:pt x="1209243" y="734491"/>
                  </a:lnTo>
                  <a:lnTo>
                    <a:pt x="1220622" y="713155"/>
                  </a:lnTo>
                  <a:lnTo>
                    <a:pt x="1221155" y="711631"/>
                  </a:lnTo>
                  <a:lnTo>
                    <a:pt x="1229766" y="687260"/>
                  </a:lnTo>
                  <a:lnTo>
                    <a:pt x="1229766" y="685736"/>
                  </a:lnTo>
                  <a:lnTo>
                    <a:pt x="1238910" y="656780"/>
                  </a:lnTo>
                  <a:lnTo>
                    <a:pt x="1245006" y="626300"/>
                  </a:lnTo>
                  <a:lnTo>
                    <a:pt x="1245006" y="624776"/>
                  </a:lnTo>
                  <a:lnTo>
                    <a:pt x="1245285" y="623252"/>
                  </a:lnTo>
                  <a:lnTo>
                    <a:pt x="1251102" y="592772"/>
                  </a:lnTo>
                  <a:lnTo>
                    <a:pt x="1257198" y="557720"/>
                  </a:lnTo>
                  <a:lnTo>
                    <a:pt x="1261770" y="519633"/>
                  </a:lnTo>
                  <a:lnTo>
                    <a:pt x="1264818" y="483057"/>
                  </a:lnTo>
                  <a:lnTo>
                    <a:pt x="1264818" y="441909"/>
                  </a:lnTo>
                  <a:lnTo>
                    <a:pt x="1267866" y="4038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171020" y="4528950"/>
              <a:ext cx="30480" cy="53336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5172544" y="4569330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12191" y="9908"/>
                  </a:moveTo>
                  <a:lnTo>
                    <a:pt x="9143" y="9908"/>
                  </a:lnTo>
                  <a:lnTo>
                    <a:pt x="11429" y="12193"/>
                  </a:lnTo>
                  <a:lnTo>
                    <a:pt x="12191" y="12193"/>
                  </a:lnTo>
                  <a:lnTo>
                    <a:pt x="12191" y="9908"/>
                  </a:lnTo>
                  <a:close/>
                </a:path>
                <a:path w="22860" h="12700">
                  <a:moveTo>
                    <a:pt x="22859" y="0"/>
                  </a:moveTo>
                  <a:lnTo>
                    <a:pt x="0" y="0"/>
                  </a:lnTo>
                  <a:lnTo>
                    <a:pt x="0" y="764"/>
                  </a:lnTo>
                  <a:lnTo>
                    <a:pt x="3047" y="3812"/>
                  </a:lnTo>
                  <a:lnTo>
                    <a:pt x="3047" y="6860"/>
                  </a:lnTo>
                  <a:lnTo>
                    <a:pt x="6095" y="9908"/>
                  </a:lnTo>
                  <a:lnTo>
                    <a:pt x="18287" y="9908"/>
                  </a:lnTo>
                  <a:lnTo>
                    <a:pt x="18287" y="6860"/>
                  </a:lnTo>
                  <a:lnTo>
                    <a:pt x="19811" y="6860"/>
                  </a:lnTo>
                  <a:lnTo>
                    <a:pt x="19811" y="3812"/>
                  </a:lnTo>
                  <a:lnTo>
                    <a:pt x="22859" y="764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5171020" y="4528946"/>
              <a:ext cx="30480" cy="53340"/>
            </a:xfrm>
            <a:custGeom>
              <a:avLst/>
              <a:gdLst/>
              <a:ahLst/>
              <a:cxnLst/>
              <a:rect l="l" t="t" r="r" b="b"/>
              <a:pathLst>
                <a:path w="30479" h="53339">
                  <a:moveTo>
                    <a:pt x="0" y="24384"/>
                  </a:moveTo>
                  <a:lnTo>
                    <a:pt x="0" y="35052"/>
                  </a:lnTo>
                  <a:lnTo>
                    <a:pt x="1524" y="38100"/>
                  </a:lnTo>
                  <a:lnTo>
                    <a:pt x="1524" y="41148"/>
                  </a:lnTo>
                  <a:lnTo>
                    <a:pt x="4572" y="44196"/>
                  </a:lnTo>
                  <a:lnTo>
                    <a:pt x="4572" y="47244"/>
                  </a:lnTo>
                  <a:lnTo>
                    <a:pt x="7620" y="50292"/>
                  </a:lnTo>
                  <a:lnTo>
                    <a:pt x="10668" y="50292"/>
                  </a:lnTo>
                  <a:lnTo>
                    <a:pt x="13716" y="53340"/>
                  </a:lnTo>
                  <a:lnTo>
                    <a:pt x="13716" y="50292"/>
                  </a:lnTo>
                  <a:lnTo>
                    <a:pt x="19812" y="50292"/>
                  </a:lnTo>
                  <a:lnTo>
                    <a:pt x="19812" y="47244"/>
                  </a:lnTo>
                  <a:lnTo>
                    <a:pt x="21336" y="47244"/>
                  </a:lnTo>
                  <a:lnTo>
                    <a:pt x="21336" y="44196"/>
                  </a:lnTo>
                  <a:lnTo>
                    <a:pt x="24384" y="41148"/>
                  </a:lnTo>
                  <a:lnTo>
                    <a:pt x="24384" y="38100"/>
                  </a:lnTo>
                  <a:lnTo>
                    <a:pt x="27432" y="35052"/>
                  </a:lnTo>
                  <a:lnTo>
                    <a:pt x="27432" y="24384"/>
                  </a:lnTo>
                  <a:lnTo>
                    <a:pt x="30480" y="24384"/>
                  </a:lnTo>
                  <a:lnTo>
                    <a:pt x="27432" y="21336"/>
                  </a:lnTo>
                  <a:lnTo>
                    <a:pt x="27432" y="12192"/>
                  </a:lnTo>
                  <a:lnTo>
                    <a:pt x="24384" y="12192"/>
                  </a:lnTo>
                  <a:lnTo>
                    <a:pt x="24384" y="6096"/>
                  </a:lnTo>
                  <a:lnTo>
                    <a:pt x="21336" y="6096"/>
                  </a:lnTo>
                  <a:lnTo>
                    <a:pt x="21336" y="3048"/>
                  </a:lnTo>
                  <a:lnTo>
                    <a:pt x="19812" y="3048"/>
                  </a:lnTo>
                  <a:lnTo>
                    <a:pt x="19812" y="0"/>
                  </a:lnTo>
                  <a:lnTo>
                    <a:pt x="7620" y="0"/>
                  </a:lnTo>
                  <a:lnTo>
                    <a:pt x="4572" y="3048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1524" y="12192"/>
                  </a:lnTo>
                  <a:lnTo>
                    <a:pt x="0" y="12192"/>
                  </a:lnTo>
                  <a:lnTo>
                    <a:pt x="0" y="24384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172544" y="4437519"/>
              <a:ext cx="32004" cy="51803"/>
            </a:xfrm>
            <a:prstGeom prst="rect">
              <a:avLst/>
            </a:prstGeom>
          </p:spPr>
        </p:pic>
        <p:sp>
          <p:nvSpPr>
            <p:cNvPr id="165" name="object 165" descr=""/>
            <p:cNvSpPr/>
            <p:nvPr/>
          </p:nvSpPr>
          <p:spPr>
            <a:xfrm>
              <a:off x="5175592" y="4476366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15239" y="9908"/>
                  </a:moveTo>
                  <a:lnTo>
                    <a:pt x="12191" y="9908"/>
                  </a:lnTo>
                  <a:lnTo>
                    <a:pt x="14477" y="12193"/>
                  </a:lnTo>
                  <a:lnTo>
                    <a:pt x="15239" y="12193"/>
                  </a:lnTo>
                  <a:lnTo>
                    <a:pt x="15239" y="9908"/>
                  </a:lnTo>
                  <a:close/>
                </a:path>
                <a:path w="22860" h="12700">
                  <a:moveTo>
                    <a:pt x="22859" y="0"/>
                  </a:moveTo>
                  <a:lnTo>
                    <a:pt x="0" y="0"/>
                  </a:lnTo>
                  <a:lnTo>
                    <a:pt x="0" y="764"/>
                  </a:lnTo>
                  <a:lnTo>
                    <a:pt x="3047" y="3812"/>
                  </a:lnTo>
                  <a:lnTo>
                    <a:pt x="3047" y="6860"/>
                  </a:lnTo>
                  <a:lnTo>
                    <a:pt x="6095" y="6860"/>
                  </a:lnTo>
                  <a:lnTo>
                    <a:pt x="6095" y="9908"/>
                  </a:lnTo>
                  <a:lnTo>
                    <a:pt x="16763" y="9908"/>
                  </a:lnTo>
                  <a:lnTo>
                    <a:pt x="19811" y="6860"/>
                  </a:lnTo>
                  <a:lnTo>
                    <a:pt x="19811" y="3812"/>
                  </a:lnTo>
                  <a:lnTo>
                    <a:pt x="22859" y="764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5172544" y="4437519"/>
              <a:ext cx="32384" cy="52069"/>
            </a:xfrm>
            <a:custGeom>
              <a:avLst/>
              <a:gdLst/>
              <a:ahLst/>
              <a:cxnLst/>
              <a:rect l="l" t="t" r="r" b="b"/>
              <a:pathLst>
                <a:path w="32385" h="52070">
                  <a:moveTo>
                    <a:pt x="0" y="22847"/>
                  </a:moveTo>
                  <a:lnTo>
                    <a:pt x="0" y="33515"/>
                  </a:lnTo>
                  <a:lnTo>
                    <a:pt x="3048" y="36563"/>
                  </a:lnTo>
                  <a:lnTo>
                    <a:pt x="3048" y="39611"/>
                  </a:lnTo>
                  <a:lnTo>
                    <a:pt x="6096" y="42659"/>
                  </a:lnTo>
                  <a:lnTo>
                    <a:pt x="6096" y="45707"/>
                  </a:lnTo>
                  <a:lnTo>
                    <a:pt x="9144" y="45707"/>
                  </a:lnTo>
                  <a:lnTo>
                    <a:pt x="9144" y="48755"/>
                  </a:lnTo>
                  <a:lnTo>
                    <a:pt x="15240" y="48755"/>
                  </a:lnTo>
                  <a:lnTo>
                    <a:pt x="18288" y="51803"/>
                  </a:lnTo>
                  <a:lnTo>
                    <a:pt x="18288" y="48755"/>
                  </a:lnTo>
                  <a:lnTo>
                    <a:pt x="19812" y="48755"/>
                  </a:lnTo>
                  <a:lnTo>
                    <a:pt x="22860" y="45707"/>
                  </a:lnTo>
                  <a:lnTo>
                    <a:pt x="22860" y="42659"/>
                  </a:lnTo>
                  <a:lnTo>
                    <a:pt x="25908" y="39611"/>
                  </a:lnTo>
                  <a:lnTo>
                    <a:pt x="25908" y="36563"/>
                  </a:lnTo>
                  <a:lnTo>
                    <a:pt x="28956" y="33515"/>
                  </a:lnTo>
                  <a:lnTo>
                    <a:pt x="28956" y="22847"/>
                  </a:lnTo>
                  <a:lnTo>
                    <a:pt x="32004" y="22847"/>
                  </a:lnTo>
                  <a:lnTo>
                    <a:pt x="28956" y="19799"/>
                  </a:lnTo>
                  <a:lnTo>
                    <a:pt x="28956" y="10655"/>
                  </a:lnTo>
                  <a:lnTo>
                    <a:pt x="25908" y="10655"/>
                  </a:lnTo>
                  <a:lnTo>
                    <a:pt x="25908" y="4572"/>
                  </a:lnTo>
                  <a:lnTo>
                    <a:pt x="22860" y="4572"/>
                  </a:lnTo>
                  <a:lnTo>
                    <a:pt x="22860" y="3048"/>
                  </a:lnTo>
                  <a:lnTo>
                    <a:pt x="19812" y="0"/>
                  </a:lnTo>
                  <a:lnTo>
                    <a:pt x="9144" y="0"/>
                  </a:lnTo>
                  <a:lnTo>
                    <a:pt x="9144" y="3048"/>
                  </a:lnTo>
                  <a:lnTo>
                    <a:pt x="6096" y="3048"/>
                  </a:lnTo>
                  <a:lnTo>
                    <a:pt x="6096" y="4572"/>
                  </a:lnTo>
                  <a:lnTo>
                    <a:pt x="3048" y="4572"/>
                  </a:lnTo>
                  <a:lnTo>
                    <a:pt x="3048" y="10655"/>
                  </a:lnTo>
                  <a:lnTo>
                    <a:pt x="0" y="10655"/>
                  </a:lnTo>
                  <a:lnTo>
                    <a:pt x="0" y="22847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7" name="object 167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164924" y="4343035"/>
              <a:ext cx="33528" cy="53336"/>
            </a:xfrm>
            <a:prstGeom prst="rect">
              <a:avLst/>
            </a:prstGeom>
          </p:spPr>
        </p:pic>
        <p:sp>
          <p:nvSpPr>
            <p:cNvPr id="168" name="object 168" descr=""/>
            <p:cNvSpPr/>
            <p:nvPr/>
          </p:nvSpPr>
          <p:spPr>
            <a:xfrm>
              <a:off x="5167972" y="4383415"/>
              <a:ext cx="24765" cy="12700"/>
            </a:xfrm>
            <a:custGeom>
              <a:avLst/>
              <a:gdLst/>
              <a:ahLst/>
              <a:cxnLst/>
              <a:rect l="l" t="t" r="r" b="b"/>
              <a:pathLst>
                <a:path w="24764" h="12700">
                  <a:moveTo>
                    <a:pt x="13715" y="9908"/>
                  </a:moveTo>
                  <a:lnTo>
                    <a:pt x="10667" y="9908"/>
                  </a:lnTo>
                  <a:lnTo>
                    <a:pt x="12953" y="12193"/>
                  </a:lnTo>
                  <a:lnTo>
                    <a:pt x="13715" y="12193"/>
                  </a:lnTo>
                  <a:lnTo>
                    <a:pt x="13715" y="9908"/>
                  </a:lnTo>
                  <a:close/>
                </a:path>
                <a:path w="24764" h="12700">
                  <a:moveTo>
                    <a:pt x="22859" y="764"/>
                  </a:moveTo>
                  <a:lnTo>
                    <a:pt x="3047" y="764"/>
                  </a:lnTo>
                  <a:lnTo>
                    <a:pt x="3047" y="3812"/>
                  </a:lnTo>
                  <a:lnTo>
                    <a:pt x="4571" y="6860"/>
                  </a:lnTo>
                  <a:lnTo>
                    <a:pt x="7619" y="9908"/>
                  </a:lnTo>
                  <a:lnTo>
                    <a:pt x="16763" y="9908"/>
                  </a:lnTo>
                  <a:lnTo>
                    <a:pt x="22859" y="3812"/>
                  </a:lnTo>
                  <a:lnTo>
                    <a:pt x="22859" y="764"/>
                  </a:lnTo>
                  <a:close/>
                </a:path>
                <a:path w="24764" h="12700">
                  <a:moveTo>
                    <a:pt x="24383" y="0"/>
                  </a:moveTo>
                  <a:lnTo>
                    <a:pt x="0" y="0"/>
                  </a:lnTo>
                  <a:lnTo>
                    <a:pt x="0" y="764"/>
                  </a:lnTo>
                  <a:lnTo>
                    <a:pt x="24383" y="764"/>
                  </a:lnTo>
                  <a:lnTo>
                    <a:pt x="243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5164924" y="4343031"/>
              <a:ext cx="33655" cy="53340"/>
            </a:xfrm>
            <a:custGeom>
              <a:avLst/>
              <a:gdLst/>
              <a:ahLst/>
              <a:cxnLst/>
              <a:rect l="l" t="t" r="r" b="b"/>
              <a:pathLst>
                <a:path w="33654" h="53339">
                  <a:moveTo>
                    <a:pt x="0" y="24384"/>
                  </a:moveTo>
                  <a:lnTo>
                    <a:pt x="0" y="35052"/>
                  </a:lnTo>
                  <a:lnTo>
                    <a:pt x="3048" y="38100"/>
                  </a:lnTo>
                  <a:lnTo>
                    <a:pt x="3048" y="41148"/>
                  </a:lnTo>
                  <a:lnTo>
                    <a:pt x="6096" y="41148"/>
                  </a:lnTo>
                  <a:lnTo>
                    <a:pt x="6096" y="44196"/>
                  </a:lnTo>
                  <a:lnTo>
                    <a:pt x="7620" y="47244"/>
                  </a:lnTo>
                  <a:lnTo>
                    <a:pt x="10668" y="50292"/>
                  </a:lnTo>
                  <a:lnTo>
                    <a:pt x="13716" y="50292"/>
                  </a:lnTo>
                  <a:lnTo>
                    <a:pt x="16764" y="53340"/>
                  </a:lnTo>
                  <a:lnTo>
                    <a:pt x="16764" y="50292"/>
                  </a:lnTo>
                  <a:lnTo>
                    <a:pt x="19812" y="50292"/>
                  </a:lnTo>
                  <a:lnTo>
                    <a:pt x="25908" y="44196"/>
                  </a:lnTo>
                  <a:lnTo>
                    <a:pt x="25908" y="41148"/>
                  </a:lnTo>
                  <a:lnTo>
                    <a:pt x="27432" y="41148"/>
                  </a:lnTo>
                  <a:lnTo>
                    <a:pt x="27432" y="38100"/>
                  </a:lnTo>
                  <a:lnTo>
                    <a:pt x="30480" y="35052"/>
                  </a:lnTo>
                  <a:lnTo>
                    <a:pt x="30480" y="24384"/>
                  </a:lnTo>
                  <a:lnTo>
                    <a:pt x="33528" y="24384"/>
                  </a:lnTo>
                  <a:lnTo>
                    <a:pt x="30480" y="21336"/>
                  </a:lnTo>
                  <a:lnTo>
                    <a:pt x="30480" y="12192"/>
                  </a:lnTo>
                  <a:lnTo>
                    <a:pt x="27432" y="12192"/>
                  </a:lnTo>
                  <a:lnTo>
                    <a:pt x="27432" y="9144"/>
                  </a:lnTo>
                  <a:lnTo>
                    <a:pt x="25908" y="6096"/>
                  </a:lnTo>
                  <a:lnTo>
                    <a:pt x="19812" y="0"/>
                  </a:lnTo>
                  <a:lnTo>
                    <a:pt x="10668" y="0"/>
                  </a:lnTo>
                  <a:lnTo>
                    <a:pt x="7620" y="3048"/>
                  </a:lnTo>
                  <a:lnTo>
                    <a:pt x="6096" y="6096"/>
                  </a:lnTo>
                  <a:lnTo>
                    <a:pt x="3048" y="9144"/>
                  </a:lnTo>
                  <a:lnTo>
                    <a:pt x="3048" y="12192"/>
                  </a:lnTo>
                  <a:lnTo>
                    <a:pt x="0" y="12192"/>
                  </a:lnTo>
                  <a:lnTo>
                    <a:pt x="0" y="24384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0" name="object 170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951577" y="4288180"/>
              <a:ext cx="32001" cy="39611"/>
            </a:xfrm>
            <a:prstGeom prst="rect">
              <a:avLst/>
            </a:prstGeom>
          </p:spPr>
        </p:pic>
        <p:sp>
          <p:nvSpPr>
            <p:cNvPr id="171" name="object 171" descr=""/>
            <p:cNvSpPr/>
            <p:nvPr/>
          </p:nvSpPr>
          <p:spPr>
            <a:xfrm>
              <a:off x="4954625" y="4328549"/>
              <a:ext cx="22860" cy="8890"/>
            </a:xfrm>
            <a:custGeom>
              <a:avLst/>
              <a:gdLst/>
              <a:ahLst/>
              <a:cxnLst/>
              <a:rect l="l" t="t" r="r" b="b"/>
              <a:pathLst>
                <a:path w="22860" h="8889">
                  <a:moveTo>
                    <a:pt x="15239" y="5338"/>
                  </a:moveTo>
                  <a:lnTo>
                    <a:pt x="12191" y="5338"/>
                  </a:lnTo>
                  <a:lnTo>
                    <a:pt x="15239" y="8386"/>
                  </a:lnTo>
                  <a:lnTo>
                    <a:pt x="15239" y="5338"/>
                  </a:lnTo>
                  <a:close/>
                </a:path>
                <a:path w="22860" h="8889">
                  <a:moveTo>
                    <a:pt x="19811" y="766"/>
                  </a:moveTo>
                  <a:lnTo>
                    <a:pt x="3047" y="766"/>
                  </a:lnTo>
                  <a:lnTo>
                    <a:pt x="3047" y="3814"/>
                  </a:lnTo>
                  <a:lnTo>
                    <a:pt x="6095" y="3814"/>
                  </a:lnTo>
                  <a:lnTo>
                    <a:pt x="6095" y="5338"/>
                  </a:lnTo>
                  <a:lnTo>
                    <a:pt x="16763" y="5338"/>
                  </a:lnTo>
                  <a:lnTo>
                    <a:pt x="19811" y="3814"/>
                  </a:lnTo>
                  <a:lnTo>
                    <a:pt x="19811" y="766"/>
                  </a:lnTo>
                  <a:close/>
                </a:path>
                <a:path w="22860" h="8889">
                  <a:moveTo>
                    <a:pt x="22859" y="0"/>
                  </a:moveTo>
                  <a:lnTo>
                    <a:pt x="0" y="0"/>
                  </a:lnTo>
                  <a:lnTo>
                    <a:pt x="0" y="766"/>
                  </a:lnTo>
                  <a:lnTo>
                    <a:pt x="22859" y="766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4960721" y="433312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190" y="0"/>
                  </a:lnTo>
                </a:path>
              </a:pathLst>
            </a:custGeom>
            <a:ln w="10666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4951577" y="4288180"/>
              <a:ext cx="32384" cy="48895"/>
            </a:xfrm>
            <a:custGeom>
              <a:avLst/>
              <a:gdLst/>
              <a:ahLst/>
              <a:cxnLst/>
              <a:rect l="l" t="t" r="r" b="b"/>
              <a:pathLst>
                <a:path w="32385" h="48895">
                  <a:moveTo>
                    <a:pt x="0" y="24371"/>
                  </a:moveTo>
                  <a:lnTo>
                    <a:pt x="0" y="31991"/>
                  </a:lnTo>
                  <a:lnTo>
                    <a:pt x="3048" y="35039"/>
                  </a:lnTo>
                  <a:lnTo>
                    <a:pt x="3048" y="41135"/>
                  </a:lnTo>
                  <a:lnTo>
                    <a:pt x="6096" y="41135"/>
                  </a:lnTo>
                  <a:lnTo>
                    <a:pt x="6096" y="44183"/>
                  </a:lnTo>
                  <a:lnTo>
                    <a:pt x="9144" y="44183"/>
                  </a:lnTo>
                  <a:lnTo>
                    <a:pt x="9144" y="45707"/>
                  </a:lnTo>
                  <a:lnTo>
                    <a:pt x="15240" y="45707"/>
                  </a:lnTo>
                  <a:lnTo>
                    <a:pt x="18288" y="48755"/>
                  </a:lnTo>
                  <a:lnTo>
                    <a:pt x="18288" y="45707"/>
                  </a:lnTo>
                  <a:lnTo>
                    <a:pt x="19812" y="45707"/>
                  </a:lnTo>
                  <a:lnTo>
                    <a:pt x="22860" y="44183"/>
                  </a:lnTo>
                  <a:lnTo>
                    <a:pt x="22860" y="41135"/>
                  </a:lnTo>
                  <a:lnTo>
                    <a:pt x="25908" y="41135"/>
                  </a:lnTo>
                  <a:lnTo>
                    <a:pt x="25908" y="35039"/>
                  </a:lnTo>
                  <a:lnTo>
                    <a:pt x="28956" y="31991"/>
                  </a:lnTo>
                  <a:lnTo>
                    <a:pt x="28956" y="24371"/>
                  </a:lnTo>
                  <a:lnTo>
                    <a:pt x="32004" y="24371"/>
                  </a:lnTo>
                  <a:lnTo>
                    <a:pt x="28956" y="21323"/>
                  </a:lnTo>
                  <a:lnTo>
                    <a:pt x="28956" y="12179"/>
                  </a:lnTo>
                  <a:lnTo>
                    <a:pt x="25908" y="12179"/>
                  </a:lnTo>
                  <a:lnTo>
                    <a:pt x="25908" y="6096"/>
                  </a:lnTo>
                  <a:lnTo>
                    <a:pt x="22860" y="6096"/>
                  </a:lnTo>
                  <a:lnTo>
                    <a:pt x="22860" y="3048"/>
                  </a:lnTo>
                  <a:lnTo>
                    <a:pt x="19812" y="0"/>
                  </a:lnTo>
                  <a:lnTo>
                    <a:pt x="9144" y="0"/>
                  </a:lnTo>
                  <a:lnTo>
                    <a:pt x="9144" y="3048"/>
                  </a:lnTo>
                  <a:lnTo>
                    <a:pt x="6096" y="3048"/>
                  </a:lnTo>
                  <a:lnTo>
                    <a:pt x="6096" y="6096"/>
                  </a:lnTo>
                  <a:lnTo>
                    <a:pt x="3048" y="6096"/>
                  </a:lnTo>
                  <a:lnTo>
                    <a:pt x="3048" y="12179"/>
                  </a:lnTo>
                  <a:lnTo>
                    <a:pt x="0" y="12179"/>
                  </a:lnTo>
                  <a:lnTo>
                    <a:pt x="0" y="24371"/>
                  </a:lnTo>
                  <a:close/>
                </a:path>
              </a:pathLst>
            </a:custGeom>
            <a:ln w="6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19573" y="4373515"/>
              <a:ext cx="22860" cy="38096"/>
            </a:xfrm>
            <a:prstGeom prst="rect">
              <a:avLst/>
            </a:prstGeom>
          </p:spPr>
        </p:pic>
        <p:sp>
          <p:nvSpPr>
            <p:cNvPr id="175" name="object 175" descr=""/>
            <p:cNvSpPr/>
            <p:nvPr/>
          </p:nvSpPr>
          <p:spPr>
            <a:xfrm>
              <a:off x="4919573" y="4373511"/>
              <a:ext cx="22860" cy="40005"/>
            </a:xfrm>
            <a:custGeom>
              <a:avLst/>
              <a:gdLst/>
              <a:ahLst/>
              <a:cxnLst/>
              <a:rect l="l" t="t" r="r" b="b"/>
              <a:pathLst>
                <a:path w="22860" h="40004">
                  <a:moveTo>
                    <a:pt x="0" y="19812"/>
                  </a:moveTo>
                  <a:lnTo>
                    <a:pt x="0" y="22860"/>
                  </a:lnTo>
                  <a:lnTo>
                    <a:pt x="3048" y="25908"/>
                  </a:lnTo>
                  <a:lnTo>
                    <a:pt x="3048" y="27432"/>
                  </a:lnTo>
                  <a:lnTo>
                    <a:pt x="6096" y="30480"/>
                  </a:lnTo>
                  <a:lnTo>
                    <a:pt x="6096" y="33528"/>
                  </a:lnTo>
                  <a:lnTo>
                    <a:pt x="9144" y="33528"/>
                  </a:lnTo>
                  <a:lnTo>
                    <a:pt x="9144" y="36576"/>
                  </a:lnTo>
                  <a:lnTo>
                    <a:pt x="12192" y="36576"/>
                  </a:lnTo>
                  <a:lnTo>
                    <a:pt x="15240" y="39624"/>
                  </a:lnTo>
                  <a:lnTo>
                    <a:pt x="15240" y="36576"/>
                  </a:lnTo>
                  <a:lnTo>
                    <a:pt x="18288" y="36576"/>
                  </a:lnTo>
                  <a:lnTo>
                    <a:pt x="18288" y="33528"/>
                  </a:lnTo>
                  <a:lnTo>
                    <a:pt x="21336" y="30480"/>
                  </a:lnTo>
                  <a:lnTo>
                    <a:pt x="21336" y="25908"/>
                  </a:lnTo>
                  <a:lnTo>
                    <a:pt x="22860" y="25908"/>
                  </a:lnTo>
                  <a:lnTo>
                    <a:pt x="22860" y="19812"/>
                  </a:lnTo>
                  <a:lnTo>
                    <a:pt x="21336" y="16764"/>
                  </a:lnTo>
                  <a:lnTo>
                    <a:pt x="21336" y="10668"/>
                  </a:lnTo>
                  <a:lnTo>
                    <a:pt x="18288" y="7620"/>
                  </a:lnTo>
                  <a:lnTo>
                    <a:pt x="18288" y="3048"/>
                  </a:lnTo>
                  <a:lnTo>
                    <a:pt x="15240" y="3048"/>
                  </a:lnTo>
                  <a:lnTo>
                    <a:pt x="15240" y="0"/>
                  </a:lnTo>
                  <a:lnTo>
                    <a:pt x="6096" y="0"/>
                  </a:lnTo>
                  <a:lnTo>
                    <a:pt x="6096" y="3048"/>
                  </a:lnTo>
                  <a:lnTo>
                    <a:pt x="3048" y="3048"/>
                  </a:lnTo>
                  <a:lnTo>
                    <a:pt x="3048" y="7620"/>
                  </a:lnTo>
                  <a:lnTo>
                    <a:pt x="0" y="10668"/>
                  </a:lnTo>
                  <a:lnTo>
                    <a:pt x="0" y="19812"/>
                  </a:lnTo>
                  <a:close/>
                </a:path>
              </a:pathLst>
            </a:custGeom>
            <a:ln w="8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916525" y="4471038"/>
              <a:ext cx="24381" cy="39620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5076532" y="4370463"/>
              <a:ext cx="67310" cy="193675"/>
            </a:xfrm>
            <a:custGeom>
              <a:avLst/>
              <a:gdLst/>
              <a:ahLst/>
              <a:cxnLst/>
              <a:rect l="l" t="t" r="r" b="b"/>
              <a:pathLst>
                <a:path w="67310" h="193675">
                  <a:moveTo>
                    <a:pt x="38100" y="0"/>
                  </a:moveTo>
                  <a:lnTo>
                    <a:pt x="28956" y="0"/>
                  </a:lnTo>
                  <a:lnTo>
                    <a:pt x="27432" y="3048"/>
                  </a:lnTo>
                  <a:lnTo>
                    <a:pt x="24384" y="6096"/>
                  </a:lnTo>
                  <a:lnTo>
                    <a:pt x="21336" y="10668"/>
                  </a:lnTo>
                  <a:lnTo>
                    <a:pt x="18288" y="13716"/>
                  </a:lnTo>
                  <a:lnTo>
                    <a:pt x="15240" y="19812"/>
                  </a:lnTo>
                  <a:lnTo>
                    <a:pt x="12192" y="28956"/>
                  </a:lnTo>
                  <a:lnTo>
                    <a:pt x="9144" y="33528"/>
                  </a:lnTo>
                  <a:lnTo>
                    <a:pt x="6096" y="42672"/>
                  </a:lnTo>
                  <a:lnTo>
                    <a:pt x="3048" y="48768"/>
                  </a:lnTo>
                  <a:lnTo>
                    <a:pt x="3048" y="57912"/>
                  </a:lnTo>
                  <a:lnTo>
                    <a:pt x="0" y="67056"/>
                  </a:lnTo>
                  <a:lnTo>
                    <a:pt x="0" y="94475"/>
                  </a:lnTo>
                  <a:lnTo>
                    <a:pt x="0" y="121907"/>
                  </a:lnTo>
                  <a:lnTo>
                    <a:pt x="3048" y="131051"/>
                  </a:lnTo>
                  <a:lnTo>
                    <a:pt x="3048" y="138671"/>
                  </a:lnTo>
                  <a:lnTo>
                    <a:pt x="9144" y="156959"/>
                  </a:lnTo>
                  <a:lnTo>
                    <a:pt x="12192" y="161531"/>
                  </a:lnTo>
                  <a:lnTo>
                    <a:pt x="21336" y="179819"/>
                  </a:lnTo>
                  <a:lnTo>
                    <a:pt x="24384" y="184391"/>
                  </a:lnTo>
                  <a:lnTo>
                    <a:pt x="27432" y="187439"/>
                  </a:lnTo>
                  <a:lnTo>
                    <a:pt x="28956" y="190487"/>
                  </a:lnTo>
                  <a:lnTo>
                    <a:pt x="32004" y="190487"/>
                  </a:lnTo>
                  <a:lnTo>
                    <a:pt x="35052" y="193535"/>
                  </a:lnTo>
                  <a:lnTo>
                    <a:pt x="35052" y="190487"/>
                  </a:lnTo>
                  <a:lnTo>
                    <a:pt x="38100" y="190487"/>
                  </a:lnTo>
                  <a:lnTo>
                    <a:pt x="44196" y="184391"/>
                  </a:lnTo>
                  <a:lnTo>
                    <a:pt x="47244" y="179819"/>
                  </a:lnTo>
                  <a:lnTo>
                    <a:pt x="56388" y="161531"/>
                  </a:lnTo>
                  <a:lnTo>
                    <a:pt x="59436" y="156959"/>
                  </a:lnTo>
                  <a:lnTo>
                    <a:pt x="59436" y="147815"/>
                  </a:lnTo>
                  <a:lnTo>
                    <a:pt x="62484" y="138671"/>
                  </a:lnTo>
                  <a:lnTo>
                    <a:pt x="62484" y="131051"/>
                  </a:lnTo>
                  <a:lnTo>
                    <a:pt x="65532" y="121907"/>
                  </a:lnTo>
                  <a:lnTo>
                    <a:pt x="65532" y="103619"/>
                  </a:lnTo>
                  <a:lnTo>
                    <a:pt x="67056" y="94475"/>
                  </a:lnTo>
                  <a:lnTo>
                    <a:pt x="65532" y="83807"/>
                  </a:lnTo>
                  <a:lnTo>
                    <a:pt x="65532" y="67056"/>
                  </a:lnTo>
                  <a:lnTo>
                    <a:pt x="62484" y="57912"/>
                  </a:lnTo>
                  <a:lnTo>
                    <a:pt x="62484" y="48768"/>
                  </a:lnTo>
                  <a:lnTo>
                    <a:pt x="59436" y="42672"/>
                  </a:lnTo>
                  <a:lnTo>
                    <a:pt x="59436" y="33528"/>
                  </a:lnTo>
                  <a:lnTo>
                    <a:pt x="56388" y="28956"/>
                  </a:lnTo>
                  <a:lnTo>
                    <a:pt x="53340" y="19812"/>
                  </a:lnTo>
                  <a:lnTo>
                    <a:pt x="50292" y="13716"/>
                  </a:lnTo>
                  <a:lnTo>
                    <a:pt x="47244" y="10668"/>
                  </a:lnTo>
                  <a:lnTo>
                    <a:pt x="44196" y="6096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5076532" y="4370463"/>
              <a:ext cx="67310" cy="193675"/>
            </a:xfrm>
            <a:custGeom>
              <a:avLst/>
              <a:gdLst/>
              <a:ahLst/>
              <a:cxnLst/>
              <a:rect l="l" t="t" r="r" b="b"/>
              <a:pathLst>
                <a:path w="67310" h="193675">
                  <a:moveTo>
                    <a:pt x="0" y="94475"/>
                  </a:moveTo>
                  <a:lnTo>
                    <a:pt x="0" y="121907"/>
                  </a:lnTo>
                  <a:lnTo>
                    <a:pt x="3048" y="131051"/>
                  </a:lnTo>
                  <a:lnTo>
                    <a:pt x="3048" y="138671"/>
                  </a:lnTo>
                  <a:lnTo>
                    <a:pt x="9144" y="156959"/>
                  </a:lnTo>
                  <a:lnTo>
                    <a:pt x="12192" y="161531"/>
                  </a:lnTo>
                  <a:lnTo>
                    <a:pt x="21336" y="179819"/>
                  </a:lnTo>
                  <a:lnTo>
                    <a:pt x="24384" y="184391"/>
                  </a:lnTo>
                  <a:lnTo>
                    <a:pt x="27432" y="187439"/>
                  </a:lnTo>
                  <a:lnTo>
                    <a:pt x="28956" y="190487"/>
                  </a:lnTo>
                  <a:lnTo>
                    <a:pt x="32004" y="190487"/>
                  </a:lnTo>
                  <a:lnTo>
                    <a:pt x="35052" y="193535"/>
                  </a:lnTo>
                  <a:lnTo>
                    <a:pt x="35052" y="190487"/>
                  </a:lnTo>
                  <a:lnTo>
                    <a:pt x="38100" y="190487"/>
                  </a:lnTo>
                  <a:lnTo>
                    <a:pt x="44196" y="184391"/>
                  </a:lnTo>
                  <a:lnTo>
                    <a:pt x="47244" y="179819"/>
                  </a:lnTo>
                  <a:lnTo>
                    <a:pt x="56388" y="161531"/>
                  </a:lnTo>
                  <a:lnTo>
                    <a:pt x="59436" y="156959"/>
                  </a:lnTo>
                  <a:lnTo>
                    <a:pt x="59436" y="147815"/>
                  </a:lnTo>
                  <a:lnTo>
                    <a:pt x="62484" y="138671"/>
                  </a:lnTo>
                  <a:lnTo>
                    <a:pt x="62484" y="131051"/>
                  </a:lnTo>
                  <a:lnTo>
                    <a:pt x="65532" y="121907"/>
                  </a:lnTo>
                  <a:lnTo>
                    <a:pt x="65532" y="103619"/>
                  </a:lnTo>
                  <a:lnTo>
                    <a:pt x="67056" y="94475"/>
                  </a:lnTo>
                  <a:lnTo>
                    <a:pt x="65532" y="83807"/>
                  </a:lnTo>
                  <a:lnTo>
                    <a:pt x="65532" y="67056"/>
                  </a:lnTo>
                  <a:lnTo>
                    <a:pt x="62484" y="57912"/>
                  </a:lnTo>
                  <a:lnTo>
                    <a:pt x="62484" y="48768"/>
                  </a:lnTo>
                  <a:lnTo>
                    <a:pt x="59436" y="42672"/>
                  </a:lnTo>
                  <a:lnTo>
                    <a:pt x="59436" y="33528"/>
                  </a:lnTo>
                  <a:lnTo>
                    <a:pt x="56388" y="28956"/>
                  </a:lnTo>
                  <a:lnTo>
                    <a:pt x="53340" y="19812"/>
                  </a:lnTo>
                  <a:lnTo>
                    <a:pt x="50292" y="13716"/>
                  </a:lnTo>
                  <a:lnTo>
                    <a:pt x="47244" y="10668"/>
                  </a:lnTo>
                  <a:lnTo>
                    <a:pt x="44196" y="6096"/>
                  </a:lnTo>
                  <a:lnTo>
                    <a:pt x="38100" y="0"/>
                  </a:lnTo>
                  <a:lnTo>
                    <a:pt x="28956" y="0"/>
                  </a:lnTo>
                  <a:lnTo>
                    <a:pt x="27432" y="3048"/>
                  </a:lnTo>
                  <a:lnTo>
                    <a:pt x="24384" y="6096"/>
                  </a:lnTo>
                  <a:lnTo>
                    <a:pt x="21336" y="10668"/>
                  </a:lnTo>
                  <a:lnTo>
                    <a:pt x="18288" y="13716"/>
                  </a:lnTo>
                  <a:lnTo>
                    <a:pt x="15240" y="19812"/>
                  </a:lnTo>
                  <a:lnTo>
                    <a:pt x="12192" y="28956"/>
                  </a:lnTo>
                  <a:lnTo>
                    <a:pt x="9144" y="33528"/>
                  </a:lnTo>
                  <a:lnTo>
                    <a:pt x="6096" y="42672"/>
                  </a:lnTo>
                  <a:lnTo>
                    <a:pt x="3048" y="48768"/>
                  </a:lnTo>
                  <a:lnTo>
                    <a:pt x="3048" y="57912"/>
                  </a:lnTo>
                  <a:lnTo>
                    <a:pt x="0" y="67056"/>
                  </a:lnTo>
                  <a:lnTo>
                    <a:pt x="0" y="94475"/>
                  </a:lnTo>
                  <a:close/>
                </a:path>
              </a:pathLst>
            </a:custGeom>
            <a:ln w="8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4884534" y="4378082"/>
              <a:ext cx="215265" cy="177165"/>
            </a:xfrm>
            <a:custGeom>
              <a:avLst/>
              <a:gdLst/>
              <a:ahLst/>
              <a:cxnLst/>
              <a:rect l="l" t="t" r="r" b="b"/>
              <a:pathLst>
                <a:path w="215264" h="177164">
                  <a:moveTo>
                    <a:pt x="214872" y="0"/>
                  </a:moveTo>
                  <a:lnTo>
                    <a:pt x="0" y="0"/>
                  </a:lnTo>
                  <a:lnTo>
                    <a:pt x="0" y="176772"/>
                  </a:lnTo>
                  <a:lnTo>
                    <a:pt x="214872" y="176772"/>
                  </a:lnTo>
                  <a:lnTo>
                    <a:pt x="214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4884534" y="4378082"/>
              <a:ext cx="215265" cy="177165"/>
            </a:xfrm>
            <a:custGeom>
              <a:avLst/>
              <a:gdLst/>
              <a:ahLst/>
              <a:cxnLst/>
              <a:rect l="l" t="t" r="r" b="b"/>
              <a:pathLst>
                <a:path w="215264" h="177164">
                  <a:moveTo>
                    <a:pt x="0" y="176772"/>
                  </a:moveTo>
                  <a:lnTo>
                    <a:pt x="214872" y="176772"/>
                  </a:lnTo>
                  <a:lnTo>
                    <a:pt x="214872" y="0"/>
                  </a:lnTo>
                  <a:lnTo>
                    <a:pt x="0" y="0"/>
                  </a:lnTo>
                  <a:lnTo>
                    <a:pt x="0" y="176772"/>
                  </a:lnTo>
                  <a:close/>
                </a:path>
              </a:pathLst>
            </a:custGeom>
            <a:ln w="84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454791" y="4366132"/>
              <a:ext cx="108204" cy="199390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4514227" y="4368939"/>
              <a:ext cx="581025" cy="200025"/>
            </a:xfrm>
            <a:custGeom>
              <a:avLst/>
              <a:gdLst/>
              <a:ahLst/>
              <a:cxnLst/>
              <a:rect l="l" t="t" r="r" b="b"/>
              <a:pathLst>
                <a:path w="581025" h="200025">
                  <a:moveTo>
                    <a:pt x="571449" y="192011"/>
                  </a:moveTo>
                  <a:lnTo>
                    <a:pt x="6096" y="192011"/>
                  </a:lnTo>
                  <a:lnTo>
                    <a:pt x="6096" y="199631"/>
                  </a:lnTo>
                  <a:lnTo>
                    <a:pt x="571449" y="199631"/>
                  </a:lnTo>
                  <a:lnTo>
                    <a:pt x="571449" y="192011"/>
                  </a:lnTo>
                  <a:close/>
                </a:path>
                <a:path w="581025" h="200025">
                  <a:moveTo>
                    <a:pt x="58058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580580" y="7620"/>
                  </a:lnTo>
                  <a:lnTo>
                    <a:pt x="580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3" name="object 183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329159" y="4362843"/>
              <a:ext cx="307498" cy="192011"/>
            </a:xfrm>
            <a:prstGeom prst="rect">
              <a:avLst/>
            </a:prstGeom>
          </p:spPr>
        </p:pic>
        <p:sp>
          <p:nvSpPr>
            <p:cNvPr id="184" name="object 184" descr=""/>
            <p:cNvSpPr/>
            <p:nvPr/>
          </p:nvSpPr>
          <p:spPr>
            <a:xfrm>
              <a:off x="5430075" y="4010823"/>
              <a:ext cx="733425" cy="43180"/>
            </a:xfrm>
            <a:custGeom>
              <a:avLst/>
              <a:gdLst/>
              <a:ahLst/>
              <a:cxnLst/>
              <a:rect l="l" t="t" r="r" b="b"/>
              <a:pathLst>
                <a:path w="733425" h="43179">
                  <a:moveTo>
                    <a:pt x="732983" y="0"/>
                  </a:moveTo>
                  <a:lnTo>
                    <a:pt x="0" y="0"/>
                  </a:lnTo>
                  <a:lnTo>
                    <a:pt x="0" y="42674"/>
                  </a:lnTo>
                  <a:lnTo>
                    <a:pt x="732983" y="42674"/>
                  </a:lnTo>
                  <a:lnTo>
                    <a:pt x="732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5" name="object 185" descr=""/>
          <p:cNvSpPr txBox="1"/>
          <p:nvPr/>
        </p:nvSpPr>
        <p:spPr>
          <a:xfrm>
            <a:off x="4439056" y="5002362"/>
            <a:ext cx="11842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3.1.2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Rotor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86" name="object 186" descr=""/>
          <p:cNvGrpSpPr/>
          <p:nvPr/>
        </p:nvGrpSpPr>
        <p:grpSpPr>
          <a:xfrm>
            <a:off x="5020157" y="6043675"/>
            <a:ext cx="769620" cy="527685"/>
            <a:chOff x="5020157" y="6043675"/>
            <a:chExt cx="769620" cy="527685"/>
          </a:xfrm>
        </p:grpSpPr>
        <p:pic>
          <p:nvPicPr>
            <p:cNvPr id="187" name="object 18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308168" y="6048246"/>
              <a:ext cx="193535" cy="449543"/>
            </a:xfrm>
            <a:prstGeom prst="rect">
              <a:avLst/>
            </a:prstGeom>
          </p:spPr>
        </p:pic>
        <p:pic>
          <p:nvPicPr>
            <p:cNvPr id="188" name="object 188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020157" y="6043675"/>
              <a:ext cx="769556" cy="527265"/>
            </a:xfrm>
            <a:prstGeom prst="rect">
              <a:avLst/>
            </a:prstGeom>
          </p:spPr>
        </p:pic>
      </p:grpSp>
      <p:grpSp>
        <p:nvGrpSpPr>
          <p:cNvPr id="189" name="object 189" descr=""/>
          <p:cNvGrpSpPr/>
          <p:nvPr/>
        </p:nvGrpSpPr>
        <p:grpSpPr>
          <a:xfrm>
            <a:off x="4197261" y="6055867"/>
            <a:ext cx="652780" cy="469900"/>
            <a:chOff x="4197261" y="6055867"/>
            <a:chExt cx="652780" cy="469900"/>
          </a:xfrm>
        </p:grpSpPr>
        <p:pic>
          <p:nvPicPr>
            <p:cNvPr id="190" name="object 190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402988" y="6065011"/>
              <a:ext cx="237718" cy="373341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4402988" y="6065012"/>
              <a:ext cx="238125" cy="373380"/>
            </a:xfrm>
            <a:custGeom>
              <a:avLst/>
              <a:gdLst/>
              <a:ahLst/>
              <a:cxnLst/>
              <a:rect l="l" t="t" r="r" b="b"/>
              <a:pathLst>
                <a:path w="238125" h="373379">
                  <a:moveTo>
                    <a:pt x="231622" y="147815"/>
                  </a:moveTo>
                  <a:lnTo>
                    <a:pt x="236194" y="128003"/>
                  </a:lnTo>
                  <a:lnTo>
                    <a:pt x="237718" y="112763"/>
                  </a:lnTo>
                  <a:lnTo>
                    <a:pt x="237718" y="99047"/>
                  </a:lnTo>
                  <a:lnTo>
                    <a:pt x="213334" y="65519"/>
                  </a:lnTo>
                  <a:lnTo>
                    <a:pt x="207238" y="60947"/>
                  </a:lnTo>
                  <a:lnTo>
                    <a:pt x="201142" y="57912"/>
                  </a:lnTo>
                  <a:lnTo>
                    <a:pt x="193535" y="54864"/>
                  </a:lnTo>
                  <a:lnTo>
                    <a:pt x="187439" y="53340"/>
                  </a:lnTo>
                  <a:lnTo>
                    <a:pt x="184391" y="48768"/>
                  </a:lnTo>
                  <a:lnTo>
                    <a:pt x="179819" y="45720"/>
                  </a:lnTo>
                  <a:lnTo>
                    <a:pt x="178295" y="38100"/>
                  </a:lnTo>
                  <a:lnTo>
                    <a:pt x="179819" y="32004"/>
                  </a:lnTo>
                  <a:lnTo>
                    <a:pt x="179819" y="3048"/>
                  </a:lnTo>
                  <a:lnTo>
                    <a:pt x="178295" y="3048"/>
                  </a:lnTo>
                  <a:lnTo>
                    <a:pt x="178295" y="1524"/>
                  </a:lnTo>
                  <a:lnTo>
                    <a:pt x="176771" y="1524"/>
                  </a:lnTo>
                  <a:lnTo>
                    <a:pt x="176771" y="0"/>
                  </a:lnTo>
                  <a:lnTo>
                    <a:pt x="63995" y="0"/>
                  </a:lnTo>
                  <a:lnTo>
                    <a:pt x="63995" y="4572"/>
                  </a:lnTo>
                  <a:lnTo>
                    <a:pt x="65519" y="4572"/>
                  </a:lnTo>
                  <a:lnTo>
                    <a:pt x="65519" y="38100"/>
                  </a:lnTo>
                  <a:lnTo>
                    <a:pt x="35052" y="57912"/>
                  </a:lnTo>
                  <a:lnTo>
                    <a:pt x="28956" y="60947"/>
                  </a:lnTo>
                  <a:lnTo>
                    <a:pt x="13716" y="70091"/>
                  </a:lnTo>
                  <a:lnTo>
                    <a:pt x="7620" y="76187"/>
                  </a:lnTo>
                  <a:lnTo>
                    <a:pt x="3048" y="85331"/>
                  </a:lnTo>
                  <a:lnTo>
                    <a:pt x="0" y="92951"/>
                  </a:lnTo>
                  <a:lnTo>
                    <a:pt x="0" y="118859"/>
                  </a:lnTo>
                  <a:lnTo>
                    <a:pt x="3048" y="132575"/>
                  </a:lnTo>
                  <a:lnTo>
                    <a:pt x="1524" y="132575"/>
                  </a:lnTo>
                  <a:lnTo>
                    <a:pt x="1524" y="137147"/>
                  </a:lnTo>
                  <a:lnTo>
                    <a:pt x="3048" y="137147"/>
                  </a:lnTo>
                  <a:lnTo>
                    <a:pt x="3048" y="138671"/>
                  </a:lnTo>
                  <a:lnTo>
                    <a:pt x="4572" y="140195"/>
                  </a:lnTo>
                  <a:lnTo>
                    <a:pt x="9144" y="164579"/>
                  </a:lnTo>
                  <a:lnTo>
                    <a:pt x="15240" y="188963"/>
                  </a:lnTo>
                  <a:lnTo>
                    <a:pt x="19812" y="210299"/>
                  </a:lnTo>
                  <a:lnTo>
                    <a:pt x="25908" y="233146"/>
                  </a:lnTo>
                  <a:lnTo>
                    <a:pt x="32004" y="252958"/>
                  </a:lnTo>
                  <a:lnTo>
                    <a:pt x="36576" y="272770"/>
                  </a:lnTo>
                  <a:lnTo>
                    <a:pt x="42672" y="291058"/>
                  </a:lnTo>
                  <a:lnTo>
                    <a:pt x="50279" y="306298"/>
                  </a:lnTo>
                  <a:lnTo>
                    <a:pt x="56375" y="321538"/>
                  </a:lnTo>
                  <a:lnTo>
                    <a:pt x="80759" y="356590"/>
                  </a:lnTo>
                  <a:lnTo>
                    <a:pt x="123431" y="373341"/>
                  </a:lnTo>
                  <a:lnTo>
                    <a:pt x="132575" y="371817"/>
                  </a:lnTo>
                  <a:lnTo>
                    <a:pt x="150863" y="362686"/>
                  </a:lnTo>
                  <a:lnTo>
                    <a:pt x="158483" y="353542"/>
                  </a:lnTo>
                  <a:lnTo>
                    <a:pt x="167627" y="344398"/>
                  </a:lnTo>
                  <a:lnTo>
                    <a:pt x="175247" y="333730"/>
                  </a:lnTo>
                  <a:lnTo>
                    <a:pt x="182867" y="320014"/>
                  </a:lnTo>
                  <a:lnTo>
                    <a:pt x="192011" y="304774"/>
                  </a:lnTo>
                  <a:lnTo>
                    <a:pt x="198094" y="288010"/>
                  </a:lnTo>
                  <a:lnTo>
                    <a:pt x="204190" y="269722"/>
                  </a:lnTo>
                  <a:lnTo>
                    <a:pt x="216382" y="230098"/>
                  </a:lnTo>
                  <a:lnTo>
                    <a:pt x="220954" y="208775"/>
                  </a:lnTo>
                  <a:lnTo>
                    <a:pt x="227050" y="185915"/>
                  </a:lnTo>
                  <a:lnTo>
                    <a:pt x="230098" y="161531"/>
                  </a:lnTo>
                  <a:lnTo>
                    <a:pt x="234670" y="137147"/>
                  </a:lnTo>
                  <a:lnTo>
                    <a:pt x="234670" y="140195"/>
                  </a:lnTo>
                  <a:lnTo>
                    <a:pt x="233146" y="140195"/>
                  </a:lnTo>
                  <a:lnTo>
                    <a:pt x="233146" y="143243"/>
                  </a:lnTo>
                  <a:lnTo>
                    <a:pt x="231622" y="143243"/>
                  </a:lnTo>
                  <a:lnTo>
                    <a:pt x="231622" y="147815"/>
                  </a:lnTo>
                  <a:close/>
                </a:path>
              </a:pathLst>
            </a:custGeom>
            <a:ln w="123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4207929" y="6055867"/>
              <a:ext cx="637540" cy="40005"/>
            </a:xfrm>
            <a:custGeom>
              <a:avLst/>
              <a:gdLst/>
              <a:ahLst/>
              <a:cxnLst/>
              <a:rect l="l" t="t" r="r" b="b"/>
              <a:pathLst>
                <a:path w="637539" h="40004">
                  <a:moveTo>
                    <a:pt x="636981" y="32004"/>
                  </a:moveTo>
                  <a:lnTo>
                    <a:pt x="614121" y="27432"/>
                  </a:lnTo>
                  <a:lnTo>
                    <a:pt x="594309" y="22860"/>
                  </a:lnTo>
                  <a:lnTo>
                    <a:pt x="572973" y="19812"/>
                  </a:lnTo>
                  <a:lnTo>
                    <a:pt x="554685" y="16764"/>
                  </a:lnTo>
                  <a:lnTo>
                    <a:pt x="536409" y="12192"/>
                  </a:lnTo>
                  <a:lnTo>
                    <a:pt x="516597" y="9144"/>
                  </a:lnTo>
                  <a:lnTo>
                    <a:pt x="481545" y="6096"/>
                  </a:lnTo>
                  <a:lnTo>
                    <a:pt x="463257" y="4572"/>
                  </a:lnTo>
                  <a:lnTo>
                    <a:pt x="443445" y="1524"/>
                  </a:lnTo>
                  <a:lnTo>
                    <a:pt x="423633" y="1524"/>
                  </a:lnTo>
                  <a:lnTo>
                    <a:pt x="403821" y="0"/>
                  </a:lnTo>
                  <a:lnTo>
                    <a:pt x="315442" y="0"/>
                  </a:lnTo>
                  <a:lnTo>
                    <a:pt x="231635" y="0"/>
                  </a:lnTo>
                  <a:lnTo>
                    <a:pt x="211823" y="1524"/>
                  </a:lnTo>
                  <a:lnTo>
                    <a:pt x="192011" y="1524"/>
                  </a:lnTo>
                  <a:lnTo>
                    <a:pt x="114287" y="7620"/>
                  </a:lnTo>
                  <a:lnTo>
                    <a:pt x="77724" y="13716"/>
                  </a:lnTo>
                  <a:lnTo>
                    <a:pt x="57912" y="18288"/>
                  </a:lnTo>
                  <a:lnTo>
                    <a:pt x="57912" y="16764"/>
                  </a:lnTo>
                  <a:lnTo>
                    <a:pt x="38100" y="19812"/>
                  </a:lnTo>
                  <a:lnTo>
                    <a:pt x="36576" y="21336"/>
                  </a:lnTo>
                  <a:lnTo>
                    <a:pt x="18288" y="24384"/>
                  </a:lnTo>
                  <a:lnTo>
                    <a:pt x="0" y="30480"/>
                  </a:lnTo>
                  <a:lnTo>
                    <a:pt x="1524" y="38100"/>
                  </a:lnTo>
                  <a:lnTo>
                    <a:pt x="19812" y="33528"/>
                  </a:lnTo>
                  <a:lnTo>
                    <a:pt x="39624" y="28956"/>
                  </a:lnTo>
                  <a:lnTo>
                    <a:pt x="57912" y="25908"/>
                  </a:lnTo>
                  <a:lnTo>
                    <a:pt x="67818" y="24384"/>
                  </a:lnTo>
                  <a:lnTo>
                    <a:pt x="77724" y="22860"/>
                  </a:lnTo>
                  <a:lnTo>
                    <a:pt x="97523" y="19812"/>
                  </a:lnTo>
                  <a:lnTo>
                    <a:pt x="106667" y="18288"/>
                  </a:lnTo>
                  <a:lnTo>
                    <a:pt x="115811" y="16764"/>
                  </a:lnTo>
                  <a:lnTo>
                    <a:pt x="173723" y="12192"/>
                  </a:lnTo>
                  <a:lnTo>
                    <a:pt x="192011" y="10668"/>
                  </a:lnTo>
                  <a:lnTo>
                    <a:pt x="211823" y="10668"/>
                  </a:lnTo>
                  <a:lnTo>
                    <a:pt x="251434" y="7620"/>
                  </a:lnTo>
                  <a:lnTo>
                    <a:pt x="315442" y="7620"/>
                  </a:lnTo>
                  <a:lnTo>
                    <a:pt x="384022" y="7620"/>
                  </a:lnTo>
                  <a:lnTo>
                    <a:pt x="423633" y="10668"/>
                  </a:lnTo>
                  <a:lnTo>
                    <a:pt x="441921" y="10668"/>
                  </a:lnTo>
                  <a:lnTo>
                    <a:pt x="480021" y="13716"/>
                  </a:lnTo>
                  <a:lnTo>
                    <a:pt x="498309" y="16764"/>
                  </a:lnTo>
                  <a:lnTo>
                    <a:pt x="516597" y="18288"/>
                  </a:lnTo>
                  <a:lnTo>
                    <a:pt x="533438" y="21107"/>
                  </a:lnTo>
                  <a:lnTo>
                    <a:pt x="534885" y="21107"/>
                  </a:lnTo>
                  <a:lnTo>
                    <a:pt x="572973" y="21107"/>
                  </a:lnTo>
                  <a:lnTo>
                    <a:pt x="572973" y="21336"/>
                  </a:lnTo>
                  <a:lnTo>
                    <a:pt x="534885" y="21336"/>
                  </a:lnTo>
                  <a:lnTo>
                    <a:pt x="533361" y="21336"/>
                  </a:lnTo>
                  <a:lnTo>
                    <a:pt x="553161" y="24384"/>
                  </a:lnTo>
                  <a:lnTo>
                    <a:pt x="571449" y="27432"/>
                  </a:lnTo>
                  <a:lnTo>
                    <a:pt x="572973" y="27432"/>
                  </a:lnTo>
                  <a:lnTo>
                    <a:pt x="592785" y="30480"/>
                  </a:lnTo>
                  <a:lnTo>
                    <a:pt x="612597" y="35052"/>
                  </a:lnTo>
                  <a:lnTo>
                    <a:pt x="633933" y="39624"/>
                  </a:lnTo>
                  <a:lnTo>
                    <a:pt x="636981" y="320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3" name="object 19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97261" y="6087871"/>
              <a:ext cx="652221" cy="437349"/>
            </a:xfrm>
            <a:prstGeom prst="rect">
              <a:avLst/>
            </a:prstGeom>
          </p:spPr>
        </p:pic>
      </p:grpSp>
      <p:sp>
        <p:nvSpPr>
          <p:cNvPr id="194" name="object 194" descr=""/>
          <p:cNvSpPr txBox="1"/>
          <p:nvPr/>
        </p:nvSpPr>
        <p:spPr>
          <a:xfrm>
            <a:off x="3616159" y="6605727"/>
            <a:ext cx="274193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69950" algn="l"/>
                <a:tab pos="1753870" algn="l"/>
                <a:tab pos="2645410" algn="l"/>
              </a:tabLst>
            </a:pPr>
            <a:r>
              <a:rPr dirty="0" sz="1050" spc="-50">
                <a:solidFill>
                  <a:srgbClr val="010000"/>
                </a:solidFill>
                <a:latin typeface="Arial Rounded MT Bold"/>
                <a:cs typeface="Arial Rounded MT Bold"/>
              </a:rPr>
              <a:t>a</a:t>
            </a:r>
            <a:r>
              <a:rPr dirty="0" sz="1050">
                <a:solidFill>
                  <a:srgbClr val="010000"/>
                </a:solidFill>
                <a:latin typeface="Times New Roman"/>
                <a:cs typeface="Times New Roman"/>
              </a:rPr>
              <a:t>	</a:t>
            </a:r>
            <a:r>
              <a:rPr dirty="0" sz="1050" spc="-50">
                <a:latin typeface="Arial Rounded MT Bold"/>
                <a:cs typeface="Arial Rounded MT Bold"/>
              </a:rPr>
              <a:t>b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50">
                <a:latin typeface="Arial Rounded MT Bold"/>
                <a:cs typeface="Arial Rounded MT Bold"/>
              </a:rPr>
              <a:t>c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50">
                <a:latin typeface="Arial Rounded MT Bold"/>
                <a:cs typeface="Arial Rounded MT Bold"/>
              </a:rPr>
              <a:t>d</a:t>
            </a:r>
            <a:endParaRPr sz="1050">
              <a:latin typeface="Arial Rounded MT Bold"/>
              <a:cs typeface="Arial Rounded MT Bold"/>
            </a:endParaRPr>
          </a:p>
        </p:txBody>
      </p:sp>
      <p:grpSp>
        <p:nvGrpSpPr>
          <p:cNvPr id="195" name="object 195" descr=""/>
          <p:cNvGrpSpPr/>
          <p:nvPr/>
        </p:nvGrpSpPr>
        <p:grpSpPr>
          <a:xfrm>
            <a:off x="5946673" y="6045200"/>
            <a:ext cx="704215" cy="530860"/>
            <a:chOff x="5946673" y="6045200"/>
            <a:chExt cx="704215" cy="530860"/>
          </a:xfrm>
        </p:grpSpPr>
        <p:sp>
          <p:nvSpPr>
            <p:cNvPr id="196" name="object 196" descr=""/>
            <p:cNvSpPr/>
            <p:nvPr/>
          </p:nvSpPr>
          <p:spPr>
            <a:xfrm>
              <a:off x="6272758" y="6189967"/>
              <a:ext cx="61594" cy="125095"/>
            </a:xfrm>
            <a:custGeom>
              <a:avLst/>
              <a:gdLst/>
              <a:ahLst/>
              <a:cxnLst/>
              <a:rect l="l" t="t" r="r" b="b"/>
              <a:pathLst>
                <a:path w="61595" h="125095">
                  <a:moveTo>
                    <a:pt x="12192" y="1536"/>
                  </a:moveTo>
                  <a:lnTo>
                    <a:pt x="0" y="1536"/>
                  </a:lnTo>
                  <a:lnTo>
                    <a:pt x="0" y="118859"/>
                  </a:lnTo>
                  <a:lnTo>
                    <a:pt x="12192" y="118859"/>
                  </a:lnTo>
                  <a:lnTo>
                    <a:pt x="12192" y="1536"/>
                  </a:lnTo>
                  <a:close/>
                </a:path>
                <a:path w="61595" h="125095">
                  <a:moveTo>
                    <a:pt x="60972" y="0"/>
                  </a:moveTo>
                  <a:lnTo>
                    <a:pt x="48780" y="0"/>
                  </a:lnTo>
                  <a:lnTo>
                    <a:pt x="48780" y="124955"/>
                  </a:lnTo>
                  <a:lnTo>
                    <a:pt x="60972" y="124955"/>
                  </a:lnTo>
                  <a:lnTo>
                    <a:pt x="60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7" name="object 197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219443" y="6342354"/>
              <a:ext cx="169151" cy="164579"/>
            </a:xfrm>
            <a:prstGeom prst="rect">
              <a:avLst/>
            </a:prstGeom>
          </p:spPr>
        </p:pic>
        <p:pic>
          <p:nvPicPr>
            <p:cNvPr id="198" name="object 198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946673" y="6045200"/>
              <a:ext cx="704024" cy="530313"/>
            </a:xfrm>
            <a:prstGeom prst="rect">
              <a:avLst/>
            </a:prstGeom>
          </p:spPr>
        </p:pic>
        <p:pic>
          <p:nvPicPr>
            <p:cNvPr id="199" name="object 199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214872" y="6045200"/>
              <a:ext cx="172199" cy="150863"/>
            </a:xfrm>
            <a:prstGeom prst="rect">
              <a:avLst/>
            </a:prstGeom>
          </p:spPr>
        </p:pic>
      </p:grpSp>
      <p:grpSp>
        <p:nvGrpSpPr>
          <p:cNvPr id="200" name="object 200" descr=""/>
          <p:cNvGrpSpPr/>
          <p:nvPr/>
        </p:nvGrpSpPr>
        <p:grpSpPr>
          <a:xfrm>
            <a:off x="3325609" y="6058915"/>
            <a:ext cx="715010" cy="490855"/>
            <a:chOff x="3325609" y="6058915"/>
            <a:chExt cx="715010" cy="490855"/>
          </a:xfrm>
        </p:grpSpPr>
        <p:sp>
          <p:nvSpPr>
            <p:cNvPr id="201" name="object 201" descr=""/>
            <p:cNvSpPr/>
            <p:nvPr/>
          </p:nvSpPr>
          <p:spPr>
            <a:xfrm>
              <a:off x="3625812" y="6063487"/>
              <a:ext cx="119380" cy="41275"/>
            </a:xfrm>
            <a:custGeom>
              <a:avLst/>
              <a:gdLst/>
              <a:ahLst/>
              <a:cxnLst/>
              <a:rect l="l" t="t" r="r" b="b"/>
              <a:pathLst>
                <a:path w="119379" h="41275">
                  <a:moveTo>
                    <a:pt x="13716" y="38100"/>
                  </a:moveTo>
                  <a:lnTo>
                    <a:pt x="12192" y="0"/>
                  </a:lnTo>
                  <a:lnTo>
                    <a:pt x="0" y="0"/>
                  </a:lnTo>
                  <a:lnTo>
                    <a:pt x="1524" y="38100"/>
                  </a:lnTo>
                  <a:lnTo>
                    <a:pt x="13716" y="38100"/>
                  </a:lnTo>
                  <a:close/>
                </a:path>
                <a:path w="119379" h="41275">
                  <a:moveTo>
                    <a:pt x="118846" y="0"/>
                  </a:moveTo>
                  <a:lnTo>
                    <a:pt x="106667" y="0"/>
                  </a:lnTo>
                  <a:lnTo>
                    <a:pt x="106667" y="41148"/>
                  </a:lnTo>
                  <a:lnTo>
                    <a:pt x="118846" y="41148"/>
                  </a:lnTo>
                  <a:lnTo>
                    <a:pt x="1188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2" name="object 202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520668" y="6122923"/>
              <a:ext cx="323049" cy="318477"/>
            </a:xfrm>
            <a:prstGeom prst="rect">
              <a:avLst/>
            </a:prstGeom>
          </p:spPr>
        </p:pic>
        <p:pic>
          <p:nvPicPr>
            <p:cNvPr id="203" name="object 20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325609" y="6058915"/>
              <a:ext cx="714692" cy="490689"/>
            </a:xfrm>
            <a:prstGeom prst="rect">
              <a:avLst/>
            </a:prstGeom>
          </p:spPr>
        </p:pic>
      </p:grpSp>
      <p:sp>
        <p:nvSpPr>
          <p:cNvPr id="204" name="object 204" descr=""/>
          <p:cNvSpPr txBox="1"/>
          <p:nvPr/>
        </p:nvSpPr>
        <p:spPr>
          <a:xfrm>
            <a:off x="3311385" y="6878253"/>
            <a:ext cx="330072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3.1.3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Formas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barras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secciones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rotor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04312" y="1240827"/>
            <a:ext cx="4370070" cy="1177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exterior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barras.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suprime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superficie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Kelvin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perficial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reparte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altura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barra.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reactancia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desaparece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óhmica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bar-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Kelvin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3.1.4)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contribuye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reposo.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2837" y="2881639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velocidad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campo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giratorio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63024" y="3159388"/>
            <a:ext cx="6050915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giratorio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n</a:t>
            </a:r>
            <a:r>
              <a:rPr dirty="0" baseline="-12820" sz="975" spc="-37" b="1">
                <a:latin typeface="Arial"/>
                <a:cs typeface="Arial"/>
              </a:rPr>
              <a:t>0</a:t>
            </a:r>
            <a:r>
              <a:rPr dirty="0" sz="1000" spc="-25">
                <a:latin typeface="Arial"/>
                <a:cs typeface="Arial"/>
              </a:rPr>
              <a:t>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99807" y="375786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 h="0">
                <a:moveTo>
                  <a:pt x="0" y="0"/>
                </a:moveTo>
                <a:lnTo>
                  <a:pt x="144767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234345" y="3748904"/>
            <a:ext cx="9525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48941" y="3550804"/>
            <a:ext cx="312420" cy="226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7325">
              <a:lnSpc>
                <a:spcPts val="79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f</a:t>
            </a:r>
            <a:endParaRPr sz="1100">
              <a:latin typeface="Times New Roman"/>
              <a:cs typeface="Times New Roman"/>
            </a:endParaRPr>
          </a:p>
          <a:p>
            <a:pPr marL="38100">
              <a:lnSpc>
                <a:spcPts val="790"/>
              </a:lnSpc>
            </a:pPr>
            <a:r>
              <a:rPr dirty="0" baseline="-22727" sz="1650">
                <a:latin typeface="Symbol"/>
                <a:cs typeface="Symbol"/>
              </a:rPr>
              <a:t></a:t>
            </a:r>
            <a:r>
              <a:rPr dirty="0" baseline="-22727" sz="1650" spc="292">
                <a:latin typeface="Times New Roman"/>
                <a:cs typeface="Times New Roman"/>
              </a:rPr>
              <a:t>  </a:t>
            </a:r>
            <a:r>
              <a:rPr dirty="0" sz="600" spc="-50" i="1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1280" y="3640716"/>
            <a:ext cx="9525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81388" y="3739172"/>
            <a:ext cx="635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i="1">
                <a:latin typeface="Times New Roman"/>
                <a:cs typeface="Times New Roman"/>
              </a:rPr>
              <a:t>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63030" y="3957893"/>
            <a:ext cx="6039485" cy="76009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dirty="0" sz="1000" i="1">
                <a:latin typeface="Times New Roman"/>
                <a:cs typeface="Times New Roman"/>
              </a:rPr>
              <a:t>f</a:t>
            </a:r>
            <a:r>
              <a:rPr dirty="0" baseline="-12820" sz="975" i="1">
                <a:latin typeface="Times New Roman"/>
                <a:cs typeface="Times New Roman"/>
              </a:rPr>
              <a:t>1</a:t>
            </a:r>
            <a:r>
              <a:rPr dirty="0" baseline="-12820" sz="975" spc="97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frecuencia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red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número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pares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polos</a:t>
            </a:r>
            <a:endParaRPr sz="1000">
              <a:latin typeface="Times New Roman"/>
              <a:cs typeface="Times New Roman"/>
            </a:endParaRPr>
          </a:p>
          <a:p>
            <a:pPr marL="38100" marR="304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entiende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norte/sur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estatórico.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82837" y="494039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3.3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Par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y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deslizamiento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63003" y="5218145"/>
            <a:ext cx="6188075" cy="435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Imaginémonos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lugar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U</a:t>
            </a:r>
            <a:r>
              <a:rPr dirty="0" baseline="-12820" sz="975" b="1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</a:t>
            </a:r>
            <a:r>
              <a:rPr dirty="0" baseline="-12820" sz="975" b="1">
                <a:latin typeface="Arial"/>
                <a:cs typeface="Arial"/>
              </a:rPr>
              <a:t>2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giratorio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acuerdo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"conductores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magnéticos",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incide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circunferencia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"interno"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intentará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rotor.</a:t>
            </a:r>
            <a:endParaRPr sz="1000">
              <a:latin typeface="Arial"/>
              <a:cs typeface="Arial"/>
            </a:endParaRPr>
          </a:p>
          <a:p>
            <a:pPr marL="38100" marR="9144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nuevo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modificación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temporal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magnético.</a:t>
            </a:r>
            <a:endParaRPr sz="1000">
              <a:latin typeface="Arial"/>
              <a:cs typeface="Arial"/>
            </a:endParaRPr>
          </a:p>
          <a:p>
            <a:pPr marL="38100" marR="4699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depende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movimiento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movimiento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interno.</a:t>
            </a:r>
            <a:endParaRPr sz="1000">
              <a:latin typeface="Arial"/>
              <a:cs typeface="Arial"/>
            </a:endParaRPr>
          </a:p>
          <a:p>
            <a:pPr algn="just" marL="38100" marR="6286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ideal,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externos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existiría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ningún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movimiento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cuya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consecuencia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rotó-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serían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cero.</a:t>
            </a:r>
            <a:endParaRPr sz="1000">
              <a:latin typeface="Arial"/>
              <a:cs typeface="Arial"/>
            </a:endParaRPr>
          </a:p>
          <a:p>
            <a:pPr marL="38100" marR="10922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fricción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cojinete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acoplados,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giratorios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estator.</a:t>
            </a:r>
            <a:endParaRPr sz="1000">
              <a:latin typeface="Arial"/>
              <a:cs typeface="Arial"/>
            </a:endParaRPr>
          </a:p>
          <a:p>
            <a:pPr marL="38100" marR="12382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deslizamiento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define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diferencia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2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obtienen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corresponda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reposo.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904175" y="1263281"/>
            <a:ext cx="1594485" cy="1001394"/>
            <a:chOff x="904175" y="1263281"/>
            <a:chExt cx="1594485" cy="1001394"/>
          </a:xfrm>
        </p:grpSpPr>
        <p:sp>
          <p:nvSpPr>
            <p:cNvPr id="19" name="object 19" descr=""/>
            <p:cNvSpPr/>
            <p:nvPr/>
          </p:nvSpPr>
          <p:spPr>
            <a:xfrm>
              <a:off x="904163" y="1299869"/>
              <a:ext cx="1594485" cy="965200"/>
            </a:xfrm>
            <a:custGeom>
              <a:avLst/>
              <a:gdLst/>
              <a:ahLst/>
              <a:cxnLst/>
              <a:rect l="l" t="t" r="r" b="b"/>
              <a:pathLst>
                <a:path w="1594485" h="965200">
                  <a:moveTo>
                    <a:pt x="1593977" y="792403"/>
                  </a:moveTo>
                  <a:lnTo>
                    <a:pt x="1592440" y="792403"/>
                  </a:lnTo>
                  <a:lnTo>
                    <a:pt x="1592440" y="0"/>
                  </a:lnTo>
                  <a:lnTo>
                    <a:pt x="964615" y="0"/>
                  </a:lnTo>
                  <a:lnTo>
                    <a:pt x="964615" y="792403"/>
                  </a:lnTo>
                  <a:lnTo>
                    <a:pt x="627837" y="792403"/>
                  </a:lnTo>
                  <a:lnTo>
                    <a:pt x="627837" y="0"/>
                  </a:lnTo>
                  <a:lnTo>
                    <a:pt x="0" y="0"/>
                  </a:lnTo>
                  <a:lnTo>
                    <a:pt x="0" y="792403"/>
                  </a:lnTo>
                  <a:lnTo>
                    <a:pt x="0" y="964603"/>
                  </a:lnTo>
                  <a:lnTo>
                    <a:pt x="1593977" y="964603"/>
                  </a:lnTo>
                  <a:lnTo>
                    <a:pt x="1593977" y="792403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399425" y="1290713"/>
              <a:ext cx="1096010" cy="887094"/>
            </a:xfrm>
            <a:custGeom>
              <a:avLst/>
              <a:gdLst/>
              <a:ahLst/>
              <a:cxnLst/>
              <a:rect l="l" t="t" r="r" b="b"/>
              <a:pathLst>
                <a:path w="1096010" h="887094">
                  <a:moveTo>
                    <a:pt x="12192" y="281914"/>
                  </a:moveTo>
                  <a:lnTo>
                    <a:pt x="0" y="281914"/>
                  </a:lnTo>
                  <a:lnTo>
                    <a:pt x="1511" y="798512"/>
                  </a:lnTo>
                  <a:lnTo>
                    <a:pt x="12192" y="798512"/>
                  </a:lnTo>
                  <a:lnTo>
                    <a:pt x="12192" y="281914"/>
                  </a:lnTo>
                  <a:close/>
                </a:path>
                <a:path w="1096010" h="887094">
                  <a:moveTo>
                    <a:pt x="57912" y="519645"/>
                  </a:moveTo>
                  <a:lnTo>
                    <a:pt x="47231" y="519645"/>
                  </a:lnTo>
                  <a:lnTo>
                    <a:pt x="47231" y="755840"/>
                  </a:lnTo>
                  <a:lnTo>
                    <a:pt x="57912" y="755840"/>
                  </a:lnTo>
                  <a:lnTo>
                    <a:pt x="57912" y="519645"/>
                  </a:lnTo>
                  <a:close/>
                </a:path>
                <a:path w="1096010" h="887094">
                  <a:moveTo>
                    <a:pt x="464794" y="833577"/>
                  </a:moveTo>
                  <a:lnTo>
                    <a:pt x="135636" y="833577"/>
                  </a:lnTo>
                  <a:lnTo>
                    <a:pt x="135636" y="844232"/>
                  </a:lnTo>
                  <a:lnTo>
                    <a:pt x="464794" y="844232"/>
                  </a:lnTo>
                  <a:lnTo>
                    <a:pt x="464794" y="833577"/>
                  </a:lnTo>
                  <a:close/>
                </a:path>
                <a:path w="1096010" h="887094">
                  <a:moveTo>
                    <a:pt x="496773" y="876236"/>
                  </a:moveTo>
                  <a:lnTo>
                    <a:pt x="99060" y="876236"/>
                  </a:lnTo>
                  <a:lnTo>
                    <a:pt x="99060" y="886891"/>
                  </a:lnTo>
                  <a:lnTo>
                    <a:pt x="496773" y="886891"/>
                  </a:lnTo>
                  <a:lnTo>
                    <a:pt x="496773" y="876236"/>
                  </a:lnTo>
                  <a:close/>
                </a:path>
                <a:path w="1096010" h="887094">
                  <a:moveTo>
                    <a:pt x="562305" y="510501"/>
                  </a:moveTo>
                  <a:lnTo>
                    <a:pt x="551649" y="510501"/>
                  </a:lnTo>
                  <a:lnTo>
                    <a:pt x="551649" y="755840"/>
                  </a:lnTo>
                  <a:lnTo>
                    <a:pt x="562305" y="755840"/>
                  </a:lnTo>
                  <a:lnTo>
                    <a:pt x="562305" y="510501"/>
                  </a:lnTo>
                  <a:close/>
                </a:path>
                <a:path w="1096010" h="887094">
                  <a:moveTo>
                    <a:pt x="609549" y="277355"/>
                  </a:moveTo>
                  <a:lnTo>
                    <a:pt x="597369" y="277355"/>
                  </a:lnTo>
                  <a:lnTo>
                    <a:pt x="597369" y="790892"/>
                  </a:lnTo>
                  <a:lnTo>
                    <a:pt x="609549" y="790892"/>
                  </a:lnTo>
                  <a:lnTo>
                    <a:pt x="609549" y="277355"/>
                  </a:lnTo>
                  <a:close/>
                </a:path>
                <a:path w="1096010" h="887094">
                  <a:moveTo>
                    <a:pt x="1095654" y="0"/>
                  </a:moveTo>
                  <a:lnTo>
                    <a:pt x="466305" y="0"/>
                  </a:lnTo>
                  <a:lnTo>
                    <a:pt x="466305" y="4572"/>
                  </a:lnTo>
                  <a:lnTo>
                    <a:pt x="461733" y="4572"/>
                  </a:lnTo>
                  <a:lnTo>
                    <a:pt x="463245" y="793953"/>
                  </a:lnTo>
                  <a:lnTo>
                    <a:pt x="141732" y="793953"/>
                  </a:lnTo>
                  <a:lnTo>
                    <a:pt x="143256" y="3048"/>
                  </a:lnTo>
                  <a:lnTo>
                    <a:pt x="134112" y="3048"/>
                  </a:lnTo>
                  <a:lnTo>
                    <a:pt x="132588" y="795464"/>
                  </a:lnTo>
                  <a:lnTo>
                    <a:pt x="137160" y="795464"/>
                  </a:lnTo>
                  <a:lnTo>
                    <a:pt x="137160" y="800036"/>
                  </a:lnTo>
                  <a:lnTo>
                    <a:pt x="466318" y="800036"/>
                  </a:lnTo>
                  <a:lnTo>
                    <a:pt x="466318" y="795464"/>
                  </a:lnTo>
                  <a:lnTo>
                    <a:pt x="472401" y="795464"/>
                  </a:lnTo>
                  <a:lnTo>
                    <a:pt x="470877" y="9144"/>
                  </a:lnTo>
                  <a:lnTo>
                    <a:pt x="1095654" y="9144"/>
                  </a:lnTo>
                  <a:lnTo>
                    <a:pt x="1095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6023" y="1481200"/>
              <a:ext cx="92964" cy="8837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355229" y="1354721"/>
              <a:ext cx="698500" cy="862965"/>
            </a:xfrm>
            <a:custGeom>
              <a:avLst/>
              <a:gdLst/>
              <a:ahLst/>
              <a:cxnLst/>
              <a:rect l="l" t="t" r="r" b="b"/>
              <a:pathLst>
                <a:path w="698500" h="862964">
                  <a:moveTo>
                    <a:pt x="12204" y="0"/>
                  </a:moveTo>
                  <a:lnTo>
                    <a:pt x="1536" y="0"/>
                  </a:lnTo>
                  <a:lnTo>
                    <a:pt x="0" y="749744"/>
                  </a:lnTo>
                  <a:lnTo>
                    <a:pt x="10680" y="749744"/>
                  </a:lnTo>
                  <a:lnTo>
                    <a:pt x="12204" y="0"/>
                  </a:lnTo>
                  <a:close/>
                </a:path>
                <a:path w="698500" h="862964">
                  <a:moveTo>
                    <a:pt x="597369" y="851839"/>
                  </a:moveTo>
                  <a:lnTo>
                    <a:pt x="126492" y="850315"/>
                  </a:lnTo>
                  <a:lnTo>
                    <a:pt x="126492" y="862507"/>
                  </a:lnTo>
                  <a:lnTo>
                    <a:pt x="597369" y="862507"/>
                  </a:lnTo>
                  <a:lnTo>
                    <a:pt x="597369" y="851839"/>
                  </a:lnTo>
                  <a:close/>
                </a:path>
                <a:path w="698500" h="862964">
                  <a:moveTo>
                    <a:pt x="697941" y="9156"/>
                  </a:moveTo>
                  <a:lnTo>
                    <a:pt x="687273" y="9156"/>
                  </a:lnTo>
                  <a:lnTo>
                    <a:pt x="687273" y="763460"/>
                  </a:lnTo>
                  <a:lnTo>
                    <a:pt x="697941" y="763460"/>
                  </a:lnTo>
                  <a:lnTo>
                    <a:pt x="697941" y="9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1075" y="2115133"/>
              <a:ext cx="102095" cy="102095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445145" y="1263281"/>
              <a:ext cx="509270" cy="12700"/>
            </a:xfrm>
            <a:custGeom>
              <a:avLst/>
              <a:gdLst/>
              <a:ahLst/>
              <a:cxnLst/>
              <a:rect l="l" t="t" r="r" b="b"/>
              <a:pathLst>
                <a:path w="509269" h="12700">
                  <a:moveTo>
                    <a:pt x="0" y="0"/>
                  </a:moveTo>
                  <a:lnTo>
                    <a:pt x="0" y="10668"/>
                  </a:lnTo>
                  <a:lnTo>
                    <a:pt x="508977" y="12192"/>
                  </a:lnTo>
                  <a:lnTo>
                    <a:pt x="508977" y="1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5242" y="1263281"/>
              <a:ext cx="91427" cy="9448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5242" y="2045029"/>
              <a:ext cx="181343" cy="17219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4207" y="2046553"/>
              <a:ext cx="144780" cy="13105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8591" y="1720443"/>
              <a:ext cx="73152" cy="79248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6669" y="1720443"/>
              <a:ext cx="86868" cy="8839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4123" y="1263281"/>
              <a:ext cx="99047" cy="100584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2293" y="1316625"/>
              <a:ext cx="239246" cy="736024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582293" y="1316620"/>
              <a:ext cx="239395" cy="736600"/>
            </a:xfrm>
            <a:custGeom>
              <a:avLst/>
              <a:gdLst/>
              <a:ahLst/>
              <a:cxnLst/>
              <a:rect l="l" t="t" r="r" b="b"/>
              <a:pathLst>
                <a:path w="239394" h="736600">
                  <a:moveTo>
                    <a:pt x="0" y="736029"/>
                  </a:moveTo>
                  <a:lnTo>
                    <a:pt x="239246" y="736029"/>
                  </a:lnTo>
                  <a:lnTo>
                    <a:pt x="239246" y="0"/>
                  </a:lnTo>
                  <a:lnTo>
                    <a:pt x="0" y="0"/>
                  </a:lnTo>
                  <a:lnTo>
                    <a:pt x="0" y="736029"/>
                  </a:lnTo>
                  <a:close/>
                </a:path>
              </a:pathLst>
            </a:custGeom>
            <a:ln w="88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484757" y="1481213"/>
              <a:ext cx="431800" cy="334010"/>
            </a:xfrm>
            <a:custGeom>
              <a:avLst/>
              <a:gdLst/>
              <a:ahLst/>
              <a:cxnLst/>
              <a:rect l="l" t="t" r="r" b="b"/>
              <a:pathLst>
                <a:path w="431800" h="334010">
                  <a:moveTo>
                    <a:pt x="330669" y="326097"/>
                  </a:moveTo>
                  <a:lnTo>
                    <a:pt x="99047" y="326097"/>
                  </a:lnTo>
                  <a:lnTo>
                    <a:pt x="99047" y="333717"/>
                  </a:lnTo>
                  <a:lnTo>
                    <a:pt x="330669" y="333717"/>
                  </a:lnTo>
                  <a:lnTo>
                    <a:pt x="330669" y="326097"/>
                  </a:lnTo>
                  <a:close/>
                </a:path>
                <a:path w="431800" h="334010">
                  <a:moveTo>
                    <a:pt x="330695" y="64008"/>
                  </a:moveTo>
                  <a:lnTo>
                    <a:pt x="105156" y="64008"/>
                  </a:lnTo>
                  <a:lnTo>
                    <a:pt x="105156" y="73139"/>
                  </a:lnTo>
                  <a:lnTo>
                    <a:pt x="330695" y="73139"/>
                  </a:lnTo>
                  <a:lnTo>
                    <a:pt x="330695" y="64008"/>
                  </a:lnTo>
                  <a:close/>
                </a:path>
                <a:path w="431800" h="334010">
                  <a:moveTo>
                    <a:pt x="402323" y="239242"/>
                  </a:moveTo>
                  <a:lnTo>
                    <a:pt x="44208" y="239242"/>
                  </a:lnTo>
                  <a:lnTo>
                    <a:pt x="44208" y="249897"/>
                  </a:lnTo>
                  <a:lnTo>
                    <a:pt x="402323" y="249897"/>
                  </a:lnTo>
                  <a:lnTo>
                    <a:pt x="402323" y="239242"/>
                  </a:lnTo>
                  <a:close/>
                </a:path>
                <a:path w="431800" h="334010">
                  <a:moveTo>
                    <a:pt x="431253" y="0"/>
                  </a:moveTo>
                  <a:lnTo>
                    <a:pt x="0" y="0"/>
                  </a:lnTo>
                  <a:lnTo>
                    <a:pt x="0" y="10655"/>
                  </a:lnTo>
                  <a:lnTo>
                    <a:pt x="431253" y="10655"/>
                  </a:lnTo>
                  <a:lnTo>
                    <a:pt x="4312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9425" y="1481200"/>
              <a:ext cx="86868" cy="91427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336954" y="1711299"/>
              <a:ext cx="44450" cy="70485"/>
            </a:xfrm>
            <a:custGeom>
              <a:avLst/>
              <a:gdLst/>
              <a:ahLst/>
              <a:cxnLst/>
              <a:rect l="l" t="t" r="r" b="b"/>
              <a:pathLst>
                <a:path w="44450" h="70485">
                  <a:moveTo>
                    <a:pt x="24384" y="0"/>
                  </a:moveTo>
                  <a:lnTo>
                    <a:pt x="0" y="70104"/>
                  </a:lnTo>
                  <a:lnTo>
                    <a:pt x="44196" y="68580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336954" y="1711299"/>
              <a:ext cx="44450" cy="70485"/>
            </a:xfrm>
            <a:custGeom>
              <a:avLst/>
              <a:gdLst/>
              <a:ahLst/>
              <a:cxnLst/>
              <a:rect l="l" t="t" r="r" b="b"/>
              <a:pathLst>
                <a:path w="44450" h="70485">
                  <a:moveTo>
                    <a:pt x="0" y="70104"/>
                  </a:moveTo>
                  <a:lnTo>
                    <a:pt x="44196" y="68580"/>
                  </a:lnTo>
                  <a:lnTo>
                    <a:pt x="24384" y="0"/>
                  </a:lnTo>
                  <a:lnTo>
                    <a:pt x="0" y="701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08748" y="1290713"/>
              <a:ext cx="623570" cy="728980"/>
            </a:xfrm>
            <a:custGeom>
              <a:avLst/>
              <a:gdLst/>
              <a:ahLst/>
              <a:cxnLst/>
              <a:rect l="l" t="t" r="r" b="b"/>
              <a:pathLst>
                <a:path w="623569" h="728980">
                  <a:moveTo>
                    <a:pt x="562305" y="728408"/>
                  </a:moveTo>
                  <a:lnTo>
                    <a:pt x="542493" y="659841"/>
                  </a:lnTo>
                  <a:lnTo>
                    <a:pt x="518109" y="728408"/>
                  </a:lnTo>
                  <a:lnTo>
                    <a:pt x="562305" y="728408"/>
                  </a:lnTo>
                  <a:close/>
                </a:path>
                <a:path w="623569" h="728980">
                  <a:moveTo>
                    <a:pt x="62325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623252" y="9144"/>
                  </a:lnTo>
                  <a:lnTo>
                    <a:pt x="6232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426857" y="1950554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68567"/>
                  </a:moveTo>
                  <a:lnTo>
                    <a:pt x="44196" y="68567"/>
                  </a:lnTo>
                  <a:lnTo>
                    <a:pt x="24384" y="0"/>
                  </a:lnTo>
                  <a:lnTo>
                    <a:pt x="0" y="685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382674" y="1842363"/>
              <a:ext cx="44450" cy="70485"/>
            </a:xfrm>
            <a:custGeom>
              <a:avLst/>
              <a:gdLst/>
              <a:ahLst/>
              <a:cxnLst/>
              <a:rect l="l" t="t" r="r" b="b"/>
              <a:pathLst>
                <a:path w="44450" h="70485">
                  <a:moveTo>
                    <a:pt x="24371" y="0"/>
                  </a:moveTo>
                  <a:lnTo>
                    <a:pt x="0" y="70091"/>
                  </a:lnTo>
                  <a:lnTo>
                    <a:pt x="44183" y="70091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382674" y="1842363"/>
              <a:ext cx="44450" cy="70485"/>
            </a:xfrm>
            <a:custGeom>
              <a:avLst/>
              <a:gdLst/>
              <a:ahLst/>
              <a:cxnLst/>
              <a:rect l="l" t="t" r="r" b="b"/>
              <a:pathLst>
                <a:path w="44450" h="70485">
                  <a:moveTo>
                    <a:pt x="0" y="70091"/>
                  </a:moveTo>
                  <a:lnTo>
                    <a:pt x="44183" y="70091"/>
                  </a:lnTo>
                  <a:lnTo>
                    <a:pt x="24371" y="0"/>
                  </a:lnTo>
                  <a:lnTo>
                    <a:pt x="0" y="700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022690" y="1709775"/>
              <a:ext cx="43180" cy="68580"/>
            </a:xfrm>
            <a:custGeom>
              <a:avLst/>
              <a:gdLst/>
              <a:ahLst/>
              <a:cxnLst/>
              <a:rect l="l" t="t" r="r" b="b"/>
              <a:pathLst>
                <a:path w="43180" h="68580">
                  <a:moveTo>
                    <a:pt x="42672" y="0"/>
                  </a:moveTo>
                  <a:lnTo>
                    <a:pt x="0" y="0"/>
                  </a:lnTo>
                  <a:lnTo>
                    <a:pt x="22860" y="68580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022690" y="1709775"/>
              <a:ext cx="43180" cy="68580"/>
            </a:xfrm>
            <a:custGeom>
              <a:avLst/>
              <a:gdLst/>
              <a:ahLst/>
              <a:cxnLst/>
              <a:rect l="l" t="t" r="r" b="b"/>
              <a:pathLst>
                <a:path w="43180" h="68580">
                  <a:moveTo>
                    <a:pt x="0" y="0"/>
                  </a:moveTo>
                  <a:lnTo>
                    <a:pt x="42672" y="0"/>
                  </a:lnTo>
                  <a:lnTo>
                    <a:pt x="22860" y="6858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78507" y="1843887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44183" y="0"/>
                  </a:moveTo>
                  <a:lnTo>
                    <a:pt x="0" y="0"/>
                  </a:lnTo>
                  <a:lnTo>
                    <a:pt x="24384" y="68567"/>
                  </a:lnTo>
                  <a:lnTo>
                    <a:pt x="441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978507" y="1843887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4183" y="0"/>
                  </a:lnTo>
                  <a:lnTo>
                    <a:pt x="24384" y="6856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932787" y="1950554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24384" y="68567"/>
                  </a:lnTo>
                  <a:lnTo>
                    <a:pt x="44196" y="1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932787" y="1950554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4196" y="1524"/>
                  </a:lnTo>
                  <a:lnTo>
                    <a:pt x="24384" y="6856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886901" y="2327971"/>
            <a:ext cx="157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3.1.4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Efecto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Kelvin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528791" y="9687869"/>
            <a:ext cx="4132579" cy="651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508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3.5.1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Y/</a:t>
            </a:r>
            <a:r>
              <a:rPr dirty="0" sz="950" spc="-25" i="1">
                <a:latin typeface="Symbol"/>
                <a:cs typeface="Symbol"/>
              </a:rPr>
              <a:t></a:t>
            </a:r>
            <a:endParaRPr sz="95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73127" y="1359293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 h="0">
                <a:moveTo>
                  <a:pt x="0" y="0"/>
                </a:moveTo>
                <a:lnTo>
                  <a:pt x="345906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77980" y="1118443"/>
            <a:ext cx="6110605" cy="337883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350"/>
              </a:spcBef>
            </a:pPr>
            <a:r>
              <a:rPr dirty="0" baseline="-35353" sz="1650" i="1">
                <a:latin typeface="Times New Roman"/>
                <a:cs typeface="Times New Roman"/>
              </a:rPr>
              <a:t>s</a:t>
            </a:r>
            <a:r>
              <a:rPr dirty="0" baseline="-35353" sz="1650" spc="7">
                <a:latin typeface="Times New Roman"/>
                <a:cs typeface="Times New Roman"/>
              </a:rPr>
              <a:t> </a:t>
            </a:r>
            <a:r>
              <a:rPr dirty="0" baseline="-35353" sz="1650">
                <a:latin typeface="Symbol"/>
                <a:cs typeface="Symbol"/>
              </a:rPr>
              <a:t></a:t>
            </a:r>
            <a:r>
              <a:rPr dirty="0" baseline="-35353" sz="1650" spc="142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n</a:t>
            </a:r>
            <a:r>
              <a:rPr dirty="0" baseline="-27777" sz="900" i="1">
                <a:latin typeface="Times New Roman"/>
                <a:cs typeface="Times New Roman"/>
              </a:rPr>
              <a:t>0</a:t>
            </a:r>
            <a:r>
              <a:rPr dirty="0" baseline="-27777" sz="900" spc="322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Symbol"/>
                <a:cs typeface="Symbol"/>
              </a:rPr>
              <a:t>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50" i="1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  <a:spcBef>
                <a:spcPts val="254"/>
              </a:spcBef>
            </a:pPr>
            <a:r>
              <a:rPr dirty="0" sz="1100" spc="-25" i="1">
                <a:latin typeface="Times New Roman"/>
                <a:cs typeface="Times New Roman"/>
              </a:rPr>
              <a:t>n</a:t>
            </a:r>
            <a:r>
              <a:rPr dirty="0" baseline="-27777" sz="900" spc="-37" i="1">
                <a:latin typeface="Times New Roman"/>
                <a:cs typeface="Times New Roman"/>
              </a:rPr>
              <a:t>0</a:t>
            </a:r>
            <a:endParaRPr baseline="-27777" sz="9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409"/>
              </a:spcBef>
            </a:pPr>
            <a:r>
              <a:rPr dirty="0" sz="1000" i="1">
                <a:latin typeface="Times New Roman"/>
                <a:cs typeface="Times New Roman"/>
              </a:rPr>
              <a:t>n</a:t>
            </a:r>
            <a:r>
              <a:rPr dirty="0" baseline="-12820" sz="975" i="1">
                <a:latin typeface="Times New Roman"/>
                <a:cs typeface="Times New Roman"/>
              </a:rPr>
              <a:t>0</a:t>
            </a:r>
            <a:r>
              <a:rPr dirty="0" baseline="-12820" sz="975" spc="97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giratorio</a:t>
            </a:r>
            <a:endParaRPr sz="10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1000" i="1">
                <a:latin typeface="Times New Roman"/>
                <a:cs typeface="Times New Roman"/>
              </a:rPr>
              <a:t>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rotor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motor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carga)</a:t>
            </a:r>
            <a:endParaRPr sz="10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ecuación:</a:t>
            </a:r>
            <a:endParaRPr sz="10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  <a:spcBef>
                <a:spcPts val="595"/>
              </a:spcBef>
            </a:pPr>
            <a:r>
              <a:rPr dirty="0" sz="1100" spc="-10" i="1">
                <a:latin typeface="Times New Roman"/>
                <a:cs typeface="Times New Roman"/>
              </a:rPr>
              <a:t>f</a:t>
            </a:r>
            <a:r>
              <a:rPr dirty="0" sz="1100" spc="-175">
                <a:latin typeface="Times New Roman"/>
                <a:cs typeface="Times New Roman"/>
              </a:rPr>
              <a:t> </a:t>
            </a:r>
            <a:r>
              <a:rPr dirty="0" baseline="-27777" sz="900" i="1">
                <a:latin typeface="Times New Roman"/>
                <a:cs typeface="Times New Roman"/>
              </a:rPr>
              <a:t>2</a:t>
            </a:r>
            <a:r>
              <a:rPr dirty="0" baseline="-27777" sz="900" spc="405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0" i="1">
                <a:latin typeface="Times New Roman"/>
                <a:cs typeface="Times New Roman"/>
              </a:rPr>
              <a:t>s</a:t>
            </a:r>
            <a:r>
              <a:rPr dirty="0" sz="1100" spc="-105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</a:t>
            </a:r>
            <a:r>
              <a:rPr dirty="0" sz="1100" spc="85">
                <a:latin typeface="Times New Roman"/>
                <a:cs typeface="Times New Roman"/>
              </a:rPr>
              <a:t> </a:t>
            </a:r>
            <a:r>
              <a:rPr dirty="0" sz="1100" spc="-25" i="1">
                <a:latin typeface="Times New Roman"/>
                <a:cs typeface="Times New Roman"/>
              </a:rPr>
              <a:t>f</a:t>
            </a:r>
            <a:r>
              <a:rPr dirty="0" baseline="-27777" sz="900" spc="-37" i="1">
                <a:latin typeface="Times New Roman"/>
                <a:cs typeface="Times New Roman"/>
              </a:rPr>
              <a:t>1</a:t>
            </a:r>
            <a:endParaRPr baseline="-27777" sz="900">
              <a:latin typeface="Times New Roman"/>
              <a:cs typeface="Times New Roman"/>
            </a:endParaRPr>
          </a:p>
          <a:p>
            <a:pPr marL="63500" marR="62230">
              <a:lnSpc>
                <a:spcPct val="108000"/>
              </a:lnSpc>
              <a:spcBef>
                <a:spcPts val="580"/>
              </a:spcBef>
            </a:pP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ataque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proporcional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Rige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relación:</a:t>
            </a:r>
            <a:endParaRPr sz="1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50"/>
              </a:spcBef>
            </a:pPr>
            <a:r>
              <a:rPr dirty="0" sz="1000" i="1">
                <a:latin typeface="Times New Roman"/>
                <a:cs typeface="Times New Roman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~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50" spc="-50" i="1">
                <a:latin typeface="Symbol"/>
                <a:cs typeface="Symbol"/>
              </a:rPr>
              <a:t>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baseline="11111" sz="1500" i="1">
                <a:latin typeface="Times New Roman"/>
                <a:cs typeface="Times New Roman"/>
              </a:rPr>
              <a:t>.</a:t>
            </a:r>
            <a:r>
              <a:rPr dirty="0" baseline="11111" sz="1500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I</a:t>
            </a:r>
            <a:r>
              <a:rPr dirty="0" baseline="-12820" sz="975" spc="-37" i="1">
                <a:latin typeface="Times New Roman"/>
                <a:cs typeface="Times New Roman"/>
              </a:rPr>
              <a:t>2</a:t>
            </a:r>
            <a:endParaRPr baseline="-12820" sz="975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35"/>
              </a:spcBef>
            </a:pPr>
            <a:r>
              <a:rPr dirty="0" sz="1050" spc="-50" i="1">
                <a:latin typeface="Symbol"/>
                <a:cs typeface="Symbol"/>
              </a:rPr>
              <a:t>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flujo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magnético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entrehierro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motor</a:t>
            </a:r>
            <a:endParaRPr sz="1000">
              <a:latin typeface="Times New Roman"/>
              <a:cs typeface="Times New Roman"/>
            </a:endParaRPr>
          </a:p>
          <a:p>
            <a:pPr marL="63500" marR="55880">
              <a:lnSpc>
                <a:spcPct val="108000"/>
              </a:lnSpc>
              <a:spcBef>
                <a:spcPts val="59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-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movimiento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crece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(deslizamiento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relativa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normalizada)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brazo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crece.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Rige,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siguiente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relación:</a:t>
            </a:r>
            <a:endParaRPr sz="1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95"/>
              </a:spcBef>
              <a:tabLst>
                <a:tab pos="603885" algn="l"/>
                <a:tab pos="963930" algn="l"/>
              </a:tabLst>
            </a:pPr>
            <a:r>
              <a:rPr dirty="0" sz="1000" i="1">
                <a:latin typeface="Times New Roman"/>
                <a:cs typeface="Times New Roman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~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 i="1">
                <a:latin typeface="Times New Roman"/>
                <a:cs typeface="Times New Roman"/>
              </a:rPr>
              <a:t>s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Arial"/>
                <a:cs typeface="Arial"/>
              </a:rPr>
              <a:t>für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i="1">
                <a:latin typeface="Times New Roman"/>
                <a:cs typeface="Times New Roman"/>
              </a:rPr>
              <a:t>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&lt;&lt;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s</a:t>
            </a:r>
            <a:r>
              <a:rPr dirty="0" baseline="-12820" sz="975" spc="-37" i="1">
                <a:latin typeface="Times New Roman"/>
                <a:cs typeface="Times New Roman"/>
              </a:rPr>
              <a:t>K</a:t>
            </a:r>
            <a:endParaRPr baseline="-12820" sz="975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95"/>
              </a:spcBef>
            </a:pPr>
            <a:r>
              <a:rPr dirty="0" sz="1000" i="1">
                <a:latin typeface="Times New Roman"/>
                <a:cs typeface="Times New Roman"/>
              </a:rPr>
              <a:t>s</a:t>
            </a:r>
            <a:r>
              <a:rPr dirty="0" baseline="-12820" sz="975" i="1">
                <a:latin typeface="Times New Roman"/>
                <a:cs typeface="Times New Roman"/>
              </a:rPr>
              <a:t>K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deslizamiento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inversión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471943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3.4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182367" y="4997181"/>
            <a:ext cx="3513454" cy="158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3.4.1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típica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de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representarse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pendiente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constata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aumenta.</a:t>
            </a:r>
            <a:endParaRPr sz="1000">
              <a:latin typeface="Arial"/>
              <a:cs typeface="Arial"/>
            </a:endParaRPr>
          </a:p>
          <a:p>
            <a:pPr marL="38100" marR="685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inversión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</a:t>
            </a:r>
            <a:r>
              <a:rPr dirty="0" baseline="-12820" sz="975" b="1">
                <a:latin typeface="Arial"/>
                <a:cs typeface="Arial"/>
              </a:rPr>
              <a:t>K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mínima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obtiene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M</a:t>
            </a:r>
            <a:r>
              <a:rPr dirty="0" baseline="-12820" sz="975" spc="-37" b="1">
                <a:latin typeface="Arial"/>
                <a:cs typeface="Arial"/>
              </a:rPr>
              <a:t>A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3200" y="764070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064511" y="7918440"/>
            <a:ext cx="3549650" cy="1494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572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jaula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ardilla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enchufarse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3.5.1).</a:t>
            </a:r>
            <a:endParaRPr sz="1000">
              <a:latin typeface="Arial"/>
              <a:cs typeface="Arial"/>
            </a:endParaRPr>
          </a:p>
          <a:p>
            <a:pPr algn="just"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3.5.2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cómo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</a:t>
            </a:r>
            <a:endParaRPr sz="1000">
              <a:latin typeface="Arial"/>
              <a:cs typeface="Arial"/>
            </a:endParaRPr>
          </a:p>
          <a:p>
            <a:pPr marL="12700" marR="5778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(Y)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represen-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</a:t>
            </a:r>
            <a:r>
              <a:rPr dirty="0" sz="1000" spc="-20">
                <a:latin typeface="Symbol"/>
                <a:cs typeface="Symbol"/>
              </a:rPr>
              <a:t></a:t>
            </a:r>
            <a:r>
              <a:rPr dirty="0" sz="1000" spc="-20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41294" y="7157120"/>
            <a:ext cx="1864360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3.4.1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característic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aceleración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945882" y="5062867"/>
            <a:ext cx="1876425" cy="2119630"/>
            <a:chOff x="945882" y="5062867"/>
            <a:chExt cx="1876425" cy="2119630"/>
          </a:xfrm>
        </p:grpSpPr>
        <p:sp>
          <p:nvSpPr>
            <p:cNvPr id="15" name="object 15" descr=""/>
            <p:cNvSpPr/>
            <p:nvPr/>
          </p:nvSpPr>
          <p:spPr>
            <a:xfrm>
              <a:off x="2443289" y="6132055"/>
              <a:ext cx="1905" cy="1043940"/>
            </a:xfrm>
            <a:custGeom>
              <a:avLst/>
              <a:gdLst/>
              <a:ahLst/>
              <a:cxnLst/>
              <a:rect l="l" t="t" r="r" b="b"/>
              <a:pathLst>
                <a:path w="1905" h="1043940">
                  <a:moveTo>
                    <a:pt x="0" y="0"/>
                  </a:moveTo>
                  <a:lnTo>
                    <a:pt x="1524" y="1043863"/>
                  </a:lnTo>
                </a:path>
              </a:pathLst>
            </a:custGeom>
            <a:ln w="3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74269" y="5429554"/>
              <a:ext cx="1099185" cy="1744980"/>
            </a:xfrm>
            <a:custGeom>
              <a:avLst/>
              <a:gdLst/>
              <a:ahLst/>
              <a:cxnLst/>
              <a:rect l="l" t="t" r="r" b="b"/>
              <a:pathLst>
                <a:path w="1099185" h="1744979">
                  <a:moveTo>
                    <a:pt x="0" y="0"/>
                  </a:moveTo>
                  <a:lnTo>
                    <a:pt x="1098713" y="0"/>
                  </a:lnTo>
                  <a:lnTo>
                    <a:pt x="1098713" y="1744840"/>
                  </a:lnTo>
                </a:path>
              </a:pathLst>
            </a:custGeom>
            <a:ln w="152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62074" y="5130876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w="0" h="113029">
                  <a:moveTo>
                    <a:pt x="0" y="0"/>
                  </a:moveTo>
                  <a:lnTo>
                    <a:pt x="0" y="1127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46834" y="5063820"/>
              <a:ext cx="27940" cy="79375"/>
            </a:xfrm>
            <a:custGeom>
              <a:avLst/>
              <a:gdLst/>
              <a:ahLst/>
              <a:cxnLst/>
              <a:rect l="l" t="t" r="r" b="b"/>
              <a:pathLst>
                <a:path w="27940" h="79375">
                  <a:moveTo>
                    <a:pt x="12194" y="0"/>
                  </a:moveTo>
                  <a:lnTo>
                    <a:pt x="0" y="77724"/>
                  </a:lnTo>
                  <a:lnTo>
                    <a:pt x="27434" y="79248"/>
                  </a:lnTo>
                  <a:lnTo>
                    <a:pt x="12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46834" y="5063820"/>
              <a:ext cx="1797050" cy="1722120"/>
            </a:xfrm>
            <a:custGeom>
              <a:avLst/>
              <a:gdLst/>
              <a:ahLst/>
              <a:cxnLst/>
              <a:rect l="l" t="t" r="r" b="b"/>
              <a:pathLst>
                <a:path w="1797050" h="1722120">
                  <a:moveTo>
                    <a:pt x="27434" y="79248"/>
                  </a:moveTo>
                  <a:lnTo>
                    <a:pt x="0" y="77724"/>
                  </a:lnTo>
                  <a:lnTo>
                    <a:pt x="12194" y="0"/>
                  </a:lnTo>
                  <a:lnTo>
                    <a:pt x="27434" y="79248"/>
                  </a:lnTo>
                  <a:close/>
                </a:path>
                <a:path w="1797050" h="1722120">
                  <a:moveTo>
                    <a:pt x="1796657" y="1720456"/>
                  </a:moveTo>
                  <a:lnTo>
                    <a:pt x="1673213" y="1721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743492" y="6770560"/>
              <a:ext cx="78105" cy="27940"/>
            </a:xfrm>
            <a:custGeom>
              <a:avLst/>
              <a:gdLst/>
              <a:ahLst/>
              <a:cxnLst/>
              <a:rect l="l" t="t" r="r" b="b"/>
              <a:pathLst>
                <a:path w="78105" h="27940">
                  <a:moveTo>
                    <a:pt x="0" y="0"/>
                  </a:moveTo>
                  <a:lnTo>
                    <a:pt x="0" y="27432"/>
                  </a:lnTo>
                  <a:lnTo>
                    <a:pt x="77711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43492" y="6770560"/>
              <a:ext cx="78105" cy="27940"/>
            </a:xfrm>
            <a:custGeom>
              <a:avLst/>
              <a:gdLst/>
              <a:ahLst/>
              <a:cxnLst/>
              <a:rect l="l" t="t" r="r" b="b"/>
              <a:pathLst>
                <a:path w="78105" h="27940">
                  <a:moveTo>
                    <a:pt x="0" y="27432"/>
                  </a:moveTo>
                  <a:lnTo>
                    <a:pt x="0" y="0"/>
                  </a:lnTo>
                  <a:lnTo>
                    <a:pt x="77711" y="13716"/>
                  </a:lnTo>
                  <a:lnTo>
                    <a:pt x="0" y="274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649178" y="5038698"/>
            <a:ext cx="26098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0">
                <a:latin typeface="Arial"/>
                <a:cs typeface="Arial"/>
              </a:rPr>
              <a:t>M/Nm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548432" y="6797254"/>
            <a:ext cx="34734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latin typeface="Arial"/>
                <a:cs typeface="Arial"/>
              </a:rPr>
              <a:t>n/min</a:t>
            </a:r>
            <a:r>
              <a:rPr dirty="0" baseline="43209" sz="675" spc="-15">
                <a:latin typeface="Arial"/>
                <a:cs typeface="Arial"/>
              </a:rPr>
              <a:t>-</a:t>
            </a:r>
            <a:r>
              <a:rPr dirty="0" baseline="43209" sz="675" spc="-75">
                <a:latin typeface="Arial"/>
                <a:cs typeface="Arial"/>
              </a:rPr>
              <a:t>1</a:t>
            </a:r>
            <a:endParaRPr baseline="43209" sz="675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64041" y="6667714"/>
            <a:ext cx="749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12162" y="5367857"/>
            <a:ext cx="1892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968" sz="1050" spc="-37">
                <a:latin typeface="Arial"/>
                <a:cs typeface="Arial"/>
              </a:rPr>
              <a:t>M</a:t>
            </a:r>
            <a:r>
              <a:rPr dirty="0" sz="450" spc="-25">
                <a:latin typeface="Arial"/>
                <a:cs typeface="Arial"/>
              </a:rPr>
              <a:t>K</a:t>
            </a:r>
            <a:endParaRPr sz="4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12162" y="6073405"/>
            <a:ext cx="1924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968" sz="1050" spc="-37">
                <a:latin typeface="Arial"/>
                <a:cs typeface="Arial"/>
              </a:rPr>
              <a:t>M</a:t>
            </a:r>
            <a:r>
              <a:rPr dirty="0" sz="450" spc="-25">
                <a:latin typeface="Arial"/>
                <a:cs typeface="Arial"/>
              </a:rPr>
              <a:t>N</a:t>
            </a:r>
            <a:endParaRPr sz="4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12162" y="5780823"/>
            <a:ext cx="18923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3968" sz="1050" spc="-37">
                <a:latin typeface="Arial"/>
                <a:cs typeface="Arial"/>
              </a:rPr>
              <a:t>M</a:t>
            </a:r>
            <a:r>
              <a:rPr dirty="0" sz="450" spc="-25"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012174" y="5425681"/>
            <a:ext cx="1479550" cy="1452880"/>
            <a:chOff x="1012174" y="5425681"/>
            <a:chExt cx="1479550" cy="1452880"/>
          </a:xfrm>
        </p:grpSpPr>
        <p:sp>
          <p:nvSpPr>
            <p:cNvPr id="29" name="object 29" descr=""/>
            <p:cNvSpPr/>
            <p:nvPr/>
          </p:nvSpPr>
          <p:spPr>
            <a:xfrm>
              <a:off x="1016937" y="5432602"/>
              <a:ext cx="1049020" cy="411480"/>
            </a:xfrm>
            <a:custGeom>
              <a:avLst/>
              <a:gdLst/>
              <a:ahLst/>
              <a:cxnLst/>
              <a:rect l="l" t="t" r="r" b="b"/>
              <a:pathLst>
                <a:path w="1049020" h="411479">
                  <a:moveTo>
                    <a:pt x="1048425" y="0"/>
                  </a:moveTo>
                  <a:lnTo>
                    <a:pt x="996609" y="16764"/>
                  </a:lnTo>
                  <a:lnTo>
                    <a:pt x="961570" y="41148"/>
                  </a:lnTo>
                  <a:lnTo>
                    <a:pt x="923470" y="74676"/>
                  </a:lnTo>
                  <a:lnTo>
                    <a:pt x="903658" y="92951"/>
                  </a:lnTo>
                  <a:lnTo>
                    <a:pt x="882322" y="111239"/>
                  </a:lnTo>
                  <a:lnTo>
                    <a:pt x="862510" y="131051"/>
                  </a:lnTo>
                  <a:lnTo>
                    <a:pt x="841187" y="150863"/>
                  </a:lnTo>
                  <a:lnTo>
                    <a:pt x="800039" y="192011"/>
                  </a:lnTo>
                  <a:lnTo>
                    <a:pt x="777179" y="210299"/>
                  </a:lnTo>
                  <a:lnTo>
                    <a:pt x="755843" y="228587"/>
                  </a:lnTo>
                  <a:lnTo>
                    <a:pt x="734507" y="245338"/>
                  </a:lnTo>
                </a:path>
                <a:path w="1049020" h="411479">
                  <a:moveTo>
                    <a:pt x="734507" y="245338"/>
                  </a:moveTo>
                  <a:lnTo>
                    <a:pt x="710123" y="260578"/>
                  </a:lnTo>
                  <a:lnTo>
                    <a:pt x="687263" y="274294"/>
                  </a:lnTo>
                  <a:lnTo>
                    <a:pt x="665939" y="286486"/>
                  </a:lnTo>
                  <a:lnTo>
                    <a:pt x="643079" y="298678"/>
                  </a:lnTo>
                  <a:lnTo>
                    <a:pt x="623267" y="310870"/>
                  </a:lnTo>
                  <a:lnTo>
                    <a:pt x="601931" y="320014"/>
                  </a:lnTo>
                  <a:lnTo>
                    <a:pt x="583643" y="330682"/>
                  </a:lnTo>
                  <a:lnTo>
                    <a:pt x="565355" y="336778"/>
                  </a:lnTo>
                  <a:lnTo>
                    <a:pt x="548591" y="344398"/>
                  </a:lnTo>
                  <a:lnTo>
                    <a:pt x="533351" y="350494"/>
                  </a:lnTo>
                  <a:lnTo>
                    <a:pt x="519648" y="355066"/>
                  </a:lnTo>
                  <a:lnTo>
                    <a:pt x="508980" y="361162"/>
                  </a:lnTo>
                  <a:lnTo>
                    <a:pt x="499836" y="362686"/>
                  </a:lnTo>
                  <a:lnTo>
                    <a:pt x="493740" y="365734"/>
                  </a:lnTo>
                  <a:lnTo>
                    <a:pt x="489168" y="365734"/>
                  </a:lnTo>
                  <a:lnTo>
                    <a:pt x="487644" y="367258"/>
                  </a:lnTo>
                </a:path>
                <a:path w="1049020" h="411479">
                  <a:moveTo>
                    <a:pt x="487644" y="367258"/>
                  </a:moveTo>
                  <a:lnTo>
                    <a:pt x="473928" y="370306"/>
                  </a:lnTo>
                  <a:lnTo>
                    <a:pt x="457164" y="373354"/>
                  </a:lnTo>
                  <a:lnTo>
                    <a:pt x="437352" y="377926"/>
                  </a:lnTo>
                  <a:lnTo>
                    <a:pt x="419064" y="380974"/>
                  </a:lnTo>
                  <a:lnTo>
                    <a:pt x="396204" y="384009"/>
                  </a:lnTo>
                  <a:lnTo>
                    <a:pt x="371833" y="388581"/>
                  </a:lnTo>
                  <a:lnTo>
                    <a:pt x="345925" y="391629"/>
                  </a:lnTo>
                  <a:lnTo>
                    <a:pt x="316969" y="394677"/>
                  </a:lnTo>
                  <a:lnTo>
                    <a:pt x="284965" y="397725"/>
                  </a:lnTo>
                  <a:lnTo>
                    <a:pt x="252963" y="402297"/>
                  </a:lnTo>
                  <a:lnTo>
                    <a:pt x="216396" y="403821"/>
                  </a:lnTo>
                  <a:lnTo>
                    <a:pt x="178296" y="406869"/>
                  </a:lnTo>
                  <a:lnTo>
                    <a:pt x="137149" y="408393"/>
                  </a:lnTo>
                  <a:lnTo>
                    <a:pt x="94476" y="409917"/>
                  </a:lnTo>
                  <a:lnTo>
                    <a:pt x="47247" y="411441"/>
                  </a:lnTo>
                  <a:lnTo>
                    <a:pt x="0" y="41144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065362" y="5431078"/>
              <a:ext cx="421005" cy="1306195"/>
            </a:xfrm>
            <a:custGeom>
              <a:avLst/>
              <a:gdLst/>
              <a:ahLst/>
              <a:cxnLst/>
              <a:rect l="l" t="t" r="r" b="b"/>
              <a:pathLst>
                <a:path w="421005" h="1306195">
                  <a:moveTo>
                    <a:pt x="420585" y="1305953"/>
                  </a:moveTo>
                  <a:lnTo>
                    <a:pt x="417537" y="1152042"/>
                  </a:lnTo>
                  <a:lnTo>
                    <a:pt x="409917" y="1007275"/>
                  </a:lnTo>
                  <a:lnTo>
                    <a:pt x="399262" y="873175"/>
                  </a:lnTo>
                  <a:lnTo>
                    <a:pt x="384022" y="746696"/>
                  </a:lnTo>
                  <a:lnTo>
                    <a:pt x="367258" y="629361"/>
                  </a:lnTo>
                  <a:lnTo>
                    <a:pt x="345922" y="522693"/>
                  </a:lnTo>
                  <a:lnTo>
                    <a:pt x="320014" y="423633"/>
                  </a:lnTo>
                  <a:lnTo>
                    <a:pt x="294106" y="336778"/>
                  </a:lnTo>
                  <a:lnTo>
                    <a:pt x="263626" y="259054"/>
                  </a:lnTo>
                  <a:lnTo>
                    <a:pt x="231635" y="190487"/>
                  </a:lnTo>
                  <a:lnTo>
                    <a:pt x="196583" y="132575"/>
                  </a:lnTo>
                  <a:lnTo>
                    <a:pt x="160007" y="83807"/>
                  </a:lnTo>
                  <a:lnTo>
                    <a:pt x="121907" y="47244"/>
                  </a:lnTo>
                  <a:lnTo>
                    <a:pt x="82296" y="21336"/>
                  </a:lnTo>
                  <a:lnTo>
                    <a:pt x="41148" y="4572"/>
                  </a:lnTo>
                  <a:lnTo>
                    <a:pt x="0" y="0"/>
                  </a:lnTo>
                </a:path>
              </a:pathLst>
            </a:custGeom>
            <a:ln w="10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84567" y="6865048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 h="0">
                  <a:moveTo>
                    <a:pt x="12343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307998" y="6849808"/>
              <a:ext cx="76200" cy="27940"/>
            </a:xfrm>
            <a:custGeom>
              <a:avLst/>
              <a:gdLst/>
              <a:ahLst/>
              <a:cxnLst/>
              <a:rect l="l" t="t" r="r" b="b"/>
              <a:pathLst>
                <a:path w="76200" h="27940">
                  <a:moveTo>
                    <a:pt x="0" y="0"/>
                  </a:moveTo>
                  <a:lnTo>
                    <a:pt x="0" y="27432"/>
                  </a:lnTo>
                  <a:lnTo>
                    <a:pt x="76200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07998" y="6849808"/>
              <a:ext cx="76200" cy="27940"/>
            </a:xfrm>
            <a:custGeom>
              <a:avLst/>
              <a:gdLst/>
              <a:ahLst/>
              <a:cxnLst/>
              <a:rect l="l" t="t" r="r" b="b"/>
              <a:pathLst>
                <a:path w="76200" h="27940">
                  <a:moveTo>
                    <a:pt x="0" y="27432"/>
                  </a:moveTo>
                  <a:lnTo>
                    <a:pt x="0" y="0"/>
                  </a:lnTo>
                  <a:lnTo>
                    <a:pt x="76200" y="13716"/>
                  </a:lnTo>
                  <a:lnTo>
                    <a:pt x="0" y="274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1368945" y="6798765"/>
            <a:ext cx="164465" cy="2114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38100" marR="30480">
              <a:lnSpc>
                <a:spcPct val="74300"/>
              </a:lnSpc>
              <a:spcBef>
                <a:spcPts val="310"/>
              </a:spcBef>
            </a:pPr>
            <a:r>
              <a:rPr dirty="0" baseline="7936" sz="1050" spc="-37">
                <a:latin typeface="Arial"/>
                <a:cs typeface="Arial"/>
              </a:rPr>
              <a:t>n</a:t>
            </a:r>
            <a:r>
              <a:rPr dirty="0" sz="450" spc="-25">
                <a:latin typeface="Arial"/>
                <a:cs typeface="Arial"/>
              </a:rPr>
              <a:t>K</a:t>
            </a:r>
            <a:r>
              <a:rPr dirty="0" sz="450" spc="200">
                <a:latin typeface="Times New Roman"/>
                <a:cs typeface="Times New Roman"/>
              </a:rPr>
              <a:t> </a:t>
            </a:r>
            <a:r>
              <a:rPr dirty="0" baseline="3968" sz="1050" spc="-37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K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014462" y="6929615"/>
            <a:ext cx="1612265" cy="407670"/>
            <a:chOff x="1014462" y="6929615"/>
            <a:chExt cx="1612265" cy="407670"/>
          </a:xfrm>
        </p:grpSpPr>
        <p:sp>
          <p:nvSpPr>
            <p:cNvPr id="36" name="object 36" descr=""/>
            <p:cNvSpPr/>
            <p:nvPr/>
          </p:nvSpPr>
          <p:spPr>
            <a:xfrm>
              <a:off x="1184567" y="6945807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 h="0">
                  <a:moveTo>
                    <a:pt x="12343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307998" y="6930567"/>
              <a:ext cx="76200" cy="27940"/>
            </a:xfrm>
            <a:custGeom>
              <a:avLst/>
              <a:gdLst/>
              <a:ahLst/>
              <a:cxnLst/>
              <a:rect l="l" t="t" r="r" b="b"/>
              <a:pathLst>
                <a:path w="76200" h="27940">
                  <a:moveTo>
                    <a:pt x="0" y="0"/>
                  </a:moveTo>
                  <a:lnTo>
                    <a:pt x="0" y="27432"/>
                  </a:lnTo>
                  <a:lnTo>
                    <a:pt x="76200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015414" y="6930567"/>
              <a:ext cx="1426845" cy="405765"/>
            </a:xfrm>
            <a:custGeom>
              <a:avLst/>
              <a:gdLst/>
              <a:ahLst/>
              <a:cxnLst/>
              <a:rect l="l" t="t" r="r" b="b"/>
              <a:pathLst>
                <a:path w="1426845" h="405765">
                  <a:moveTo>
                    <a:pt x="292583" y="27432"/>
                  </a:moveTo>
                  <a:lnTo>
                    <a:pt x="292583" y="0"/>
                  </a:lnTo>
                  <a:lnTo>
                    <a:pt x="368783" y="13716"/>
                  </a:lnTo>
                  <a:lnTo>
                    <a:pt x="292583" y="27432"/>
                  </a:lnTo>
                  <a:close/>
                </a:path>
                <a:path w="1426845" h="405765">
                  <a:moveTo>
                    <a:pt x="0" y="275818"/>
                  </a:moveTo>
                  <a:lnTo>
                    <a:pt x="0" y="399262"/>
                  </a:lnTo>
                </a:path>
                <a:path w="1426845" h="405765">
                  <a:moveTo>
                    <a:pt x="1051472" y="275818"/>
                  </a:moveTo>
                  <a:lnTo>
                    <a:pt x="1052996" y="399262"/>
                  </a:lnTo>
                </a:path>
                <a:path w="1426845" h="405765">
                  <a:moveTo>
                    <a:pt x="1426350" y="280390"/>
                  </a:moveTo>
                  <a:lnTo>
                    <a:pt x="1426350" y="4053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9758" y="7210958"/>
              <a:ext cx="136385" cy="124968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2312238" y="727496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4" h="0">
                  <a:moveTo>
                    <a:pt x="4875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362517" y="7259726"/>
              <a:ext cx="78105" cy="27940"/>
            </a:xfrm>
            <a:custGeom>
              <a:avLst/>
              <a:gdLst/>
              <a:ahLst/>
              <a:cxnLst/>
              <a:rect l="l" t="t" r="r" b="b"/>
              <a:pathLst>
                <a:path w="78105" h="27940">
                  <a:moveTo>
                    <a:pt x="0" y="0"/>
                  </a:moveTo>
                  <a:lnTo>
                    <a:pt x="0" y="27432"/>
                  </a:lnTo>
                  <a:lnTo>
                    <a:pt x="77724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815452" y="7259726"/>
              <a:ext cx="624840" cy="27940"/>
            </a:xfrm>
            <a:custGeom>
              <a:avLst/>
              <a:gdLst/>
              <a:ahLst/>
              <a:cxnLst/>
              <a:rect l="l" t="t" r="r" b="b"/>
              <a:pathLst>
                <a:path w="624839" h="27940">
                  <a:moveTo>
                    <a:pt x="547065" y="27432"/>
                  </a:moveTo>
                  <a:lnTo>
                    <a:pt x="547065" y="0"/>
                  </a:lnTo>
                  <a:lnTo>
                    <a:pt x="624789" y="13716"/>
                  </a:lnTo>
                  <a:lnTo>
                    <a:pt x="547065" y="27432"/>
                  </a:lnTo>
                  <a:close/>
                </a:path>
                <a:path w="624839" h="27940">
                  <a:moveTo>
                    <a:pt x="172199" y="10668"/>
                  </a:moveTo>
                  <a:lnTo>
                    <a:pt x="0" y="106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87651" y="7255154"/>
              <a:ext cx="78105" cy="27940"/>
            </a:xfrm>
            <a:custGeom>
              <a:avLst/>
              <a:gdLst/>
              <a:ahLst/>
              <a:cxnLst/>
              <a:rect l="l" t="t" r="r" b="b"/>
              <a:pathLst>
                <a:path w="78105" h="27940">
                  <a:moveTo>
                    <a:pt x="0" y="0"/>
                  </a:moveTo>
                  <a:lnTo>
                    <a:pt x="0" y="27432"/>
                  </a:lnTo>
                  <a:lnTo>
                    <a:pt x="77711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987651" y="7255154"/>
              <a:ext cx="207645" cy="27940"/>
            </a:xfrm>
            <a:custGeom>
              <a:avLst/>
              <a:gdLst/>
              <a:ahLst/>
              <a:cxnLst/>
              <a:rect l="l" t="t" r="r" b="b"/>
              <a:pathLst>
                <a:path w="207644" h="27940">
                  <a:moveTo>
                    <a:pt x="0" y="27432"/>
                  </a:moveTo>
                  <a:lnTo>
                    <a:pt x="0" y="0"/>
                  </a:lnTo>
                  <a:lnTo>
                    <a:pt x="77711" y="13716"/>
                  </a:lnTo>
                  <a:lnTo>
                    <a:pt x="0" y="27432"/>
                  </a:lnTo>
                  <a:close/>
                </a:path>
                <a:path w="207644" h="27940">
                  <a:moveTo>
                    <a:pt x="158483" y="15240"/>
                  </a:moveTo>
                  <a:lnTo>
                    <a:pt x="207238" y="15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068410" y="7255154"/>
              <a:ext cx="78105" cy="29209"/>
            </a:xfrm>
            <a:custGeom>
              <a:avLst/>
              <a:gdLst/>
              <a:ahLst/>
              <a:cxnLst/>
              <a:rect l="l" t="t" r="r" b="b"/>
              <a:pathLst>
                <a:path w="78105" h="29209">
                  <a:moveTo>
                    <a:pt x="77724" y="0"/>
                  </a:moveTo>
                  <a:lnTo>
                    <a:pt x="0" y="12192"/>
                  </a:lnTo>
                  <a:lnTo>
                    <a:pt x="77724" y="28956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096173" y="7255154"/>
              <a:ext cx="1050290" cy="29209"/>
            </a:xfrm>
            <a:custGeom>
              <a:avLst/>
              <a:gdLst/>
              <a:ahLst/>
              <a:cxnLst/>
              <a:rect l="l" t="t" r="r" b="b"/>
              <a:pathLst>
                <a:path w="1050289" h="29209">
                  <a:moveTo>
                    <a:pt x="1049961" y="28956"/>
                  </a:moveTo>
                  <a:lnTo>
                    <a:pt x="1049961" y="0"/>
                  </a:lnTo>
                  <a:lnTo>
                    <a:pt x="972237" y="12192"/>
                  </a:lnTo>
                  <a:lnTo>
                    <a:pt x="1049961" y="28956"/>
                  </a:lnTo>
                  <a:close/>
                </a:path>
                <a:path w="1050289" h="29209">
                  <a:moveTo>
                    <a:pt x="0" y="15240"/>
                  </a:moveTo>
                  <a:lnTo>
                    <a:pt x="160009" y="15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018465" y="7255154"/>
              <a:ext cx="78105" cy="29209"/>
            </a:xfrm>
            <a:custGeom>
              <a:avLst/>
              <a:gdLst/>
              <a:ahLst/>
              <a:cxnLst/>
              <a:rect l="l" t="t" r="r" b="b"/>
              <a:pathLst>
                <a:path w="78105" h="29209">
                  <a:moveTo>
                    <a:pt x="77708" y="0"/>
                  </a:moveTo>
                  <a:lnTo>
                    <a:pt x="0" y="12192"/>
                  </a:lnTo>
                  <a:lnTo>
                    <a:pt x="77708" y="28956"/>
                  </a:lnTo>
                  <a:lnTo>
                    <a:pt x="777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018465" y="7255154"/>
              <a:ext cx="78105" cy="29209"/>
            </a:xfrm>
            <a:custGeom>
              <a:avLst/>
              <a:gdLst/>
              <a:ahLst/>
              <a:cxnLst/>
              <a:rect l="l" t="t" r="r" b="b"/>
              <a:pathLst>
                <a:path w="78105" h="29209">
                  <a:moveTo>
                    <a:pt x="77708" y="28956"/>
                  </a:moveTo>
                  <a:lnTo>
                    <a:pt x="77708" y="0"/>
                  </a:lnTo>
                  <a:lnTo>
                    <a:pt x="0" y="12192"/>
                  </a:lnTo>
                  <a:lnTo>
                    <a:pt x="77708" y="289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2096858" y="6905754"/>
            <a:ext cx="313690" cy="302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30"/>
              </a:spcBef>
            </a:pPr>
            <a:r>
              <a:rPr dirty="0" sz="600">
                <a:latin typeface="Arial"/>
                <a:cs typeface="Arial"/>
              </a:rPr>
              <a:t>Zona</a:t>
            </a:r>
            <a:r>
              <a:rPr dirty="0" sz="600" spc="55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de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sobre-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carga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351680" y="7152620"/>
            <a:ext cx="339090" cy="2120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0"/>
              </a:spcBef>
            </a:pPr>
            <a:r>
              <a:rPr dirty="0" sz="600">
                <a:latin typeface="Arial"/>
                <a:cs typeface="Arial"/>
              </a:rPr>
              <a:t>Zona</a:t>
            </a:r>
            <a:r>
              <a:rPr dirty="0" sz="600" spc="40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de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arranque</a:t>
            </a:r>
            <a:endParaRPr sz="6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317823" y="7340055"/>
            <a:ext cx="57848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>
                <a:latin typeface="Arial"/>
                <a:cs typeface="Arial"/>
              </a:rPr>
              <a:t>Zona</a:t>
            </a:r>
            <a:r>
              <a:rPr dirty="0" sz="600" spc="45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de</a:t>
            </a:r>
            <a:r>
              <a:rPr dirty="0" sz="600" spc="45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trabajo</a:t>
            </a:r>
            <a:endParaRPr sz="600">
              <a:latin typeface="Arial"/>
              <a:cs typeface="Arial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1009317" y="5066868"/>
            <a:ext cx="0" cy="1736089"/>
          </a:xfrm>
          <a:custGeom>
            <a:avLst/>
            <a:gdLst/>
            <a:ahLst/>
            <a:cxnLst/>
            <a:rect l="l" t="t" r="r" b="b"/>
            <a:pathLst>
              <a:path w="0" h="1736090">
                <a:moveTo>
                  <a:pt x="0" y="0"/>
                </a:moveTo>
                <a:lnTo>
                  <a:pt x="0" y="1735696"/>
                </a:lnTo>
              </a:path>
            </a:pathLst>
          </a:custGeom>
          <a:ln w="71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973762" y="6794193"/>
            <a:ext cx="203200" cy="2082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7000">
              <a:lnSpc>
                <a:spcPts val="720"/>
              </a:lnSpc>
              <a:spcBef>
                <a:spcPts val="95"/>
              </a:spcBef>
              <a:buAutoNum type="arabicPlain"/>
              <a:tabLst>
                <a:tab pos="140970" algn="l"/>
              </a:tabLst>
            </a:pPr>
            <a:r>
              <a:rPr dirty="0" baseline="3968" sz="1050" spc="-7">
                <a:latin typeface="Arial"/>
                <a:cs typeface="Arial"/>
              </a:rPr>
              <a:t>n</a:t>
            </a:r>
            <a:endParaRPr baseline="3968" sz="1050">
              <a:latin typeface="Arial"/>
              <a:cs typeface="Arial"/>
            </a:endParaRPr>
          </a:p>
          <a:p>
            <a:pPr marL="140335" indent="-128270">
              <a:lnSpc>
                <a:spcPts val="720"/>
              </a:lnSpc>
              <a:buAutoNum type="arabicPlain"/>
              <a:tabLst>
                <a:tab pos="140970" algn="l"/>
              </a:tabLst>
            </a:pPr>
            <a:r>
              <a:rPr dirty="0" sz="700" spc="-5"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053514" y="5453496"/>
            <a:ext cx="584200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600">
                <a:latin typeface="Arial"/>
                <a:cs typeface="Arial"/>
              </a:rPr>
              <a:t>Par</a:t>
            </a:r>
            <a:r>
              <a:rPr dirty="0" sz="600" spc="4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de</a:t>
            </a:r>
            <a:r>
              <a:rPr dirty="0" sz="600" spc="3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inversión</a:t>
            </a:r>
            <a:endParaRPr sz="6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050463" y="5842082"/>
            <a:ext cx="58102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600">
                <a:latin typeface="Arial"/>
                <a:cs typeface="Arial"/>
              </a:rPr>
              <a:t>Par</a:t>
            </a:r>
            <a:r>
              <a:rPr dirty="0" sz="600" spc="4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de</a:t>
            </a:r>
            <a:r>
              <a:rPr dirty="0" sz="600" spc="45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arranque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956741" y="5408790"/>
            <a:ext cx="1886585" cy="1769110"/>
            <a:chOff x="956741" y="5408790"/>
            <a:chExt cx="1886585" cy="1769110"/>
          </a:xfrm>
        </p:grpSpPr>
        <p:sp>
          <p:nvSpPr>
            <p:cNvPr id="57" name="object 57" descr=""/>
            <p:cNvSpPr/>
            <p:nvPr/>
          </p:nvSpPr>
          <p:spPr>
            <a:xfrm>
              <a:off x="960551" y="6741604"/>
              <a:ext cx="1878964" cy="1905"/>
            </a:xfrm>
            <a:custGeom>
              <a:avLst/>
              <a:gdLst/>
              <a:ahLst/>
              <a:cxnLst/>
              <a:rect l="l" t="t" r="r" b="b"/>
              <a:pathLst>
                <a:path w="1878964" h="1904">
                  <a:moveTo>
                    <a:pt x="0" y="0"/>
                  </a:moveTo>
                  <a:lnTo>
                    <a:pt x="1878939" y="1524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487472" y="6631889"/>
              <a:ext cx="0" cy="544195"/>
            </a:xfrm>
            <a:custGeom>
              <a:avLst/>
              <a:gdLst/>
              <a:ahLst/>
              <a:cxnLst/>
              <a:rect l="l" t="t" r="r" b="b"/>
              <a:pathLst>
                <a:path w="0" h="544195">
                  <a:moveTo>
                    <a:pt x="0" y="0"/>
                  </a:moveTo>
                  <a:lnTo>
                    <a:pt x="0" y="544029"/>
                  </a:lnTo>
                </a:path>
              </a:pathLst>
            </a:custGeom>
            <a:ln w="3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983411" y="5816612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28957" y="0"/>
                  </a:moveTo>
                  <a:lnTo>
                    <a:pt x="13717" y="0"/>
                  </a:lnTo>
                  <a:lnTo>
                    <a:pt x="7620" y="6096"/>
                  </a:lnTo>
                  <a:lnTo>
                    <a:pt x="3045" y="12192"/>
                  </a:lnTo>
                  <a:lnTo>
                    <a:pt x="0" y="19812"/>
                  </a:lnTo>
                  <a:lnTo>
                    <a:pt x="0" y="27432"/>
                  </a:lnTo>
                  <a:lnTo>
                    <a:pt x="3045" y="33528"/>
                  </a:lnTo>
                  <a:lnTo>
                    <a:pt x="7620" y="39624"/>
                  </a:lnTo>
                  <a:lnTo>
                    <a:pt x="13717" y="44196"/>
                  </a:lnTo>
                  <a:lnTo>
                    <a:pt x="21337" y="45720"/>
                  </a:lnTo>
                  <a:lnTo>
                    <a:pt x="36577" y="42672"/>
                  </a:lnTo>
                  <a:lnTo>
                    <a:pt x="41145" y="38100"/>
                  </a:lnTo>
                  <a:lnTo>
                    <a:pt x="45720" y="30480"/>
                  </a:lnTo>
                  <a:lnTo>
                    <a:pt x="47242" y="22860"/>
                  </a:lnTo>
                  <a:lnTo>
                    <a:pt x="45720" y="15240"/>
                  </a:lnTo>
                  <a:lnTo>
                    <a:pt x="41145" y="7620"/>
                  </a:lnTo>
                  <a:lnTo>
                    <a:pt x="36577" y="3060"/>
                  </a:lnTo>
                  <a:lnTo>
                    <a:pt x="289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983411" y="5816612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47242" y="22860"/>
                  </a:moveTo>
                  <a:lnTo>
                    <a:pt x="45720" y="30480"/>
                  </a:lnTo>
                  <a:lnTo>
                    <a:pt x="41145" y="38100"/>
                  </a:lnTo>
                  <a:lnTo>
                    <a:pt x="36577" y="42672"/>
                  </a:lnTo>
                  <a:lnTo>
                    <a:pt x="28957" y="44196"/>
                  </a:lnTo>
                  <a:lnTo>
                    <a:pt x="21337" y="45720"/>
                  </a:lnTo>
                  <a:lnTo>
                    <a:pt x="13717" y="44196"/>
                  </a:lnTo>
                  <a:lnTo>
                    <a:pt x="7620" y="39624"/>
                  </a:lnTo>
                  <a:lnTo>
                    <a:pt x="3045" y="33528"/>
                  </a:lnTo>
                  <a:lnTo>
                    <a:pt x="0" y="27432"/>
                  </a:lnTo>
                  <a:lnTo>
                    <a:pt x="0" y="19812"/>
                  </a:lnTo>
                  <a:lnTo>
                    <a:pt x="3045" y="12192"/>
                  </a:lnTo>
                  <a:lnTo>
                    <a:pt x="7620" y="6096"/>
                  </a:lnTo>
                  <a:lnTo>
                    <a:pt x="13717" y="0"/>
                  </a:lnTo>
                  <a:lnTo>
                    <a:pt x="28957" y="0"/>
                  </a:lnTo>
                  <a:lnTo>
                    <a:pt x="36577" y="3060"/>
                  </a:lnTo>
                  <a:lnTo>
                    <a:pt x="41145" y="7620"/>
                  </a:lnTo>
                  <a:lnTo>
                    <a:pt x="45720" y="15240"/>
                  </a:lnTo>
                  <a:lnTo>
                    <a:pt x="47242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044026" y="5409742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28956" y="0"/>
                  </a:moveTo>
                  <a:lnTo>
                    <a:pt x="21336" y="0"/>
                  </a:lnTo>
                  <a:lnTo>
                    <a:pt x="13716" y="1524"/>
                  </a:lnTo>
                  <a:lnTo>
                    <a:pt x="7620" y="4572"/>
                  </a:lnTo>
                  <a:lnTo>
                    <a:pt x="3048" y="12192"/>
                  </a:lnTo>
                  <a:lnTo>
                    <a:pt x="0" y="18288"/>
                  </a:lnTo>
                  <a:lnTo>
                    <a:pt x="0" y="25908"/>
                  </a:lnTo>
                  <a:lnTo>
                    <a:pt x="3048" y="33528"/>
                  </a:lnTo>
                  <a:lnTo>
                    <a:pt x="7620" y="39624"/>
                  </a:lnTo>
                  <a:lnTo>
                    <a:pt x="13716" y="42672"/>
                  </a:lnTo>
                  <a:lnTo>
                    <a:pt x="21336" y="45720"/>
                  </a:lnTo>
                  <a:lnTo>
                    <a:pt x="28956" y="44196"/>
                  </a:lnTo>
                  <a:lnTo>
                    <a:pt x="35052" y="42672"/>
                  </a:lnTo>
                  <a:lnTo>
                    <a:pt x="41148" y="36576"/>
                  </a:lnTo>
                  <a:lnTo>
                    <a:pt x="45720" y="30480"/>
                  </a:lnTo>
                  <a:lnTo>
                    <a:pt x="47244" y="22860"/>
                  </a:lnTo>
                  <a:lnTo>
                    <a:pt x="45720" y="15240"/>
                  </a:lnTo>
                  <a:lnTo>
                    <a:pt x="41148" y="7620"/>
                  </a:lnTo>
                  <a:lnTo>
                    <a:pt x="35052" y="3048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044026" y="5409742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47244" y="22860"/>
                  </a:moveTo>
                  <a:lnTo>
                    <a:pt x="21336" y="45720"/>
                  </a:lnTo>
                  <a:lnTo>
                    <a:pt x="13716" y="42672"/>
                  </a:lnTo>
                  <a:lnTo>
                    <a:pt x="7620" y="39624"/>
                  </a:lnTo>
                  <a:lnTo>
                    <a:pt x="3048" y="33528"/>
                  </a:lnTo>
                  <a:lnTo>
                    <a:pt x="0" y="25908"/>
                  </a:lnTo>
                  <a:lnTo>
                    <a:pt x="0" y="18288"/>
                  </a:lnTo>
                  <a:lnTo>
                    <a:pt x="3048" y="12192"/>
                  </a:lnTo>
                  <a:lnTo>
                    <a:pt x="7620" y="4572"/>
                  </a:lnTo>
                  <a:lnTo>
                    <a:pt x="13716" y="1524"/>
                  </a:lnTo>
                  <a:lnTo>
                    <a:pt x="21336" y="0"/>
                  </a:lnTo>
                  <a:lnTo>
                    <a:pt x="28956" y="0"/>
                  </a:lnTo>
                  <a:lnTo>
                    <a:pt x="35052" y="3048"/>
                  </a:lnTo>
                  <a:lnTo>
                    <a:pt x="41148" y="7620"/>
                  </a:lnTo>
                  <a:lnTo>
                    <a:pt x="45720" y="15240"/>
                  </a:lnTo>
                  <a:lnTo>
                    <a:pt x="47244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418905" y="6115304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28956" y="0"/>
                  </a:moveTo>
                  <a:lnTo>
                    <a:pt x="13716" y="0"/>
                  </a:lnTo>
                  <a:lnTo>
                    <a:pt x="7620" y="4572"/>
                  </a:lnTo>
                  <a:lnTo>
                    <a:pt x="3048" y="12179"/>
                  </a:lnTo>
                  <a:lnTo>
                    <a:pt x="0" y="19799"/>
                  </a:lnTo>
                  <a:lnTo>
                    <a:pt x="0" y="25895"/>
                  </a:lnTo>
                  <a:lnTo>
                    <a:pt x="3048" y="33515"/>
                  </a:lnTo>
                  <a:lnTo>
                    <a:pt x="7620" y="39611"/>
                  </a:lnTo>
                  <a:lnTo>
                    <a:pt x="13716" y="42659"/>
                  </a:lnTo>
                  <a:lnTo>
                    <a:pt x="21336" y="45707"/>
                  </a:lnTo>
                  <a:lnTo>
                    <a:pt x="28956" y="44183"/>
                  </a:lnTo>
                  <a:lnTo>
                    <a:pt x="35052" y="42659"/>
                  </a:lnTo>
                  <a:lnTo>
                    <a:pt x="42672" y="35039"/>
                  </a:lnTo>
                  <a:lnTo>
                    <a:pt x="45720" y="30467"/>
                  </a:lnTo>
                  <a:lnTo>
                    <a:pt x="47244" y="22847"/>
                  </a:lnTo>
                  <a:lnTo>
                    <a:pt x="45720" y="15227"/>
                  </a:lnTo>
                  <a:lnTo>
                    <a:pt x="42672" y="7620"/>
                  </a:lnTo>
                  <a:lnTo>
                    <a:pt x="35052" y="3048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418905" y="6115304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47244" y="22847"/>
                  </a:moveTo>
                  <a:lnTo>
                    <a:pt x="21336" y="45707"/>
                  </a:lnTo>
                  <a:lnTo>
                    <a:pt x="13716" y="42659"/>
                  </a:lnTo>
                  <a:lnTo>
                    <a:pt x="7620" y="39611"/>
                  </a:lnTo>
                  <a:lnTo>
                    <a:pt x="3048" y="33515"/>
                  </a:lnTo>
                  <a:lnTo>
                    <a:pt x="0" y="25895"/>
                  </a:lnTo>
                  <a:lnTo>
                    <a:pt x="0" y="19799"/>
                  </a:lnTo>
                  <a:lnTo>
                    <a:pt x="3048" y="12179"/>
                  </a:lnTo>
                  <a:lnTo>
                    <a:pt x="7620" y="4572"/>
                  </a:lnTo>
                  <a:lnTo>
                    <a:pt x="13716" y="0"/>
                  </a:lnTo>
                  <a:lnTo>
                    <a:pt x="28956" y="0"/>
                  </a:lnTo>
                  <a:lnTo>
                    <a:pt x="35052" y="3048"/>
                  </a:lnTo>
                  <a:lnTo>
                    <a:pt x="42672" y="7620"/>
                  </a:lnTo>
                  <a:lnTo>
                    <a:pt x="45720" y="15227"/>
                  </a:lnTo>
                  <a:lnTo>
                    <a:pt x="47244" y="228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981889" y="6139675"/>
              <a:ext cx="1447800" cy="1905"/>
            </a:xfrm>
            <a:custGeom>
              <a:avLst/>
              <a:gdLst/>
              <a:ahLst/>
              <a:cxnLst/>
              <a:rect l="l" t="t" r="r" b="b"/>
              <a:pathLst>
                <a:path w="1447800" h="1904">
                  <a:moveTo>
                    <a:pt x="1447684" y="0"/>
                  </a:moveTo>
                  <a:lnTo>
                    <a:pt x="0" y="1524"/>
                  </a:lnTo>
                </a:path>
              </a:pathLst>
            </a:custGeom>
            <a:ln w="33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 txBox="1"/>
          <p:nvPr/>
        </p:nvSpPr>
        <p:spPr>
          <a:xfrm>
            <a:off x="1012898" y="6133150"/>
            <a:ext cx="1052830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20"/>
              </a:spcBef>
            </a:pPr>
            <a:r>
              <a:rPr dirty="0" sz="600">
                <a:latin typeface="Arial"/>
                <a:cs typeface="Arial"/>
              </a:rPr>
              <a:t>Par</a:t>
            </a:r>
            <a:r>
              <a:rPr dirty="0" sz="600" spc="35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nominal</a:t>
            </a:r>
            <a:endParaRPr sz="600">
              <a:latin typeface="Arial"/>
              <a:cs typeface="Arial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2284806" y="6587693"/>
            <a:ext cx="139065" cy="128270"/>
          </a:xfrm>
          <a:custGeom>
            <a:avLst/>
            <a:gdLst/>
            <a:ahLst/>
            <a:cxnLst/>
            <a:rect l="l" t="t" r="r" b="b"/>
            <a:pathLst>
              <a:path w="139064" h="128270">
                <a:moveTo>
                  <a:pt x="138671" y="128016"/>
                </a:moveTo>
                <a:lnTo>
                  <a:pt x="0" y="0"/>
                </a:lnTo>
              </a:path>
            </a:pathLst>
          </a:custGeom>
          <a:ln w="3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2080609" y="6259629"/>
            <a:ext cx="361315" cy="3003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3020" marR="43180">
              <a:lnSpc>
                <a:spcPct val="98300"/>
              </a:lnSpc>
              <a:spcBef>
                <a:spcPts val="135"/>
              </a:spcBef>
            </a:pPr>
            <a:r>
              <a:rPr dirty="0" sz="600" spc="-10">
                <a:latin typeface="Arial"/>
                <a:cs typeface="Arial"/>
              </a:rPr>
              <a:t>Velo-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cidad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nominal</a:t>
            </a:r>
            <a:endParaRPr sz="600">
              <a:latin typeface="Arial"/>
              <a:cs typeface="Arial"/>
            </a:endParaRPr>
          </a:p>
        </p:txBody>
      </p:sp>
      <p:sp>
        <p:nvSpPr>
          <p:cNvPr id="69" name="object 69" descr=""/>
          <p:cNvSpPr/>
          <p:nvPr/>
        </p:nvSpPr>
        <p:spPr>
          <a:xfrm>
            <a:off x="2511856" y="6573990"/>
            <a:ext cx="86995" cy="137160"/>
          </a:xfrm>
          <a:custGeom>
            <a:avLst/>
            <a:gdLst/>
            <a:ahLst/>
            <a:cxnLst/>
            <a:rect l="l" t="t" r="r" b="b"/>
            <a:pathLst>
              <a:path w="86994" h="137159">
                <a:moveTo>
                  <a:pt x="0" y="137147"/>
                </a:moveTo>
                <a:lnTo>
                  <a:pt x="86868" y="0"/>
                </a:lnTo>
              </a:path>
            </a:pathLst>
          </a:custGeom>
          <a:ln w="3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 txBox="1"/>
          <p:nvPr/>
        </p:nvSpPr>
        <p:spPr>
          <a:xfrm>
            <a:off x="2550972" y="6265725"/>
            <a:ext cx="438784" cy="303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0"/>
              </a:spcBef>
            </a:pPr>
            <a:r>
              <a:rPr dirty="0" sz="600" spc="-10">
                <a:latin typeface="Arial"/>
                <a:cs typeface="Arial"/>
              </a:rPr>
              <a:t>Velocidad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con</a:t>
            </a:r>
            <a:r>
              <a:rPr dirty="0" sz="600" spc="3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marcha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en</a:t>
            </a:r>
            <a:r>
              <a:rPr dirty="0" sz="600" spc="35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vacío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538443" y="7956129"/>
            <a:ext cx="2425065" cy="1972310"/>
            <a:chOff x="538443" y="7956129"/>
            <a:chExt cx="2425065" cy="1972310"/>
          </a:xfrm>
        </p:grpSpPr>
        <p:pic>
          <p:nvPicPr>
            <p:cNvPr id="72" name="object 7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443" y="7965281"/>
              <a:ext cx="2415336" cy="1962746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573493" y="7956131"/>
              <a:ext cx="2389505" cy="161925"/>
            </a:xfrm>
            <a:custGeom>
              <a:avLst/>
              <a:gdLst/>
              <a:ahLst/>
              <a:cxnLst/>
              <a:rect l="l" t="t" r="r" b="b"/>
              <a:pathLst>
                <a:path w="2389505" h="161925">
                  <a:moveTo>
                    <a:pt x="1013371" y="0"/>
                  </a:moveTo>
                  <a:lnTo>
                    <a:pt x="0" y="0"/>
                  </a:lnTo>
                  <a:lnTo>
                    <a:pt x="0" y="161531"/>
                  </a:lnTo>
                  <a:lnTo>
                    <a:pt x="1013371" y="161531"/>
                  </a:lnTo>
                  <a:lnTo>
                    <a:pt x="1013371" y="0"/>
                  </a:lnTo>
                  <a:close/>
                </a:path>
                <a:path w="2389505" h="161925">
                  <a:moveTo>
                    <a:pt x="2389428" y="0"/>
                  </a:moveTo>
                  <a:lnTo>
                    <a:pt x="1376057" y="0"/>
                  </a:lnTo>
                  <a:lnTo>
                    <a:pt x="1376057" y="161531"/>
                  </a:lnTo>
                  <a:lnTo>
                    <a:pt x="2389428" y="161531"/>
                  </a:lnTo>
                  <a:lnTo>
                    <a:pt x="2389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 descr=""/>
          <p:cNvSpPr txBox="1"/>
          <p:nvPr/>
        </p:nvSpPr>
        <p:spPr>
          <a:xfrm>
            <a:off x="560793" y="7970859"/>
            <a:ext cx="23895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8110" algn="l"/>
              </a:tabLst>
            </a:pPr>
            <a:r>
              <a:rPr dirty="0" sz="800">
                <a:latin typeface="Arial"/>
                <a:cs typeface="Arial"/>
              </a:rPr>
              <a:t>Conexión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en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estrella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>
                <a:latin typeface="Arial"/>
                <a:cs typeface="Arial"/>
              </a:rPr>
              <a:t>Conexión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en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triángulo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47924" y="1240827"/>
            <a:ext cx="4480560" cy="191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68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sirve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ayuda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decidir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cuándo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optar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cuándo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Observemos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2707)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hps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3.5.3).</a:t>
            </a:r>
            <a:endParaRPr sz="1000">
              <a:latin typeface="Arial"/>
              <a:cs typeface="Arial"/>
            </a:endParaRPr>
          </a:p>
          <a:p>
            <a:pPr marL="12700" marR="5080" indent="-63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Podemos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Symbol"/>
                <a:cs typeface="Symbol"/>
              </a:rPr>
              <a:t></a:t>
            </a:r>
            <a:r>
              <a:rPr dirty="0" sz="1000" spc="-25">
                <a:latin typeface="Arial"/>
                <a:cs typeface="Arial"/>
              </a:rPr>
              <a:t>/Y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400/692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692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0,37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ter-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39" y="6489053"/>
            <a:ext cx="6123305" cy="1823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encontramos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</a:t>
            </a:r>
            <a:r>
              <a:rPr dirty="0" sz="1000">
                <a:latin typeface="Arial"/>
                <a:cs typeface="Arial"/>
              </a:rPr>
              <a:t>/Y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230/400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funcionar</a:t>
            </a:r>
            <a:r>
              <a:rPr dirty="0" sz="1000" spc="5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produciría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admisible.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</a:t>
            </a:r>
            <a:r>
              <a:rPr dirty="0" sz="1000">
                <a:latin typeface="Arial"/>
                <a:cs typeface="Arial"/>
              </a:rPr>
              <a:t>/Y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127/230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  <a:p>
            <a:pPr marL="12700" marR="9969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mutador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estrella-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2234).</a:t>
            </a:r>
            <a:endParaRPr sz="1000">
              <a:latin typeface="Arial"/>
              <a:cs typeface="Arial"/>
            </a:endParaRPr>
          </a:p>
          <a:p>
            <a:pPr marL="12700" marR="61594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derecha/izquierda)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modificarse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simplemente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cambiando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3.5.4).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definición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1.7.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853521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arranque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estrella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/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triángulo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8812951"/>
            <a:ext cx="614426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asíncronos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5,5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irrup-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causar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huecos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alimentación.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situacio-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estrella/triángulo.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irrupción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ascienden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trián-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gulo.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028" y="1260237"/>
            <a:ext cx="1522348" cy="1118523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905187" y="2440733"/>
            <a:ext cx="8401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3.5.2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48429" y="4814187"/>
            <a:ext cx="115570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64619" y="4407311"/>
            <a:ext cx="12509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W2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89002" y="4030914"/>
            <a:ext cx="11239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U1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478165" y="4030914"/>
            <a:ext cx="11112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V1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926182" y="4030914"/>
            <a:ext cx="12509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W1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69021" y="4407311"/>
            <a:ext cx="11239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U2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959707" y="4407311"/>
            <a:ext cx="11112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V2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520832" y="4814187"/>
            <a:ext cx="112395" cy="103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6320" y="4735798"/>
            <a:ext cx="125755" cy="125755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3064519" y="5690162"/>
            <a:ext cx="232410" cy="12953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50" spc="-20" b="1">
                <a:latin typeface="Arial Rounded MT Bold"/>
                <a:cs typeface="Arial Rounded MT Bold"/>
              </a:rPr>
              <a:t>2707</a:t>
            </a:r>
            <a:endParaRPr sz="650">
              <a:latin typeface="Arial Rounded MT Bold"/>
              <a:cs typeface="Arial Rounded MT Bold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2889910" y="3866184"/>
            <a:ext cx="484505" cy="901700"/>
            <a:chOff x="2889910" y="3866184"/>
            <a:chExt cx="484505" cy="901700"/>
          </a:xfrm>
        </p:grpSpPr>
        <p:sp>
          <p:nvSpPr>
            <p:cNvPr id="24" name="object 24" descr=""/>
            <p:cNvSpPr/>
            <p:nvPr/>
          </p:nvSpPr>
          <p:spPr>
            <a:xfrm>
              <a:off x="2923298" y="4154068"/>
              <a:ext cx="22860" cy="41275"/>
            </a:xfrm>
            <a:custGeom>
              <a:avLst/>
              <a:gdLst/>
              <a:ahLst/>
              <a:cxnLst/>
              <a:rect l="l" t="t" r="r" b="b"/>
              <a:pathLst>
                <a:path w="22860" h="41275">
                  <a:moveTo>
                    <a:pt x="0" y="41148"/>
                  </a:moveTo>
                  <a:lnTo>
                    <a:pt x="22860" y="0"/>
                  </a:lnTo>
                </a:path>
              </a:pathLst>
            </a:custGeom>
            <a:ln w="11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894355" y="4195216"/>
              <a:ext cx="67310" cy="90170"/>
            </a:xfrm>
            <a:custGeom>
              <a:avLst/>
              <a:gdLst/>
              <a:ahLst/>
              <a:cxnLst/>
              <a:rect l="l" t="t" r="r" b="b"/>
              <a:pathLst>
                <a:path w="67310" h="90170">
                  <a:moveTo>
                    <a:pt x="48755" y="56388"/>
                  </a:moveTo>
                  <a:lnTo>
                    <a:pt x="51803" y="56388"/>
                  </a:lnTo>
                  <a:lnTo>
                    <a:pt x="54851" y="57912"/>
                  </a:lnTo>
                  <a:lnTo>
                    <a:pt x="56375" y="57912"/>
                  </a:lnTo>
                  <a:lnTo>
                    <a:pt x="57899" y="59436"/>
                  </a:lnTo>
                  <a:lnTo>
                    <a:pt x="60947" y="60960"/>
                  </a:lnTo>
                  <a:lnTo>
                    <a:pt x="63995" y="64008"/>
                  </a:lnTo>
                  <a:lnTo>
                    <a:pt x="63995" y="67056"/>
                  </a:lnTo>
                  <a:lnTo>
                    <a:pt x="67043" y="70104"/>
                  </a:lnTo>
                  <a:lnTo>
                    <a:pt x="67043" y="76200"/>
                  </a:lnTo>
                  <a:lnTo>
                    <a:pt x="65519" y="77724"/>
                  </a:lnTo>
                  <a:lnTo>
                    <a:pt x="63995" y="80772"/>
                  </a:lnTo>
                  <a:lnTo>
                    <a:pt x="63995" y="82296"/>
                  </a:lnTo>
                  <a:lnTo>
                    <a:pt x="62471" y="83820"/>
                  </a:lnTo>
                  <a:lnTo>
                    <a:pt x="60947" y="86868"/>
                  </a:lnTo>
                  <a:lnTo>
                    <a:pt x="57899" y="86868"/>
                  </a:lnTo>
                  <a:lnTo>
                    <a:pt x="54851" y="89916"/>
                  </a:lnTo>
                  <a:lnTo>
                    <a:pt x="48755" y="89916"/>
                  </a:lnTo>
                </a:path>
                <a:path w="67310" h="90170">
                  <a:moveTo>
                    <a:pt x="50279" y="89916"/>
                  </a:moveTo>
                  <a:lnTo>
                    <a:pt x="44183" y="89916"/>
                  </a:lnTo>
                  <a:lnTo>
                    <a:pt x="42659" y="88392"/>
                  </a:lnTo>
                  <a:lnTo>
                    <a:pt x="41135" y="88392"/>
                  </a:lnTo>
                  <a:lnTo>
                    <a:pt x="38087" y="86868"/>
                  </a:lnTo>
                  <a:lnTo>
                    <a:pt x="36563" y="83820"/>
                  </a:lnTo>
                  <a:lnTo>
                    <a:pt x="35039" y="82296"/>
                  </a:lnTo>
                  <a:lnTo>
                    <a:pt x="35039" y="80772"/>
                  </a:lnTo>
                  <a:lnTo>
                    <a:pt x="33515" y="77724"/>
                  </a:lnTo>
                  <a:lnTo>
                    <a:pt x="31991" y="76200"/>
                  </a:lnTo>
                  <a:lnTo>
                    <a:pt x="31991" y="71628"/>
                  </a:lnTo>
                  <a:lnTo>
                    <a:pt x="33515" y="68580"/>
                  </a:lnTo>
                  <a:lnTo>
                    <a:pt x="35039" y="67056"/>
                  </a:lnTo>
                  <a:lnTo>
                    <a:pt x="35039" y="64008"/>
                  </a:lnTo>
                  <a:lnTo>
                    <a:pt x="36563" y="62484"/>
                  </a:lnTo>
                  <a:lnTo>
                    <a:pt x="38087" y="60960"/>
                  </a:lnTo>
                  <a:lnTo>
                    <a:pt x="41135" y="59436"/>
                  </a:lnTo>
                  <a:lnTo>
                    <a:pt x="42659" y="57912"/>
                  </a:lnTo>
                  <a:lnTo>
                    <a:pt x="44183" y="57912"/>
                  </a:lnTo>
                  <a:lnTo>
                    <a:pt x="47231" y="56388"/>
                  </a:lnTo>
                  <a:lnTo>
                    <a:pt x="50279" y="56388"/>
                  </a:lnTo>
                </a:path>
                <a:path w="67310" h="90170">
                  <a:moveTo>
                    <a:pt x="30467" y="25908"/>
                  </a:moveTo>
                  <a:lnTo>
                    <a:pt x="30467" y="27432"/>
                  </a:lnTo>
                  <a:lnTo>
                    <a:pt x="28943" y="28956"/>
                  </a:lnTo>
                  <a:lnTo>
                    <a:pt x="25908" y="30480"/>
                  </a:lnTo>
                  <a:lnTo>
                    <a:pt x="24384" y="32004"/>
                  </a:lnTo>
                  <a:lnTo>
                    <a:pt x="22860" y="32004"/>
                  </a:lnTo>
                  <a:lnTo>
                    <a:pt x="19812" y="33528"/>
                  </a:lnTo>
                  <a:lnTo>
                    <a:pt x="12192" y="33528"/>
                  </a:lnTo>
                  <a:lnTo>
                    <a:pt x="10668" y="32004"/>
                  </a:lnTo>
                  <a:lnTo>
                    <a:pt x="7620" y="30480"/>
                  </a:lnTo>
                  <a:lnTo>
                    <a:pt x="6096" y="30480"/>
                  </a:lnTo>
                  <a:lnTo>
                    <a:pt x="4572" y="28956"/>
                  </a:lnTo>
                  <a:lnTo>
                    <a:pt x="3048" y="25908"/>
                  </a:lnTo>
                  <a:lnTo>
                    <a:pt x="1524" y="24384"/>
                  </a:lnTo>
                  <a:lnTo>
                    <a:pt x="1524" y="22860"/>
                  </a:lnTo>
                  <a:lnTo>
                    <a:pt x="0" y="19812"/>
                  </a:lnTo>
                  <a:lnTo>
                    <a:pt x="0" y="12192"/>
                  </a:lnTo>
                  <a:lnTo>
                    <a:pt x="1524" y="10668"/>
                  </a:lnTo>
                  <a:lnTo>
                    <a:pt x="1524" y="9144"/>
                  </a:lnTo>
                  <a:lnTo>
                    <a:pt x="4572" y="6096"/>
                  </a:lnTo>
                  <a:lnTo>
                    <a:pt x="7620" y="3048"/>
                  </a:lnTo>
                  <a:lnTo>
                    <a:pt x="9144" y="3048"/>
                  </a:lnTo>
                  <a:lnTo>
                    <a:pt x="12192" y="0"/>
                  </a:lnTo>
                  <a:lnTo>
                    <a:pt x="19812" y="0"/>
                  </a:lnTo>
                  <a:lnTo>
                    <a:pt x="22860" y="1524"/>
                  </a:lnTo>
                  <a:lnTo>
                    <a:pt x="24384" y="3048"/>
                  </a:lnTo>
                  <a:lnTo>
                    <a:pt x="27432" y="4572"/>
                  </a:lnTo>
                  <a:lnTo>
                    <a:pt x="28943" y="4572"/>
                  </a:lnTo>
                  <a:lnTo>
                    <a:pt x="30467" y="7620"/>
                  </a:lnTo>
                  <a:lnTo>
                    <a:pt x="31991" y="9144"/>
                  </a:lnTo>
                  <a:lnTo>
                    <a:pt x="31991" y="10668"/>
                  </a:lnTo>
                  <a:lnTo>
                    <a:pt x="33515" y="13716"/>
                  </a:lnTo>
                  <a:lnTo>
                    <a:pt x="33515" y="18288"/>
                  </a:lnTo>
                  <a:lnTo>
                    <a:pt x="31991" y="21336"/>
                  </a:lnTo>
                  <a:lnTo>
                    <a:pt x="31991" y="22860"/>
                  </a:lnTo>
                  <a:lnTo>
                    <a:pt x="30467" y="25908"/>
                  </a:lnTo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065030" y="3907205"/>
              <a:ext cx="24765" cy="40005"/>
            </a:xfrm>
            <a:custGeom>
              <a:avLst/>
              <a:gdLst/>
              <a:ahLst/>
              <a:cxnLst/>
              <a:rect l="l" t="t" r="r" b="b"/>
              <a:pathLst>
                <a:path w="24764" h="40004">
                  <a:moveTo>
                    <a:pt x="0" y="39624"/>
                  </a:moveTo>
                  <a:lnTo>
                    <a:pt x="24371" y="0"/>
                  </a:lnTo>
                </a:path>
              </a:pathLst>
            </a:custGeom>
            <a:ln w="11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83306" y="3870629"/>
              <a:ext cx="287020" cy="414655"/>
            </a:xfrm>
            <a:custGeom>
              <a:avLst/>
              <a:gdLst/>
              <a:ahLst/>
              <a:cxnLst/>
              <a:rect l="l" t="t" r="r" b="b"/>
              <a:pathLst>
                <a:path w="287020" h="414654">
                  <a:moveTo>
                    <a:pt x="67056" y="24384"/>
                  </a:moveTo>
                  <a:lnTo>
                    <a:pt x="65532" y="22860"/>
                  </a:lnTo>
                  <a:lnTo>
                    <a:pt x="65532" y="10668"/>
                  </a:lnTo>
                  <a:lnTo>
                    <a:pt x="67056" y="9144"/>
                  </a:lnTo>
                  <a:lnTo>
                    <a:pt x="67056" y="6096"/>
                  </a:lnTo>
                  <a:lnTo>
                    <a:pt x="68580" y="4572"/>
                  </a:lnTo>
                  <a:lnTo>
                    <a:pt x="71628" y="3048"/>
                  </a:lnTo>
                  <a:lnTo>
                    <a:pt x="73152" y="3048"/>
                  </a:lnTo>
                  <a:lnTo>
                    <a:pt x="74676" y="1524"/>
                  </a:lnTo>
                  <a:lnTo>
                    <a:pt x="77724" y="0"/>
                  </a:lnTo>
                  <a:lnTo>
                    <a:pt x="86868" y="0"/>
                  </a:lnTo>
                  <a:lnTo>
                    <a:pt x="89916" y="1524"/>
                  </a:lnTo>
                  <a:lnTo>
                    <a:pt x="94488" y="6096"/>
                  </a:lnTo>
                  <a:lnTo>
                    <a:pt x="96012" y="9144"/>
                  </a:lnTo>
                  <a:lnTo>
                    <a:pt x="97536" y="10668"/>
                  </a:lnTo>
                  <a:lnTo>
                    <a:pt x="97536" y="22860"/>
                  </a:lnTo>
                  <a:lnTo>
                    <a:pt x="94488" y="25908"/>
                  </a:lnTo>
                  <a:lnTo>
                    <a:pt x="92964" y="27432"/>
                  </a:lnTo>
                  <a:lnTo>
                    <a:pt x="89916" y="30480"/>
                  </a:lnTo>
                  <a:lnTo>
                    <a:pt x="86868" y="32004"/>
                  </a:lnTo>
                  <a:lnTo>
                    <a:pt x="83820" y="32004"/>
                  </a:lnTo>
                  <a:lnTo>
                    <a:pt x="80772" y="33528"/>
                  </a:lnTo>
                  <a:lnTo>
                    <a:pt x="77724" y="32004"/>
                  </a:lnTo>
                  <a:lnTo>
                    <a:pt x="76200" y="32004"/>
                  </a:lnTo>
                  <a:lnTo>
                    <a:pt x="73152" y="30480"/>
                  </a:lnTo>
                  <a:lnTo>
                    <a:pt x="71628" y="30480"/>
                  </a:lnTo>
                  <a:lnTo>
                    <a:pt x="70104" y="28956"/>
                  </a:lnTo>
                  <a:lnTo>
                    <a:pt x="68580" y="25908"/>
                  </a:lnTo>
                  <a:lnTo>
                    <a:pt x="67056" y="24384"/>
                  </a:lnTo>
                </a:path>
                <a:path w="287020" h="414654">
                  <a:moveTo>
                    <a:pt x="30480" y="24384"/>
                  </a:moveTo>
                  <a:lnTo>
                    <a:pt x="28956" y="25908"/>
                  </a:lnTo>
                  <a:lnTo>
                    <a:pt x="27432" y="28956"/>
                  </a:lnTo>
                  <a:lnTo>
                    <a:pt x="25908" y="30480"/>
                  </a:lnTo>
                  <a:lnTo>
                    <a:pt x="22860" y="30480"/>
                  </a:lnTo>
                  <a:lnTo>
                    <a:pt x="21336" y="32004"/>
                  </a:lnTo>
                  <a:lnTo>
                    <a:pt x="18288" y="32004"/>
                  </a:lnTo>
                  <a:lnTo>
                    <a:pt x="16764" y="33528"/>
                  </a:lnTo>
                  <a:lnTo>
                    <a:pt x="15240" y="32004"/>
                  </a:lnTo>
                  <a:lnTo>
                    <a:pt x="10668" y="32004"/>
                  </a:lnTo>
                  <a:lnTo>
                    <a:pt x="7620" y="30480"/>
                  </a:lnTo>
                  <a:lnTo>
                    <a:pt x="1524" y="24384"/>
                  </a:lnTo>
                  <a:lnTo>
                    <a:pt x="0" y="22860"/>
                  </a:lnTo>
                  <a:lnTo>
                    <a:pt x="0" y="10668"/>
                  </a:lnTo>
                  <a:lnTo>
                    <a:pt x="1524" y="9144"/>
                  </a:lnTo>
                  <a:lnTo>
                    <a:pt x="3048" y="6096"/>
                  </a:lnTo>
                  <a:lnTo>
                    <a:pt x="6096" y="3048"/>
                  </a:lnTo>
                  <a:lnTo>
                    <a:pt x="9144" y="1524"/>
                  </a:lnTo>
                  <a:lnTo>
                    <a:pt x="10668" y="0"/>
                  </a:lnTo>
                  <a:lnTo>
                    <a:pt x="19812" y="0"/>
                  </a:lnTo>
                  <a:lnTo>
                    <a:pt x="22860" y="1524"/>
                  </a:lnTo>
                  <a:lnTo>
                    <a:pt x="24384" y="3048"/>
                  </a:lnTo>
                  <a:lnTo>
                    <a:pt x="25908" y="3048"/>
                  </a:lnTo>
                  <a:lnTo>
                    <a:pt x="28956" y="6096"/>
                  </a:lnTo>
                  <a:lnTo>
                    <a:pt x="30480" y="9144"/>
                  </a:lnTo>
                  <a:lnTo>
                    <a:pt x="32004" y="10668"/>
                  </a:lnTo>
                  <a:lnTo>
                    <a:pt x="32004" y="13716"/>
                  </a:lnTo>
                  <a:lnTo>
                    <a:pt x="33528" y="15240"/>
                  </a:lnTo>
                  <a:lnTo>
                    <a:pt x="33528" y="18288"/>
                  </a:lnTo>
                  <a:lnTo>
                    <a:pt x="32004" y="19812"/>
                  </a:lnTo>
                  <a:lnTo>
                    <a:pt x="30480" y="22860"/>
                  </a:lnTo>
                  <a:lnTo>
                    <a:pt x="30480" y="24384"/>
                  </a:lnTo>
                </a:path>
                <a:path w="287020" h="414654">
                  <a:moveTo>
                    <a:pt x="236207" y="380974"/>
                  </a:moveTo>
                  <a:lnTo>
                    <a:pt x="239255" y="380974"/>
                  </a:lnTo>
                  <a:lnTo>
                    <a:pt x="242303" y="382498"/>
                  </a:lnTo>
                  <a:lnTo>
                    <a:pt x="243827" y="382498"/>
                  </a:lnTo>
                  <a:lnTo>
                    <a:pt x="245351" y="384022"/>
                  </a:lnTo>
                  <a:lnTo>
                    <a:pt x="248399" y="385546"/>
                  </a:lnTo>
                  <a:lnTo>
                    <a:pt x="249923" y="387070"/>
                  </a:lnTo>
                  <a:lnTo>
                    <a:pt x="249923" y="388594"/>
                  </a:lnTo>
                  <a:lnTo>
                    <a:pt x="252971" y="391642"/>
                  </a:lnTo>
                  <a:lnTo>
                    <a:pt x="252971" y="405358"/>
                  </a:lnTo>
                  <a:lnTo>
                    <a:pt x="249923" y="406882"/>
                  </a:lnTo>
                  <a:lnTo>
                    <a:pt x="249923" y="408406"/>
                  </a:lnTo>
                  <a:lnTo>
                    <a:pt x="248399" y="411454"/>
                  </a:lnTo>
                  <a:lnTo>
                    <a:pt x="246875" y="411454"/>
                  </a:lnTo>
                  <a:lnTo>
                    <a:pt x="243827" y="412978"/>
                  </a:lnTo>
                  <a:lnTo>
                    <a:pt x="242303" y="414502"/>
                  </a:lnTo>
                  <a:lnTo>
                    <a:pt x="231635" y="414502"/>
                  </a:lnTo>
                  <a:lnTo>
                    <a:pt x="230111" y="412978"/>
                  </a:lnTo>
                  <a:lnTo>
                    <a:pt x="228587" y="412978"/>
                  </a:lnTo>
                  <a:lnTo>
                    <a:pt x="225539" y="411454"/>
                  </a:lnTo>
                  <a:lnTo>
                    <a:pt x="224015" y="408406"/>
                  </a:lnTo>
                  <a:lnTo>
                    <a:pt x="222491" y="406882"/>
                  </a:lnTo>
                  <a:lnTo>
                    <a:pt x="222491" y="405358"/>
                  </a:lnTo>
                  <a:lnTo>
                    <a:pt x="220967" y="402310"/>
                  </a:lnTo>
                  <a:lnTo>
                    <a:pt x="219443" y="400786"/>
                  </a:lnTo>
                  <a:lnTo>
                    <a:pt x="219443" y="396214"/>
                  </a:lnTo>
                  <a:lnTo>
                    <a:pt x="220967" y="393166"/>
                  </a:lnTo>
                  <a:lnTo>
                    <a:pt x="222491" y="391642"/>
                  </a:lnTo>
                  <a:lnTo>
                    <a:pt x="222491" y="388594"/>
                  </a:lnTo>
                  <a:lnTo>
                    <a:pt x="224015" y="387070"/>
                  </a:lnTo>
                  <a:lnTo>
                    <a:pt x="225539" y="385546"/>
                  </a:lnTo>
                  <a:lnTo>
                    <a:pt x="228587" y="384022"/>
                  </a:lnTo>
                  <a:lnTo>
                    <a:pt x="230111" y="382498"/>
                  </a:lnTo>
                  <a:lnTo>
                    <a:pt x="231635" y="382498"/>
                  </a:lnTo>
                  <a:lnTo>
                    <a:pt x="234683" y="380974"/>
                  </a:lnTo>
                  <a:lnTo>
                    <a:pt x="236207" y="380974"/>
                  </a:lnTo>
                </a:path>
                <a:path w="287020" h="414654">
                  <a:moveTo>
                    <a:pt x="254495" y="350494"/>
                  </a:moveTo>
                  <a:lnTo>
                    <a:pt x="254495" y="347446"/>
                  </a:lnTo>
                  <a:lnTo>
                    <a:pt x="252971" y="344398"/>
                  </a:lnTo>
                  <a:lnTo>
                    <a:pt x="252971" y="338302"/>
                  </a:lnTo>
                  <a:lnTo>
                    <a:pt x="254495" y="335254"/>
                  </a:lnTo>
                  <a:lnTo>
                    <a:pt x="254495" y="333730"/>
                  </a:lnTo>
                  <a:lnTo>
                    <a:pt x="256019" y="332206"/>
                  </a:lnTo>
                  <a:lnTo>
                    <a:pt x="257543" y="329158"/>
                  </a:lnTo>
                  <a:lnTo>
                    <a:pt x="259067" y="329158"/>
                  </a:lnTo>
                  <a:lnTo>
                    <a:pt x="260591" y="327634"/>
                  </a:lnTo>
                  <a:lnTo>
                    <a:pt x="263639" y="326110"/>
                  </a:lnTo>
                  <a:lnTo>
                    <a:pt x="265163" y="324586"/>
                  </a:lnTo>
                  <a:lnTo>
                    <a:pt x="274307" y="324586"/>
                  </a:lnTo>
                  <a:lnTo>
                    <a:pt x="277355" y="327634"/>
                  </a:lnTo>
                  <a:lnTo>
                    <a:pt x="278879" y="327634"/>
                  </a:lnTo>
                  <a:lnTo>
                    <a:pt x="284975" y="333730"/>
                  </a:lnTo>
                  <a:lnTo>
                    <a:pt x="284975" y="335254"/>
                  </a:lnTo>
                  <a:lnTo>
                    <a:pt x="286499" y="336778"/>
                  </a:lnTo>
                  <a:lnTo>
                    <a:pt x="286499" y="344398"/>
                  </a:lnTo>
                  <a:lnTo>
                    <a:pt x="284975" y="347446"/>
                  </a:lnTo>
                  <a:lnTo>
                    <a:pt x="284975" y="348970"/>
                  </a:lnTo>
                  <a:lnTo>
                    <a:pt x="283451" y="350494"/>
                  </a:lnTo>
                  <a:lnTo>
                    <a:pt x="281927" y="353542"/>
                  </a:lnTo>
                  <a:lnTo>
                    <a:pt x="280403" y="355066"/>
                  </a:lnTo>
                  <a:lnTo>
                    <a:pt x="278879" y="355066"/>
                  </a:lnTo>
                  <a:lnTo>
                    <a:pt x="275831" y="356590"/>
                  </a:lnTo>
                  <a:lnTo>
                    <a:pt x="274307" y="358114"/>
                  </a:lnTo>
                  <a:lnTo>
                    <a:pt x="266687" y="358114"/>
                  </a:lnTo>
                  <a:lnTo>
                    <a:pt x="263639" y="356590"/>
                  </a:lnTo>
                  <a:lnTo>
                    <a:pt x="262115" y="356590"/>
                  </a:lnTo>
                  <a:lnTo>
                    <a:pt x="259067" y="353542"/>
                  </a:lnTo>
                  <a:lnTo>
                    <a:pt x="256019" y="352018"/>
                  </a:lnTo>
                  <a:lnTo>
                    <a:pt x="254495" y="350494"/>
                  </a:lnTo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958350" y="4419231"/>
              <a:ext cx="344805" cy="342900"/>
            </a:xfrm>
            <a:custGeom>
              <a:avLst/>
              <a:gdLst/>
              <a:ahLst/>
              <a:cxnLst/>
              <a:rect l="l" t="t" r="r" b="b"/>
              <a:pathLst>
                <a:path w="344804" h="342900">
                  <a:moveTo>
                    <a:pt x="172199" y="0"/>
                  </a:moveTo>
                  <a:lnTo>
                    <a:pt x="149339" y="0"/>
                  </a:lnTo>
                  <a:lnTo>
                    <a:pt x="143243" y="1524"/>
                  </a:lnTo>
                  <a:lnTo>
                    <a:pt x="135623" y="3048"/>
                  </a:lnTo>
                  <a:lnTo>
                    <a:pt x="128003" y="6096"/>
                  </a:lnTo>
                  <a:lnTo>
                    <a:pt x="120383" y="7620"/>
                  </a:lnTo>
                  <a:lnTo>
                    <a:pt x="112776" y="9144"/>
                  </a:lnTo>
                  <a:lnTo>
                    <a:pt x="106680" y="12192"/>
                  </a:lnTo>
                  <a:lnTo>
                    <a:pt x="99060" y="15240"/>
                  </a:lnTo>
                  <a:lnTo>
                    <a:pt x="92964" y="18288"/>
                  </a:lnTo>
                  <a:lnTo>
                    <a:pt x="86868" y="22860"/>
                  </a:lnTo>
                  <a:lnTo>
                    <a:pt x="79248" y="25908"/>
                  </a:lnTo>
                  <a:lnTo>
                    <a:pt x="60960" y="39611"/>
                  </a:lnTo>
                  <a:lnTo>
                    <a:pt x="56388" y="44183"/>
                  </a:lnTo>
                  <a:lnTo>
                    <a:pt x="50292" y="48755"/>
                  </a:lnTo>
                  <a:lnTo>
                    <a:pt x="44196" y="54851"/>
                  </a:lnTo>
                  <a:lnTo>
                    <a:pt x="41148" y="60947"/>
                  </a:lnTo>
                  <a:lnTo>
                    <a:pt x="35052" y="67043"/>
                  </a:lnTo>
                  <a:lnTo>
                    <a:pt x="30480" y="73139"/>
                  </a:lnTo>
                  <a:lnTo>
                    <a:pt x="27432" y="79235"/>
                  </a:lnTo>
                  <a:lnTo>
                    <a:pt x="22860" y="85331"/>
                  </a:lnTo>
                  <a:lnTo>
                    <a:pt x="19812" y="91427"/>
                  </a:lnTo>
                  <a:lnTo>
                    <a:pt x="16764" y="99047"/>
                  </a:lnTo>
                  <a:lnTo>
                    <a:pt x="12192" y="105143"/>
                  </a:lnTo>
                  <a:lnTo>
                    <a:pt x="10668" y="112763"/>
                  </a:lnTo>
                  <a:lnTo>
                    <a:pt x="7620" y="118859"/>
                  </a:lnTo>
                  <a:lnTo>
                    <a:pt x="0" y="156959"/>
                  </a:lnTo>
                  <a:lnTo>
                    <a:pt x="0" y="187426"/>
                  </a:lnTo>
                  <a:lnTo>
                    <a:pt x="1524" y="193522"/>
                  </a:lnTo>
                  <a:lnTo>
                    <a:pt x="6096" y="216382"/>
                  </a:lnTo>
                  <a:lnTo>
                    <a:pt x="9144" y="222478"/>
                  </a:lnTo>
                  <a:lnTo>
                    <a:pt x="10668" y="230098"/>
                  </a:lnTo>
                  <a:lnTo>
                    <a:pt x="13716" y="236194"/>
                  </a:lnTo>
                  <a:lnTo>
                    <a:pt x="16764" y="243814"/>
                  </a:lnTo>
                  <a:lnTo>
                    <a:pt x="19812" y="249910"/>
                  </a:lnTo>
                  <a:lnTo>
                    <a:pt x="22860" y="257530"/>
                  </a:lnTo>
                  <a:lnTo>
                    <a:pt x="45720" y="288010"/>
                  </a:lnTo>
                  <a:lnTo>
                    <a:pt x="60960" y="303250"/>
                  </a:lnTo>
                  <a:lnTo>
                    <a:pt x="67056" y="307822"/>
                  </a:lnTo>
                  <a:lnTo>
                    <a:pt x="74676" y="312394"/>
                  </a:lnTo>
                  <a:lnTo>
                    <a:pt x="80772" y="316966"/>
                  </a:lnTo>
                  <a:lnTo>
                    <a:pt x="86868" y="320014"/>
                  </a:lnTo>
                  <a:lnTo>
                    <a:pt x="92964" y="324586"/>
                  </a:lnTo>
                  <a:lnTo>
                    <a:pt x="100584" y="327634"/>
                  </a:lnTo>
                  <a:lnTo>
                    <a:pt x="106680" y="330682"/>
                  </a:lnTo>
                  <a:lnTo>
                    <a:pt x="112776" y="332206"/>
                  </a:lnTo>
                  <a:lnTo>
                    <a:pt x="121907" y="335241"/>
                  </a:lnTo>
                  <a:lnTo>
                    <a:pt x="128003" y="336765"/>
                  </a:lnTo>
                  <a:lnTo>
                    <a:pt x="135623" y="338289"/>
                  </a:lnTo>
                  <a:lnTo>
                    <a:pt x="143243" y="339813"/>
                  </a:lnTo>
                  <a:lnTo>
                    <a:pt x="158483" y="342861"/>
                  </a:lnTo>
                  <a:lnTo>
                    <a:pt x="187439" y="342861"/>
                  </a:lnTo>
                  <a:lnTo>
                    <a:pt x="196583" y="341337"/>
                  </a:lnTo>
                  <a:lnTo>
                    <a:pt x="202679" y="339813"/>
                  </a:lnTo>
                  <a:lnTo>
                    <a:pt x="210299" y="338289"/>
                  </a:lnTo>
                  <a:lnTo>
                    <a:pt x="217919" y="336765"/>
                  </a:lnTo>
                  <a:lnTo>
                    <a:pt x="224015" y="335241"/>
                  </a:lnTo>
                  <a:lnTo>
                    <a:pt x="231635" y="332206"/>
                  </a:lnTo>
                  <a:lnTo>
                    <a:pt x="239255" y="330682"/>
                  </a:lnTo>
                  <a:lnTo>
                    <a:pt x="246875" y="326110"/>
                  </a:lnTo>
                  <a:lnTo>
                    <a:pt x="259067" y="320014"/>
                  </a:lnTo>
                  <a:lnTo>
                    <a:pt x="266687" y="316966"/>
                  </a:lnTo>
                  <a:lnTo>
                    <a:pt x="278866" y="307822"/>
                  </a:lnTo>
                  <a:lnTo>
                    <a:pt x="283438" y="301726"/>
                  </a:lnTo>
                  <a:lnTo>
                    <a:pt x="289534" y="298678"/>
                  </a:lnTo>
                  <a:lnTo>
                    <a:pt x="294106" y="292582"/>
                  </a:lnTo>
                  <a:lnTo>
                    <a:pt x="304774" y="281914"/>
                  </a:lnTo>
                  <a:lnTo>
                    <a:pt x="309346" y="275818"/>
                  </a:lnTo>
                  <a:lnTo>
                    <a:pt x="315442" y="269722"/>
                  </a:lnTo>
                  <a:lnTo>
                    <a:pt x="318490" y="263626"/>
                  </a:lnTo>
                  <a:lnTo>
                    <a:pt x="323062" y="256006"/>
                  </a:lnTo>
                  <a:lnTo>
                    <a:pt x="329158" y="243814"/>
                  </a:lnTo>
                  <a:lnTo>
                    <a:pt x="332206" y="236194"/>
                  </a:lnTo>
                  <a:lnTo>
                    <a:pt x="335254" y="230098"/>
                  </a:lnTo>
                  <a:lnTo>
                    <a:pt x="336778" y="222478"/>
                  </a:lnTo>
                  <a:lnTo>
                    <a:pt x="339826" y="214858"/>
                  </a:lnTo>
                  <a:lnTo>
                    <a:pt x="341350" y="208762"/>
                  </a:lnTo>
                  <a:lnTo>
                    <a:pt x="344398" y="193522"/>
                  </a:lnTo>
                  <a:lnTo>
                    <a:pt x="344398" y="149339"/>
                  </a:lnTo>
                  <a:lnTo>
                    <a:pt x="339826" y="126479"/>
                  </a:lnTo>
                  <a:lnTo>
                    <a:pt x="336778" y="118859"/>
                  </a:lnTo>
                  <a:lnTo>
                    <a:pt x="335254" y="112763"/>
                  </a:lnTo>
                  <a:lnTo>
                    <a:pt x="332206" y="105143"/>
                  </a:lnTo>
                  <a:lnTo>
                    <a:pt x="329158" y="99047"/>
                  </a:lnTo>
                  <a:lnTo>
                    <a:pt x="326110" y="91427"/>
                  </a:lnTo>
                  <a:lnTo>
                    <a:pt x="300202" y="54851"/>
                  </a:lnTo>
                  <a:lnTo>
                    <a:pt x="259067" y="21336"/>
                  </a:lnTo>
                  <a:lnTo>
                    <a:pt x="237731" y="12192"/>
                  </a:lnTo>
                  <a:lnTo>
                    <a:pt x="231635" y="9144"/>
                  </a:lnTo>
                  <a:lnTo>
                    <a:pt x="224015" y="7620"/>
                  </a:lnTo>
                  <a:lnTo>
                    <a:pt x="217919" y="4572"/>
                  </a:lnTo>
                  <a:lnTo>
                    <a:pt x="210299" y="3048"/>
                  </a:lnTo>
                  <a:lnTo>
                    <a:pt x="195059" y="0"/>
                  </a:lnTo>
                  <a:lnTo>
                    <a:pt x="172199" y="0"/>
                  </a:lnTo>
                </a:path>
              </a:pathLst>
            </a:custGeom>
            <a:ln w="10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3379952" y="4167346"/>
            <a:ext cx="10477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 spc="-25" b="1">
                <a:latin typeface="Arial Rounded MT Bold"/>
                <a:cs typeface="Arial Rounded MT Bold"/>
              </a:rPr>
              <a:t>U2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650019" y="4167346"/>
            <a:ext cx="11557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W1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947173" y="3772659"/>
            <a:ext cx="240029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 Rounded MT Bold"/>
                <a:cs typeface="Arial Rounded MT Bold"/>
              </a:rPr>
              <a:t>W2</a:t>
            </a:r>
            <a:r>
              <a:rPr dirty="0" sz="450" spc="254">
                <a:latin typeface="Times New Roman"/>
                <a:cs typeface="Times New Roman"/>
              </a:rPr>
              <a:t> </a:t>
            </a:r>
            <a:r>
              <a:rPr dirty="0" sz="450" spc="-25">
                <a:latin typeface="Arial Rounded MT Bold"/>
                <a:cs typeface="Arial Rounded MT Bold"/>
              </a:rPr>
              <a:t>U1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258041" y="4302973"/>
            <a:ext cx="10287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V1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825264" y="4302973"/>
            <a:ext cx="9969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V2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081945" y="3327519"/>
            <a:ext cx="1496695" cy="26416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50"/>
              </a:spcBef>
            </a:pPr>
            <a:r>
              <a:rPr dirty="0" sz="800" b="1">
                <a:latin typeface="Arial"/>
                <a:cs typeface="Arial"/>
              </a:rPr>
              <a:t>Motor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 b="1">
                <a:latin typeface="Arial"/>
                <a:cs typeface="Arial"/>
              </a:rPr>
              <a:t>asincrónico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10" b="1">
                <a:latin typeface="Arial"/>
                <a:cs typeface="Arial"/>
              </a:rPr>
              <a:t>trifásico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dirty="0" sz="650">
                <a:latin typeface="Arial"/>
                <a:cs typeface="Arial"/>
              </a:rPr>
              <a:t>THREE-PHASE</a:t>
            </a:r>
            <a:r>
              <a:rPr dirty="0" sz="650" spc="19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INDUCTION</a:t>
            </a:r>
            <a:r>
              <a:rPr dirty="0" sz="650" spc="195">
                <a:latin typeface="Times New Roman"/>
                <a:cs typeface="Times New Roman"/>
              </a:rPr>
              <a:t> </a:t>
            </a:r>
            <a:r>
              <a:rPr dirty="0" sz="650" spc="-20">
                <a:latin typeface="Arial"/>
                <a:cs typeface="Arial"/>
              </a:rPr>
              <a:t>MOTOR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2927699" y="3901598"/>
            <a:ext cx="417830" cy="372745"/>
            <a:chOff x="2927699" y="3901598"/>
            <a:chExt cx="417830" cy="372745"/>
          </a:xfrm>
        </p:grpSpPr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7699" y="3939038"/>
              <a:ext cx="143598" cy="22129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7614" y="3901598"/>
              <a:ext cx="177317" cy="299224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2964446" y="4266844"/>
              <a:ext cx="335280" cy="1905"/>
            </a:xfrm>
            <a:custGeom>
              <a:avLst/>
              <a:gdLst/>
              <a:ahLst/>
              <a:cxnLst/>
              <a:rect l="l" t="t" r="r" b="b"/>
              <a:pathLst>
                <a:path w="335279" h="1904">
                  <a:moveTo>
                    <a:pt x="0" y="0"/>
                  </a:moveTo>
                  <a:lnTo>
                    <a:pt x="47244" y="1524"/>
                  </a:lnTo>
                </a:path>
                <a:path w="335279" h="1904">
                  <a:moveTo>
                    <a:pt x="286486" y="0"/>
                  </a:moveTo>
                  <a:lnTo>
                    <a:pt x="335254" y="1524"/>
                  </a:lnTo>
                </a:path>
              </a:pathLst>
            </a:custGeom>
            <a:ln w="11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011690" y="4240936"/>
              <a:ext cx="241300" cy="27940"/>
            </a:xfrm>
            <a:custGeom>
              <a:avLst/>
              <a:gdLst/>
              <a:ahLst/>
              <a:cxnLst/>
              <a:rect l="l" t="t" r="r" b="b"/>
              <a:pathLst>
                <a:path w="241300" h="27939">
                  <a:moveTo>
                    <a:pt x="178295" y="27432"/>
                  </a:moveTo>
                  <a:lnTo>
                    <a:pt x="178295" y="24384"/>
                  </a:lnTo>
                  <a:lnTo>
                    <a:pt x="176771" y="21336"/>
                  </a:lnTo>
                  <a:lnTo>
                    <a:pt x="176771" y="18288"/>
                  </a:lnTo>
                  <a:lnTo>
                    <a:pt x="173723" y="12192"/>
                  </a:lnTo>
                  <a:lnTo>
                    <a:pt x="170675" y="9144"/>
                  </a:lnTo>
                  <a:lnTo>
                    <a:pt x="169151" y="6096"/>
                  </a:lnTo>
                  <a:lnTo>
                    <a:pt x="166103" y="4572"/>
                  </a:lnTo>
                  <a:lnTo>
                    <a:pt x="163055" y="3048"/>
                  </a:lnTo>
                  <a:lnTo>
                    <a:pt x="156959" y="0"/>
                  </a:lnTo>
                  <a:lnTo>
                    <a:pt x="144767" y="0"/>
                  </a:lnTo>
                  <a:lnTo>
                    <a:pt x="143243" y="1524"/>
                  </a:lnTo>
                  <a:lnTo>
                    <a:pt x="134099" y="6096"/>
                  </a:lnTo>
                  <a:lnTo>
                    <a:pt x="132575" y="9144"/>
                  </a:lnTo>
                  <a:lnTo>
                    <a:pt x="131051" y="10668"/>
                  </a:lnTo>
                  <a:lnTo>
                    <a:pt x="128003" y="12192"/>
                  </a:lnTo>
                  <a:lnTo>
                    <a:pt x="126479" y="15240"/>
                  </a:lnTo>
                  <a:lnTo>
                    <a:pt x="126479" y="18288"/>
                  </a:lnTo>
                  <a:lnTo>
                    <a:pt x="124955" y="21336"/>
                  </a:lnTo>
                  <a:lnTo>
                    <a:pt x="124955" y="27432"/>
                  </a:lnTo>
                </a:path>
                <a:path w="241300" h="27939">
                  <a:moveTo>
                    <a:pt x="115811" y="27432"/>
                  </a:moveTo>
                  <a:lnTo>
                    <a:pt x="115811" y="24384"/>
                  </a:lnTo>
                  <a:lnTo>
                    <a:pt x="114287" y="21336"/>
                  </a:lnTo>
                  <a:lnTo>
                    <a:pt x="114287" y="18288"/>
                  </a:lnTo>
                  <a:lnTo>
                    <a:pt x="111239" y="12192"/>
                  </a:lnTo>
                  <a:lnTo>
                    <a:pt x="105143" y="6096"/>
                  </a:lnTo>
                  <a:lnTo>
                    <a:pt x="102095" y="4572"/>
                  </a:lnTo>
                  <a:lnTo>
                    <a:pt x="100571" y="3048"/>
                  </a:lnTo>
                  <a:lnTo>
                    <a:pt x="94475" y="0"/>
                  </a:lnTo>
                  <a:lnTo>
                    <a:pt x="82283" y="0"/>
                  </a:lnTo>
                  <a:lnTo>
                    <a:pt x="80759" y="1524"/>
                  </a:lnTo>
                  <a:lnTo>
                    <a:pt x="76187" y="3048"/>
                  </a:lnTo>
                  <a:lnTo>
                    <a:pt x="74663" y="4572"/>
                  </a:lnTo>
                  <a:lnTo>
                    <a:pt x="71615" y="6096"/>
                  </a:lnTo>
                  <a:lnTo>
                    <a:pt x="70091" y="9144"/>
                  </a:lnTo>
                  <a:lnTo>
                    <a:pt x="68567" y="10668"/>
                  </a:lnTo>
                  <a:lnTo>
                    <a:pt x="65519" y="12192"/>
                  </a:lnTo>
                  <a:lnTo>
                    <a:pt x="64008" y="15240"/>
                  </a:lnTo>
                  <a:lnTo>
                    <a:pt x="64008" y="18288"/>
                  </a:lnTo>
                  <a:lnTo>
                    <a:pt x="62484" y="21336"/>
                  </a:lnTo>
                  <a:lnTo>
                    <a:pt x="62484" y="27432"/>
                  </a:lnTo>
                </a:path>
                <a:path w="241300" h="27939">
                  <a:moveTo>
                    <a:pt x="53340" y="27432"/>
                  </a:moveTo>
                  <a:lnTo>
                    <a:pt x="51816" y="24384"/>
                  </a:lnTo>
                  <a:lnTo>
                    <a:pt x="51816" y="18288"/>
                  </a:lnTo>
                  <a:lnTo>
                    <a:pt x="48768" y="12192"/>
                  </a:lnTo>
                  <a:lnTo>
                    <a:pt x="42672" y="6096"/>
                  </a:lnTo>
                  <a:lnTo>
                    <a:pt x="39624" y="4572"/>
                  </a:lnTo>
                  <a:lnTo>
                    <a:pt x="38100" y="3048"/>
                  </a:lnTo>
                  <a:lnTo>
                    <a:pt x="32004" y="0"/>
                  </a:lnTo>
                  <a:lnTo>
                    <a:pt x="19812" y="0"/>
                  </a:lnTo>
                  <a:lnTo>
                    <a:pt x="13716" y="3048"/>
                  </a:lnTo>
                  <a:lnTo>
                    <a:pt x="12192" y="4572"/>
                  </a:lnTo>
                  <a:lnTo>
                    <a:pt x="9144" y="6096"/>
                  </a:lnTo>
                  <a:lnTo>
                    <a:pt x="7620" y="9144"/>
                  </a:lnTo>
                  <a:lnTo>
                    <a:pt x="4572" y="10668"/>
                  </a:lnTo>
                  <a:lnTo>
                    <a:pt x="3048" y="12192"/>
                  </a:lnTo>
                  <a:lnTo>
                    <a:pt x="0" y="18288"/>
                  </a:lnTo>
                  <a:lnTo>
                    <a:pt x="0" y="27432"/>
                  </a:lnTo>
                </a:path>
                <a:path w="241300" h="27939">
                  <a:moveTo>
                    <a:pt x="240766" y="27432"/>
                  </a:moveTo>
                  <a:lnTo>
                    <a:pt x="240766" y="24384"/>
                  </a:lnTo>
                  <a:lnTo>
                    <a:pt x="239242" y="21336"/>
                  </a:lnTo>
                  <a:lnTo>
                    <a:pt x="239242" y="18288"/>
                  </a:lnTo>
                  <a:lnTo>
                    <a:pt x="236194" y="12192"/>
                  </a:lnTo>
                  <a:lnTo>
                    <a:pt x="233146" y="9144"/>
                  </a:lnTo>
                  <a:lnTo>
                    <a:pt x="231622" y="6096"/>
                  </a:lnTo>
                  <a:lnTo>
                    <a:pt x="228574" y="4572"/>
                  </a:lnTo>
                  <a:lnTo>
                    <a:pt x="225526" y="3048"/>
                  </a:lnTo>
                  <a:lnTo>
                    <a:pt x="219430" y="0"/>
                  </a:lnTo>
                  <a:lnTo>
                    <a:pt x="207251" y="0"/>
                  </a:lnTo>
                  <a:lnTo>
                    <a:pt x="205727" y="1524"/>
                  </a:lnTo>
                  <a:lnTo>
                    <a:pt x="196583" y="6096"/>
                  </a:lnTo>
                  <a:lnTo>
                    <a:pt x="195059" y="9144"/>
                  </a:lnTo>
                  <a:lnTo>
                    <a:pt x="193535" y="10668"/>
                  </a:lnTo>
                  <a:lnTo>
                    <a:pt x="190487" y="12192"/>
                  </a:lnTo>
                  <a:lnTo>
                    <a:pt x="188963" y="15240"/>
                  </a:lnTo>
                  <a:lnTo>
                    <a:pt x="188963" y="18288"/>
                  </a:lnTo>
                  <a:lnTo>
                    <a:pt x="187439" y="21336"/>
                  </a:lnTo>
                  <a:lnTo>
                    <a:pt x="187439" y="27432"/>
                  </a:lnTo>
                </a:path>
              </a:pathLst>
            </a:custGeom>
            <a:ln w="94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3040126" y="4449960"/>
            <a:ext cx="84455" cy="217804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250"/>
              </a:spcBef>
            </a:pPr>
            <a:r>
              <a:rPr dirty="0" sz="500" spc="5" b="1">
                <a:latin typeface="Arial Rounded MT Bold"/>
                <a:cs typeface="Arial Rounded MT Bold"/>
              </a:rPr>
              <a:t>M</a:t>
            </a:r>
            <a:endParaRPr sz="5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500" spc="5"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41" name="object 41" descr=""/>
          <p:cNvGraphicFramePr>
            <a:graphicFrameLocks noGrp="1"/>
          </p:cNvGraphicFramePr>
          <p:nvPr/>
        </p:nvGraphicFramePr>
        <p:xfrm>
          <a:off x="1476317" y="5169668"/>
          <a:ext cx="1356995" cy="624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9610"/>
                <a:gridCol w="659129"/>
              </a:tblGrid>
              <a:tr h="126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según</a:t>
                      </a:r>
                      <a:r>
                        <a:rPr dirty="0" sz="5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530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4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00">
                          <a:latin typeface="Symbol"/>
                          <a:cs typeface="Symbol"/>
                        </a:rPr>
                        <a:t>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6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400/692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V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1.0</a:t>
                      </a:r>
                      <a:r>
                        <a:rPr dirty="0" sz="65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65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0.58</a:t>
                      </a:r>
                      <a:r>
                        <a:rPr dirty="0" sz="65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52705">
                        <a:lnSpc>
                          <a:spcPts val="760"/>
                        </a:lnSpc>
                        <a:spcBef>
                          <a:spcPts val="114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0.37</a:t>
                      </a:r>
                      <a:r>
                        <a:rPr dirty="0" sz="65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kW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4604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6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0.72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46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1400</a:t>
                      </a:r>
                      <a:r>
                        <a:rPr dirty="0" sz="65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rpm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700"/>
                        </a:lnSpc>
                        <a:spcBef>
                          <a:spcPts val="18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Hz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349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 marL="55880">
                        <a:lnSpc>
                          <a:spcPts val="690"/>
                        </a:lnSpc>
                        <a:spcBef>
                          <a:spcPts val="19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ISO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:</a:t>
                      </a:r>
                      <a:r>
                        <a:rPr dirty="0" sz="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B/F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476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03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2" name="object 42" descr=""/>
          <p:cNvSpPr/>
          <p:nvPr/>
        </p:nvSpPr>
        <p:spPr>
          <a:xfrm>
            <a:off x="3048266" y="4371987"/>
            <a:ext cx="166370" cy="62865"/>
          </a:xfrm>
          <a:custGeom>
            <a:avLst/>
            <a:gdLst/>
            <a:ahLst/>
            <a:cxnLst/>
            <a:rect l="l" t="t" r="r" b="b"/>
            <a:pathLst>
              <a:path w="166369" h="62864">
                <a:moveTo>
                  <a:pt x="0" y="0"/>
                </a:moveTo>
                <a:lnTo>
                  <a:pt x="0" y="62484"/>
                </a:lnTo>
              </a:path>
              <a:path w="166369" h="62864">
                <a:moveTo>
                  <a:pt x="83807" y="0"/>
                </a:moveTo>
                <a:lnTo>
                  <a:pt x="83807" y="42672"/>
                </a:lnTo>
              </a:path>
              <a:path w="166369" h="62864">
                <a:moveTo>
                  <a:pt x="166103" y="0"/>
                </a:moveTo>
                <a:lnTo>
                  <a:pt x="166103" y="62484"/>
                </a:lnTo>
              </a:path>
            </a:pathLst>
          </a:custGeom>
          <a:ln w="10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892470" y="3281381"/>
            <a:ext cx="2696845" cy="2722245"/>
            <a:chOff x="892470" y="3281381"/>
            <a:chExt cx="2696845" cy="2722245"/>
          </a:xfrm>
        </p:grpSpPr>
        <p:sp>
          <p:nvSpPr>
            <p:cNvPr id="44" name="object 44" descr=""/>
            <p:cNvSpPr/>
            <p:nvPr/>
          </p:nvSpPr>
          <p:spPr>
            <a:xfrm>
              <a:off x="3154534" y="459407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47"/>
                  </a:moveTo>
                  <a:lnTo>
                    <a:pt x="1009" y="1009"/>
                  </a:lnTo>
                  <a:lnTo>
                    <a:pt x="3448" y="0"/>
                  </a:lnTo>
                  <a:lnTo>
                    <a:pt x="5886" y="1009"/>
                  </a:lnTo>
                  <a:lnTo>
                    <a:pt x="6896" y="3447"/>
                  </a:lnTo>
                  <a:lnTo>
                    <a:pt x="5886" y="5886"/>
                  </a:lnTo>
                  <a:lnTo>
                    <a:pt x="3448" y="6896"/>
                  </a:lnTo>
                  <a:lnTo>
                    <a:pt x="1009" y="5886"/>
                  </a:lnTo>
                  <a:lnTo>
                    <a:pt x="0" y="34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144266" y="4597526"/>
              <a:ext cx="43180" cy="27940"/>
            </a:xfrm>
            <a:custGeom>
              <a:avLst/>
              <a:gdLst/>
              <a:ahLst/>
              <a:cxnLst/>
              <a:rect l="l" t="t" r="r" b="b"/>
              <a:pathLst>
                <a:path w="43180" h="27939">
                  <a:moveTo>
                    <a:pt x="13716" y="1524"/>
                  </a:moveTo>
                  <a:lnTo>
                    <a:pt x="12192" y="1524"/>
                  </a:lnTo>
                </a:path>
                <a:path w="43180" h="27939">
                  <a:moveTo>
                    <a:pt x="12192" y="0"/>
                  </a:moveTo>
                  <a:lnTo>
                    <a:pt x="10668" y="0"/>
                  </a:lnTo>
                  <a:lnTo>
                    <a:pt x="7620" y="3048"/>
                  </a:lnTo>
                  <a:lnTo>
                    <a:pt x="6096" y="3048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7607"/>
                  </a:lnTo>
                  <a:lnTo>
                    <a:pt x="3048" y="9131"/>
                  </a:lnTo>
                  <a:lnTo>
                    <a:pt x="0" y="12179"/>
                  </a:lnTo>
                  <a:lnTo>
                    <a:pt x="0" y="13703"/>
                  </a:lnTo>
                </a:path>
                <a:path w="43180" h="27939">
                  <a:moveTo>
                    <a:pt x="13716" y="0"/>
                  </a:moveTo>
                  <a:lnTo>
                    <a:pt x="18288" y="0"/>
                  </a:lnTo>
                  <a:lnTo>
                    <a:pt x="18288" y="1524"/>
                  </a:lnTo>
                  <a:lnTo>
                    <a:pt x="19812" y="3048"/>
                  </a:lnTo>
                  <a:lnTo>
                    <a:pt x="21336" y="3048"/>
                  </a:lnTo>
                  <a:lnTo>
                    <a:pt x="22860" y="4572"/>
                  </a:lnTo>
                  <a:lnTo>
                    <a:pt x="22860" y="6083"/>
                  </a:lnTo>
                  <a:lnTo>
                    <a:pt x="24384" y="7607"/>
                  </a:lnTo>
                  <a:lnTo>
                    <a:pt x="24384" y="9131"/>
                  </a:lnTo>
                  <a:lnTo>
                    <a:pt x="25908" y="10655"/>
                  </a:lnTo>
                  <a:lnTo>
                    <a:pt x="28956" y="13703"/>
                  </a:lnTo>
                </a:path>
                <a:path w="43180" h="27939">
                  <a:moveTo>
                    <a:pt x="42672" y="27419"/>
                  </a:moveTo>
                  <a:lnTo>
                    <a:pt x="39624" y="27419"/>
                  </a:lnTo>
                  <a:lnTo>
                    <a:pt x="39624" y="25895"/>
                  </a:lnTo>
                  <a:lnTo>
                    <a:pt x="38100" y="25895"/>
                  </a:lnTo>
                  <a:lnTo>
                    <a:pt x="35052" y="22847"/>
                  </a:lnTo>
                  <a:lnTo>
                    <a:pt x="33528" y="22847"/>
                  </a:lnTo>
                  <a:lnTo>
                    <a:pt x="33528" y="21323"/>
                  </a:lnTo>
                  <a:lnTo>
                    <a:pt x="32004" y="21323"/>
                  </a:lnTo>
                  <a:lnTo>
                    <a:pt x="32004" y="19799"/>
                  </a:lnTo>
                  <a:lnTo>
                    <a:pt x="28956" y="16751"/>
                  </a:lnTo>
                  <a:lnTo>
                    <a:pt x="28956" y="13703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183489" y="462149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3447"/>
                  </a:moveTo>
                  <a:lnTo>
                    <a:pt x="1009" y="1009"/>
                  </a:lnTo>
                  <a:lnTo>
                    <a:pt x="3448" y="0"/>
                  </a:lnTo>
                  <a:lnTo>
                    <a:pt x="5886" y="1009"/>
                  </a:lnTo>
                  <a:lnTo>
                    <a:pt x="6896" y="3447"/>
                  </a:lnTo>
                  <a:lnTo>
                    <a:pt x="5886" y="5886"/>
                  </a:lnTo>
                  <a:lnTo>
                    <a:pt x="3448" y="6896"/>
                  </a:lnTo>
                  <a:lnTo>
                    <a:pt x="1009" y="5886"/>
                  </a:lnTo>
                  <a:lnTo>
                    <a:pt x="0" y="34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186938" y="461123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69" h="13970">
                  <a:moveTo>
                    <a:pt x="0" y="12192"/>
                  </a:moveTo>
                  <a:lnTo>
                    <a:pt x="1524" y="12192"/>
                  </a:lnTo>
                </a:path>
                <a:path w="13969" h="13970">
                  <a:moveTo>
                    <a:pt x="1524" y="13716"/>
                  </a:moveTo>
                  <a:lnTo>
                    <a:pt x="1524" y="12192"/>
                  </a:lnTo>
                  <a:lnTo>
                    <a:pt x="3048" y="12192"/>
                  </a:lnTo>
                  <a:lnTo>
                    <a:pt x="4572" y="10668"/>
                  </a:lnTo>
                  <a:lnTo>
                    <a:pt x="6096" y="10668"/>
                  </a:lnTo>
                  <a:lnTo>
                    <a:pt x="6096" y="9144"/>
                  </a:lnTo>
                  <a:lnTo>
                    <a:pt x="7620" y="9144"/>
                  </a:lnTo>
                  <a:lnTo>
                    <a:pt x="7620" y="7620"/>
                  </a:lnTo>
                  <a:lnTo>
                    <a:pt x="9144" y="7620"/>
                  </a:lnTo>
                  <a:lnTo>
                    <a:pt x="9144" y="6096"/>
                  </a:lnTo>
                  <a:lnTo>
                    <a:pt x="12192" y="3048"/>
                  </a:lnTo>
                  <a:lnTo>
                    <a:pt x="12192" y="1524"/>
                  </a:lnTo>
                  <a:lnTo>
                    <a:pt x="13716" y="0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7327" y="5730519"/>
              <a:ext cx="245337" cy="117335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030654" y="5644426"/>
              <a:ext cx="292735" cy="289560"/>
            </a:xfrm>
            <a:custGeom>
              <a:avLst/>
              <a:gdLst/>
              <a:ahLst/>
              <a:cxnLst/>
              <a:rect l="l" t="t" r="r" b="b"/>
              <a:pathLst>
                <a:path w="292734" h="289560">
                  <a:moveTo>
                    <a:pt x="0" y="144767"/>
                  </a:moveTo>
                  <a:lnTo>
                    <a:pt x="292583" y="144767"/>
                  </a:lnTo>
                </a:path>
                <a:path w="292734" h="289560">
                  <a:moveTo>
                    <a:pt x="1522" y="160007"/>
                  </a:moveTo>
                  <a:lnTo>
                    <a:pt x="291059" y="160007"/>
                  </a:lnTo>
                </a:path>
                <a:path w="292734" h="289560">
                  <a:moveTo>
                    <a:pt x="4574" y="178282"/>
                  </a:moveTo>
                  <a:lnTo>
                    <a:pt x="289535" y="178282"/>
                  </a:lnTo>
                </a:path>
                <a:path w="292734" h="289560">
                  <a:moveTo>
                    <a:pt x="9142" y="195046"/>
                  </a:moveTo>
                  <a:lnTo>
                    <a:pt x="283439" y="195046"/>
                  </a:lnTo>
                </a:path>
                <a:path w="292734" h="289560">
                  <a:moveTo>
                    <a:pt x="12194" y="202666"/>
                  </a:moveTo>
                  <a:lnTo>
                    <a:pt x="280391" y="202666"/>
                  </a:lnTo>
                </a:path>
                <a:path w="292734" h="289560">
                  <a:moveTo>
                    <a:pt x="16762" y="210286"/>
                  </a:moveTo>
                  <a:lnTo>
                    <a:pt x="277343" y="211810"/>
                  </a:lnTo>
                </a:path>
                <a:path w="292734" h="289560">
                  <a:moveTo>
                    <a:pt x="18290" y="214858"/>
                  </a:moveTo>
                  <a:lnTo>
                    <a:pt x="274295" y="216382"/>
                  </a:lnTo>
                </a:path>
                <a:path w="292734" h="289560">
                  <a:moveTo>
                    <a:pt x="25910" y="228574"/>
                  </a:moveTo>
                  <a:lnTo>
                    <a:pt x="266675" y="228574"/>
                  </a:lnTo>
                </a:path>
                <a:path w="292734" h="289560">
                  <a:moveTo>
                    <a:pt x="28957" y="233146"/>
                  </a:moveTo>
                  <a:lnTo>
                    <a:pt x="263627" y="233146"/>
                  </a:lnTo>
                </a:path>
                <a:path w="292734" h="289560">
                  <a:moveTo>
                    <a:pt x="32002" y="236194"/>
                  </a:moveTo>
                  <a:lnTo>
                    <a:pt x="260579" y="236194"/>
                  </a:lnTo>
                </a:path>
                <a:path w="292734" h="289560">
                  <a:moveTo>
                    <a:pt x="44197" y="248386"/>
                  </a:moveTo>
                  <a:lnTo>
                    <a:pt x="248387" y="248386"/>
                  </a:lnTo>
                </a:path>
                <a:path w="292734" h="289560">
                  <a:moveTo>
                    <a:pt x="48770" y="252958"/>
                  </a:moveTo>
                  <a:lnTo>
                    <a:pt x="245339" y="252958"/>
                  </a:lnTo>
                </a:path>
                <a:path w="292734" h="289560">
                  <a:moveTo>
                    <a:pt x="53340" y="256006"/>
                  </a:moveTo>
                  <a:lnTo>
                    <a:pt x="239246" y="257530"/>
                  </a:lnTo>
                </a:path>
                <a:path w="292734" h="289560">
                  <a:moveTo>
                    <a:pt x="57914" y="260578"/>
                  </a:moveTo>
                  <a:lnTo>
                    <a:pt x="234671" y="262102"/>
                  </a:lnTo>
                </a:path>
                <a:path w="292734" h="289560">
                  <a:moveTo>
                    <a:pt x="79236" y="272770"/>
                  </a:moveTo>
                  <a:lnTo>
                    <a:pt x="211822" y="274294"/>
                  </a:lnTo>
                </a:path>
                <a:path w="292734" h="289560">
                  <a:moveTo>
                    <a:pt x="89902" y="277342"/>
                  </a:moveTo>
                  <a:lnTo>
                    <a:pt x="204202" y="278866"/>
                  </a:lnTo>
                </a:path>
                <a:path w="292734" h="289560">
                  <a:moveTo>
                    <a:pt x="100572" y="281914"/>
                  </a:moveTo>
                  <a:lnTo>
                    <a:pt x="192012" y="281914"/>
                  </a:lnTo>
                </a:path>
                <a:path w="292734" h="289560">
                  <a:moveTo>
                    <a:pt x="115812" y="286486"/>
                  </a:moveTo>
                  <a:lnTo>
                    <a:pt x="178296" y="286486"/>
                  </a:lnTo>
                </a:path>
                <a:path w="292734" h="289560">
                  <a:moveTo>
                    <a:pt x="0" y="144767"/>
                  </a:moveTo>
                  <a:lnTo>
                    <a:pt x="292583" y="144767"/>
                  </a:lnTo>
                </a:path>
                <a:path w="292734" h="289560">
                  <a:moveTo>
                    <a:pt x="1522" y="128003"/>
                  </a:moveTo>
                  <a:lnTo>
                    <a:pt x="291059" y="128003"/>
                  </a:lnTo>
                </a:path>
                <a:path w="292734" h="289560">
                  <a:moveTo>
                    <a:pt x="4574" y="111239"/>
                  </a:moveTo>
                  <a:lnTo>
                    <a:pt x="289535" y="111239"/>
                  </a:lnTo>
                </a:path>
                <a:path w="292734" h="289560">
                  <a:moveTo>
                    <a:pt x="9142" y="94475"/>
                  </a:moveTo>
                  <a:lnTo>
                    <a:pt x="283439" y="94475"/>
                  </a:lnTo>
                </a:path>
                <a:path w="292734" h="289560">
                  <a:moveTo>
                    <a:pt x="12194" y="85331"/>
                  </a:moveTo>
                  <a:lnTo>
                    <a:pt x="280391" y="86855"/>
                  </a:lnTo>
                </a:path>
                <a:path w="292734" h="289560">
                  <a:moveTo>
                    <a:pt x="16762" y="77711"/>
                  </a:moveTo>
                  <a:lnTo>
                    <a:pt x="277343" y="77711"/>
                  </a:lnTo>
                </a:path>
                <a:path w="292734" h="289560">
                  <a:moveTo>
                    <a:pt x="19814" y="73139"/>
                  </a:moveTo>
                  <a:lnTo>
                    <a:pt x="274295" y="73139"/>
                  </a:lnTo>
                </a:path>
                <a:path w="292734" h="289560">
                  <a:moveTo>
                    <a:pt x="25910" y="60947"/>
                  </a:moveTo>
                  <a:lnTo>
                    <a:pt x="266675" y="60947"/>
                  </a:lnTo>
                </a:path>
                <a:path w="292734" h="289560">
                  <a:moveTo>
                    <a:pt x="28957" y="57899"/>
                  </a:moveTo>
                  <a:lnTo>
                    <a:pt x="263627" y="57899"/>
                  </a:lnTo>
                </a:path>
                <a:path w="292734" h="289560">
                  <a:moveTo>
                    <a:pt x="32002" y="53327"/>
                  </a:moveTo>
                  <a:lnTo>
                    <a:pt x="260579" y="53327"/>
                  </a:lnTo>
                </a:path>
                <a:path w="292734" h="289560">
                  <a:moveTo>
                    <a:pt x="48770" y="35039"/>
                  </a:moveTo>
                  <a:lnTo>
                    <a:pt x="243815" y="36563"/>
                  </a:lnTo>
                </a:path>
                <a:path w="292734" h="289560">
                  <a:moveTo>
                    <a:pt x="44197" y="39611"/>
                  </a:moveTo>
                  <a:lnTo>
                    <a:pt x="248387" y="41135"/>
                  </a:lnTo>
                </a:path>
                <a:path w="292734" h="289560">
                  <a:moveTo>
                    <a:pt x="57914" y="27419"/>
                  </a:moveTo>
                  <a:lnTo>
                    <a:pt x="234671" y="27419"/>
                  </a:lnTo>
                </a:path>
                <a:path w="292734" h="289560">
                  <a:moveTo>
                    <a:pt x="53340" y="30467"/>
                  </a:moveTo>
                  <a:lnTo>
                    <a:pt x="239246" y="31991"/>
                  </a:lnTo>
                </a:path>
                <a:path w="292734" h="289560">
                  <a:moveTo>
                    <a:pt x="89902" y="10668"/>
                  </a:moveTo>
                  <a:lnTo>
                    <a:pt x="204202" y="10668"/>
                  </a:lnTo>
                </a:path>
                <a:path w="292734" h="289560">
                  <a:moveTo>
                    <a:pt x="79236" y="15240"/>
                  </a:moveTo>
                  <a:lnTo>
                    <a:pt x="211822" y="15240"/>
                  </a:lnTo>
                </a:path>
                <a:path w="292734" h="289560">
                  <a:moveTo>
                    <a:pt x="115812" y="3048"/>
                  </a:moveTo>
                  <a:lnTo>
                    <a:pt x="178296" y="3048"/>
                  </a:lnTo>
                </a:path>
                <a:path w="292734" h="289560">
                  <a:moveTo>
                    <a:pt x="100572" y="7620"/>
                  </a:moveTo>
                  <a:lnTo>
                    <a:pt x="192012" y="7620"/>
                  </a:lnTo>
                </a:path>
                <a:path w="292734" h="289560">
                  <a:moveTo>
                    <a:pt x="211822" y="15240"/>
                  </a:moveTo>
                  <a:lnTo>
                    <a:pt x="199632" y="9144"/>
                  </a:lnTo>
                  <a:lnTo>
                    <a:pt x="193536" y="7620"/>
                  </a:lnTo>
                  <a:lnTo>
                    <a:pt x="187439" y="4572"/>
                  </a:lnTo>
                  <a:lnTo>
                    <a:pt x="179819" y="3048"/>
                  </a:lnTo>
                  <a:lnTo>
                    <a:pt x="173722" y="1524"/>
                  </a:lnTo>
                  <a:lnTo>
                    <a:pt x="166102" y="1524"/>
                  </a:lnTo>
                  <a:lnTo>
                    <a:pt x="160009" y="0"/>
                  </a:lnTo>
                  <a:lnTo>
                    <a:pt x="132576" y="0"/>
                  </a:lnTo>
                  <a:lnTo>
                    <a:pt x="126479" y="1524"/>
                  </a:lnTo>
                  <a:lnTo>
                    <a:pt x="118859" y="1524"/>
                  </a:lnTo>
                  <a:lnTo>
                    <a:pt x="111239" y="3048"/>
                  </a:lnTo>
                  <a:lnTo>
                    <a:pt x="105142" y="4572"/>
                  </a:lnTo>
                  <a:lnTo>
                    <a:pt x="99049" y="7620"/>
                  </a:lnTo>
                  <a:lnTo>
                    <a:pt x="92952" y="9144"/>
                  </a:lnTo>
                  <a:lnTo>
                    <a:pt x="85332" y="12192"/>
                  </a:lnTo>
                  <a:lnTo>
                    <a:pt x="79236" y="15240"/>
                  </a:lnTo>
                </a:path>
                <a:path w="292734" h="289560">
                  <a:moveTo>
                    <a:pt x="80759" y="274294"/>
                  </a:moveTo>
                  <a:lnTo>
                    <a:pt x="86856" y="275818"/>
                  </a:lnTo>
                  <a:lnTo>
                    <a:pt x="99049" y="281914"/>
                  </a:lnTo>
                  <a:lnTo>
                    <a:pt x="105142" y="283438"/>
                  </a:lnTo>
                  <a:lnTo>
                    <a:pt x="120382" y="286486"/>
                  </a:lnTo>
                  <a:lnTo>
                    <a:pt x="126479" y="288010"/>
                  </a:lnTo>
                  <a:lnTo>
                    <a:pt x="132576" y="288010"/>
                  </a:lnTo>
                  <a:lnTo>
                    <a:pt x="140196" y="289534"/>
                  </a:lnTo>
                  <a:lnTo>
                    <a:pt x="153912" y="289534"/>
                  </a:lnTo>
                  <a:lnTo>
                    <a:pt x="160009" y="288010"/>
                  </a:lnTo>
                  <a:lnTo>
                    <a:pt x="167629" y="288010"/>
                  </a:lnTo>
                  <a:lnTo>
                    <a:pt x="179819" y="284962"/>
                  </a:lnTo>
                  <a:lnTo>
                    <a:pt x="187439" y="283438"/>
                  </a:lnTo>
                  <a:lnTo>
                    <a:pt x="193536" y="281914"/>
                  </a:lnTo>
                  <a:lnTo>
                    <a:pt x="211822" y="272770"/>
                  </a:lnTo>
                </a:path>
                <a:path w="292734" h="289560">
                  <a:moveTo>
                    <a:pt x="179819" y="109715"/>
                  </a:moveTo>
                  <a:lnTo>
                    <a:pt x="178296" y="108191"/>
                  </a:lnTo>
                </a:path>
                <a:path w="292734" h="289560">
                  <a:moveTo>
                    <a:pt x="153912" y="105143"/>
                  </a:moveTo>
                  <a:lnTo>
                    <a:pt x="121909" y="106667"/>
                  </a:lnTo>
                </a:path>
                <a:path w="292734" h="289560">
                  <a:moveTo>
                    <a:pt x="121909" y="201142"/>
                  </a:moveTo>
                  <a:lnTo>
                    <a:pt x="153912" y="202666"/>
                  </a:lnTo>
                </a:path>
                <a:path w="292734" h="289560">
                  <a:moveTo>
                    <a:pt x="111239" y="179806"/>
                  </a:moveTo>
                  <a:lnTo>
                    <a:pt x="80759" y="179806"/>
                  </a:lnTo>
                </a:path>
                <a:path w="292734" h="289560">
                  <a:moveTo>
                    <a:pt x="27434" y="179806"/>
                  </a:moveTo>
                  <a:lnTo>
                    <a:pt x="59437" y="179806"/>
                  </a:lnTo>
                </a:path>
                <a:path w="292734" h="289560">
                  <a:moveTo>
                    <a:pt x="27434" y="85331"/>
                  </a:moveTo>
                  <a:lnTo>
                    <a:pt x="59437" y="85331"/>
                  </a:lnTo>
                </a:path>
                <a:path w="292734" h="289560">
                  <a:moveTo>
                    <a:pt x="57914" y="27419"/>
                  </a:moveTo>
                  <a:lnTo>
                    <a:pt x="44197" y="39611"/>
                  </a:lnTo>
                </a:path>
                <a:path w="292734" h="289560">
                  <a:moveTo>
                    <a:pt x="32002" y="53327"/>
                  </a:moveTo>
                  <a:lnTo>
                    <a:pt x="25910" y="60947"/>
                  </a:lnTo>
                </a:path>
                <a:path w="292734" h="289560">
                  <a:moveTo>
                    <a:pt x="18290" y="73139"/>
                  </a:moveTo>
                  <a:lnTo>
                    <a:pt x="16762" y="77711"/>
                  </a:lnTo>
                </a:path>
                <a:path w="292734" h="289560">
                  <a:moveTo>
                    <a:pt x="275819" y="77711"/>
                  </a:moveTo>
                  <a:lnTo>
                    <a:pt x="272771" y="73139"/>
                  </a:lnTo>
                </a:path>
                <a:path w="292734" h="289560">
                  <a:moveTo>
                    <a:pt x="266675" y="60947"/>
                  </a:moveTo>
                  <a:lnTo>
                    <a:pt x="260579" y="53327"/>
                  </a:lnTo>
                </a:path>
                <a:path w="292734" h="289560">
                  <a:moveTo>
                    <a:pt x="248387" y="39611"/>
                  </a:moveTo>
                  <a:lnTo>
                    <a:pt x="234671" y="27419"/>
                  </a:lnTo>
                </a:path>
                <a:path w="292734" h="289560">
                  <a:moveTo>
                    <a:pt x="16762" y="210286"/>
                  </a:moveTo>
                  <a:lnTo>
                    <a:pt x="18290" y="214858"/>
                  </a:lnTo>
                </a:path>
                <a:path w="292734" h="289560">
                  <a:moveTo>
                    <a:pt x="25910" y="228574"/>
                  </a:moveTo>
                  <a:lnTo>
                    <a:pt x="32002" y="236194"/>
                  </a:lnTo>
                </a:path>
                <a:path w="292734" h="289560">
                  <a:moveTo>
                    <a:pt x="44197" y="248386"/>
                  </a:moveTo>
                  <a:lnTo>
                    <a:pt x="57914" y="260578"/>
                  </a:lnTo>
                </a:path>
                <a:path w="292734" h="289560">
                  <a:moveTo>
                    <a:pt x="272771" y="214858"/>
                  </a:moveTo>
                  <a:lnTo>
                    <a:pt x="275819" y="210286"/>
                  </a:lnTo>
                </a:path>
                <a:path w="292734" h="289560">
                  <a:moveTo>
                    <a:pt x="260579" y="236194"/>
                  </a:moveTo>
                  <a:lnTo>
                    <a:pt x="266675" y="228574"/>
                  </a:lnTo>
                </a:path>
                <a:path w="292734" h="289560">
                  <a:moveTo>
                    <a:pt x="234671" y="260578"/>
                  </a:moveTo>
                  <a:lnTo>
                    <a:pt x="248387" y="248386"/>
                  </a:lnTo>
                </a:path>
                <a:path w="292734" h="289560">
                  <a:moveTo>
                    <a:pt x="263627" y="126479"/>
                  </a:moveTo>
                  <a:lnTo>
                    <a:pt x="262103" y="126479"/>
                  </a:lnTo>
                </a:path>
                <a:path w="292734" h="289560">
                  <a:moveTo>
                    <a:pt x="210299" y="114287"/>
                  </a:moveTo>
                  <a:lnTo>
                    <a:pt x="234671" y="114287"/>
                  </a:lnTo>
                </a:path>
                <a:path w="292734" h="289560">
                  <a:moveTo>
                    <a:pt x="240767" y="114287"/>
                  </a:moveTo>
                  <a:lnTo>
                    <a:pt x="268199" y="1142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9978" y="4883613"/>
              <a:ext cx="119659" cy="119659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3296653" y="3446995"/>
              <a:ext cx="129539" cy="79375"/>
            </a:xfrm>
            <a:custGeom>
              <a:avLst/>
              <a:gdLst/>
              <a:ahLst/>
              <a:cxnLst/>
              <a:rect l="l" t="t" r="r" b="b"/>
              <a:pathLst>
                <a:path w="129539" h="79375">
                  <a:moveTo>
                    <a:pt x="41148" y="79248"/>
                  </a:moveTo>
                  <a:lnTo>
                    <a:pt x="33528" y="79248"/>
                  </a:lnTo>
                  <a:lnTo>
                    <a:pt x="30480" y="77724"/>
                  </a:lnTo>
                  <a:lnTo>
                    <a:pt x="27432" y="77724"/>
                  </a:lnTo>
                  <a:lnTo>
                    <a:pt x="22860" y="76200"/>
                  </a:lnTo>
                  <a:lnTo>
                    <a:pt x="19812" y="73152"/>
                  </a:lnTo>
                  <a:lnTo>
                    <a:pt x="16764" y="71628"/>
                  </a:lnTo>
                  <a:lnTo>
                    <a:pt x="13716" y="70104"/>
                  </a:lnTo>
                  <a:lnTo>
                    <a:pt x="10668" y="67056"/>
                  </a:lnTo>
                  <a:lnTo>
                    <a:pt x="9144" y="64008"/>
                  </a:lnTo>
                  <a:lnTo>
                    <a:pt x="6096" y="60960"/>
                  </a:lnTo>
                  <a:lnTo>
                    <a:pt x="4572" y="57912"/>
                  </a:lnTo>
                  <a:lnTo>
                    <a:pt x="4572" y="53340"/>
                  </a:lnTo>
                  <a:lnTo>
                    <a:pt x="0" y="44196"/>
                  </a:lnTo>
                  <a:lnTo>
                    <a:pt x="0" y="36576"/>
                  </a:lnTo>
                  <a:lnTo>
                    <a:pt x="1524" y="32004"/>
                  </a:lnTo>
                  <a:lnTo>
                    <a:pt x="3048" y="28956"/>
                  </a:lnTo>
                  <a:lnTo>
                    <a:pt x="3048" y="25908"/>
                  </a:lnTo>
                  <a:lnTo>
                    <a:pt x="4572" y="21336"/>
                  </a:lnTo>
                  <a:lnTo>
                    <a:pt x="6096" y="18288"/>
                  </a:lnTo>
                  <a:lnTo>
                    <a:pt x="9144" y="15240"/>
                  </a:lnTo>
                  <a:lnTo>
                    <a:pt x="10668" y="12192"/>
                  </a:lnTo>
                  <a:lnTo>
                    <a:pt x="13716" y="10668"/>
                  </a:lnTo>
                  <a:lnTo>
                    <a:pt x="16764" y="7620"/>
                  </a:lnTo>
                  <a:lnTo>
                    <a:pt x="19812" y="6096"/>
                  </a:lnTo>
                  <a:lnTo>
                    <a:pt x="22860" y="4572"/>
                  </a:lnTo>
                  <a:lnTo>
                    <a:pt x="25908" y="1524"/>
                  </a:lnTo>
                  <a:lnTo>
                    <a:pt x="28956" y="1524"/>
                  </a:lnTo>
                  <a:lnTo>
                    <a:pt x="33528" y="0"/>
                  </a:lnTo>
                  <a:lnTo>
                    <a:pt x="41148" y="0"/>
                  </a:lnTo>
                </a:path>
                <a:path w="129539" h="79375">
                  <a:moveTo>
                    <a:pt x="129527" y="79248"/>
                  </a:moveTo>
                  <a:lnTo>
                    <a:pt x="121907" y="79248"/>
                  </a:lnTo>
                  <a:lnTo>
                    <a:pt x="118859" y="77724"/>
                  </a:lnTo>
                  <a:lnTo>
                    <a:pt x="115811" y="77724"/>
                  </a:lnTo>
                  <a:lnTo>
                    <a:pt x="111239" y="76200"/>
                  </a:lnTo>
                  <a:lnTo>
                    <a:pt x="108191" y="73152"/>
                  </a:lnTo>
                  <a:lnTo>
                    <a:pt x="105143" y="71628"/>
                  </a:lnTo>
                  <a:lnTo>
                    <a:pt x="97523" y="64008"/>
                  </a:lnTo>
                  <a:lnTo>
                    <a:pt x="94475" y="57912"/>
                  </a:lnTo>
                  <a:lnTo>
                    <a:pt x="92951" y="53340"/>
                  </a:lnTo>
                  <a:lnTo>
                    <a:pt x="89903" y="47244"/>
                  </a:lnTo>
                  <a:lnTo>
                    <a:pt x="89903" y="32004"/>
                  </a:lnTo>
                  <a:lnTo>
                    <a:pt x="92951" y="25908"/>
                  </a:lnTo>
                  <a:lnTo>
                    <a:pt x="92951" y="21336"/>
                  </a:lnTo>
                  <a:lnTo>
                    <a:pt x="95999" y="18288"/>
                  </a:lnTo>
                  <a:lnTo>
                    <a:pt x="97523" y="15240"/>
                  </a:lnTo>
                  <a:lnTo>
                    <a:pt x="100571" y="12192"/>
                  </a:lnTo>
                  <a:lnTo>
                    <a:pt x="103619" y="10668"/>
                  </a:lnTo>
                  <a:lnTo>
                    <a:pt x="105143" y="7620"/>
                  </a:lnTo>
                  <a:lnTo>
                    <a:pt x="109715" y="6096"/>
                  </a:lnTo>
                  <a:lnTo>
                    <a:pt x="111239" y="4572"/>
                  </a:lnTo>
                  <a:lnTo>
                    <a:pt x="115811" y="1524"/>
                  </a:lnTo>
                  <a:lnTo>
                    <a:pt x="118859" y="1524"/>
                  </a:lnTo>
                  <a:lnTo>
                    <a:pt x="121907" y="0"/>
                  </a:lnTo>
                  <a:lnTo>
                    <a:pt x="129527" y="0"/>
                  </a:lnTo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3381984" y="3486619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 h="0">
                  <a:moveTo>
                    <a:pt x="0" y="0"/>
                  </a:moveTo>
                  <a:lnTo>
                    <a:pt x="39624" y="0"/>
                  </a:lnTo>
                </a:path>
              </a:pathLst>
            </a:custGeom>
            <a:ln w="10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3337801" y="3442423"/>
              <a:ext cx="93345" cy="88900"/>
            </a:xfrm>
            <a:custGeom>
              <a:avLst/>
              <a:gdLst/>
              <a:ahLst/>
              <a:cxnLst/>
              <a:rect l="l" t="t" r="r" b="b"/>
              <a:pathLst>
                <a:path w="93345" h="88900">
                  <a:moveTo>
                    <a:pt x="0" y="88392"/>
                  </a:moveTo>
                  <a:lnTo>
                    <a:pt x="4572" y="88392"/>
                  </a:lnTo>
                </a:path>
                <a:path w="93345" h="88900">
                  <a:moveTo>
                    <a:pt x="0" y="0"/>
                  </a:moveTo>
                  <a:lnTo>
                    <a:pt x="4572" y="0"/>
                  </a:lnTo>
                </a:path>
                <a:path w="93345" h="88900">
                  <a:moveTo>
                    <a:pt x="88379" y="0"/>
                  </a:moveTo>
                  <a:lnTo>
                    <a:pt x="92951" y="0"/>
                  </a:lnTo>
                </a:path>
                <a:path w="93345" h="88900">
                  <a:moveTo>
                    <a:pt x="88379" y="88392"/>
                  </a:moveTo>
                  <a:lnTo>
                    <a:pt x="92951" y="88392"/>
                  </a:lnTo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292081" y="3436327"/>
              <a:ext cx="139065" cy="97790"/>
            </a:xfrm>
            <a:custGeom>
              <a:avLst/>
              <a:gdLst/>
              <a:ahLst/>
              <a:cxnLst/>
              <a:rect l="l" t="t" r="r" b="b"/>
              <a:pathLst>
                <a:path w="139064" h="97789">
                  <a:moveTo>
                    <a:pt x="134099" y="4572"/>
                  </a:moveTo>
                  <a:lnTo>
                    <a:pt x="126479" y="4572"/>
                  </a:lnTo>
                  <a:lnTo>
                    <a:pt x="123431" y="6096"/>
                  </a:lnTo>
                  <a:lnTo>
                    <a:pt x="120383" y="6096"/>
                  </a:lnTo>
                  <a:lnTo>
                    <a:pt x="115811" y="9144"/>
                  </a:lnTo>
                  <a:lnTo>
                    <a:pt x="111239" y="10668"/>
                  </a:lnTo>
                  <a:lnTo>
                    <a:pt x="109715" y="12192"/>
                  </a:lnTo>
                  <a:lnTo>
                    <a:pt x="105143" y="15240"/>
                  </a:lnTo>
                  <a:lnTo>
                    <a:pt x="103619" y="16764"/>
                  </a:lnTo>
                  <a:lnTo>
                    <a:pt x="99047" y="19812"/>
                  </a:lnTo>
                  <a:lnTo>
                    <a:pt x="94475" y="28956"/>
                  </a:lnTo>
                  <a:lnTo>
                    <a:pt x="91427" y="32004"/>
                  </a:lnTo>
                  <a:lnTo>
                    <a:pt x="91427" y="36576"/>
                  </a:lnTo>
                  <a:lnTo>
                    <a:pt x="89903" y="41148"/>
                  </a:lnTo>
                  <a:lnTo>
                    <a:pt x="89903" y="44196"/>
                  </a:lnTo>
                  <a:lnTo>
                    <a:pt x="88379" y="48768"/>
                  </a:lnTo>
                  <a:lnTo>
                    <a:pt x="88379" y="51816"/>
                  </a:lnTo>
                  <a:lnTo>
                    <a:pt x="89903" y="56388"/>
                  </a:lnTo>
                  <a:lnTo>
                    <a:pt x="89903" y="59436"/>
                  </a:lnTo>
                  <a:lnTo>
                    <a:pt x="91427" y="62484"/>
                  </a:lnTo>
                  <a:lnTo>
                    <a:pt x="91427" y="67056"/>
                  </a:lnTo>
                  <a:lnTo>
                    <a:pt x="94475" y="70104"/>
                  </a:lnTo>
                  <a:lnTo>
                    <a:pt x="95999" y="74676"/>
                  </a:lnTo>
                  <a:lnTo>
                    <a:pt x="97523" y="76200"/>
                  </a:lnTo>
                  <a:lnTo>
                    <a:pt x="100571" y="80772"/>
                  </a:lnTo>
                  <a:lnTo>
                    <a:pt x="103619" y="82296"/>
                  </a:lnTo>
                  <a:lnTo>
                    <a:pt x="105143" y="85344"/>
                  </a:lnTo>
                  <a:lnTo>
                    <a:pt x="109715" y="88392"/>
                  </a:lnTo>
                  <a:lnTo>
                    <a:pt x="112763" y="89916"/>
                  </a:lnTo>
                  <a:lnTo>
                    <a:pt x="115811" y="91440"/>
                  </a:lnTo>
                  <a:lnTo>
                    <a:pt x="120383" y="92964"/>
                  </a:lnTo>
                  <a:lnTo>
                    <a:pt x="123431" y="94488"/>
                  </a:lnTo>
                  <a:lnTo>
                    <a:pt x="131051" y="94488"/>
                  </a:lnTo>
                  <a:lnTo>
                    <a:pt x="134099" y="95999"/>
                  </a:lnTo>
                </a:path>
                <a:path w="139064" h="97789">
                  <a:moveTo>
                    <a:pt x="134099" y="7620"/>
                  </a:moveTo>
                  <a:lnTo>
                    <a:pt x="126479" y="7620"/>
                  </a:lnTo>
                  <a:lnTo>
                    <a:pt x="123431" y="9144"/>
                  </a:lnTo>
                  <a:lnTo>
                    <a:pt x="120383" y="10668"/>
                  </a:lnTo>
                  <a:lnTo>
                    <a:pt x="115811" y="10668"/>
                  </a:lnTo>
                  <a:lnTo>
                    <a:pt x="114287" y="12192"/>
                  </a:lnTo>
                  <a:lnTo>
                    <a:pt x="109715" y="15240"/>
                  </a:lnTo>
                  <a:lnTo>
                    <a:pt x="106667" y="16764"/>
                  </a:lnTo>
                  <a:lnTo>
                    <a:pt x="103619" y="19812"/>
                  </a:lnTo>
                  <a:lnTo>
                    <a:pt x="102095" y="22860"/>
                  </a:lnTo>
                  <a:lnTo>
                    <a:pt x="99047" y="25908"/>
                  </a:lnTo>
                  <a:lnTo>
                    <a:pt x="94475" y="35052"/>
                  </a:lnTo>
                  <a:lnTo>
                    <a:pt x="94475" y="38100"/>
                  </a:lnTo>
                  <a:lnTo>
                    <a:pt x="92951" y="42672"/>
                  </a:lnTo>
                  <a:lnTo>
                    <a:pt x="91427" y="45720"/>
                  </a:lnTo>
                  <a:lnTo>
                    <a:pt x="91427" y="53340"/>
                  </a:lnTo>
                  <a:lnTo>
                    <a:pt x="92951" y="56388"/>
                  </a:lnTo>
                  <a:lnTo>
                    <a:pt x="94475" y="60960"/>
                  </a:lnTo>
                  <a:lnTo>
                    <a:pt x="94475" y="64008"/>
                  </a:lnTo>
                  <a:lnTo>
                    <a:pt x="95999" y="68580"/>
                  </a:lnTo>
                  <a:lnTo>
                    <a:pt x="99047" y="74676"/>
                  </a:lnTo>
                  <a:lnTo>
                    <a:pt x="102095" y="76200"/>
                  </a:lnTo>
                  <a:lnTo>
                    <a:pt x="103619" y="80772"/>
                  </a:lnTo>
                  <a:lnTo>
                    <a:pt x="108191" y="82296"/>
                  </a:lnTo>
                  <a:lnTo>
                    <a:pt x="109715" y="83820"/>
                  </a:lnTo>
                  <a:lnTo>
                    <a:pt x="114287" y="86868"/>
                  </a:lnTo>
                  <a:lnTo>
                    <a:pt x="120383" y="89916"/>
                  </a:lnTo>
                  <a:lnTo>
                    <a:pt x="123431" y="89916"/>
                  </a:lnTo>
                  <a:lnTo>
                    <a:pt x="128003" y="91440"/>
                  </a:lnTo>
                  <a:lnTo>
                    <a:pt x="134099" y="91440"/>
                  </a:lnTo>
                </a:path>
                <a:path w="139064" h="97789">
                  <a:moveTo>
                    <a:pt x="45720" y="7620"/>
                  </a:moveTo>
                  <a:lnTo>
                    <a:pt x="38100" y="7620"/>
                  </a:lnTo>
                  <a:lnTo>
                    <a:pt x="35052" y="9144"/>
                  </a:lnTo>
                  <a:lnTo>
                    <a:pt x="32004" y="10668"/>
                  </a:lnTo>
                  <a:lnTo>
                    <a:pt x="27432" y="10668"/>
                  </a:lnTo>
                  <a:lnTo>
                    <a:pt x="24384" y="12192"/>
                  </a:lnTo>
                  <a:lnTo>
                    <a:pt x="21336" y="15240"/>
                  </a:lnTo>
                  <a:lnTo>
                    <a:pt x="18288" y="16764"/>
                  </a:lnTo>
                  <a:lnTo>
                    <a:pt x="15240" y="19812"/>
                  </a:lnTo>
                  <a:lnTo>
                    <a:pt x="13716" y="22860"/>
                  </a:lnTo>
                  <a:lnTo>
                    <a:pt x="10668" y="25908"/>
                  </a:lnTo>
                  <a:lnTo>
                    <a:pt x="4572" y="38100"/>
                  </a:lnTo>
                  <a:lnTo>
                    <a:pt x="4572" y="42672"/>
                  </a:lnTo>
                  <a:lnTo>
                    <a:pt x="3048" y="45720"/>
                  </a:lnTo>
                  <a:lnTo>
                    <a:pt x="3048" y="53340"/>
                  </a:lnTo>
                  <a:lnTo>
                    <a:pt x="4572" y="56388"/>
                  </a:lnTo>
                  <a:lnTo>
                    <a:pt x="4572" y="60960"/>
                  </a:lnTo>
                  <a:lnTo>
                    <a:pt x="6096" y="64008"/>
                  </a:lnTo>
                  <a:lnTo>
                    <a:pt x="7620" y="68580"/>
                  </a:lnTo>
                  <a:lnTo>
                    <a:pt x="10668" y="74676"/>
                  </a:lnTo>
                  <a:lnTo>
                    <a:pt x="13716" y="76200"/>
                  </a:lnTo>
                  <a:lnTo>
                    <a:pt x="15240" y="80772"/>
                  </a:lnTo>
                  <a:lnTo>
                    <a:pt x="18288" y="82296"/>
                  </a:lnTo>
                  <a:lnTo>
                    <a:pt x="21336" y="83820"/>
                  </a:lnTo>
                  <a:lnTo>
                    <a:pt x="24384" y="86868"/>
                  </a:lnTo>
                  <a:lnTo>
                    <a:pt x="27432" y="88392"/>
                  </a:lnTo>
                  <a:lnTo>
                    <a:pt x="32004" y="89916"/>
                  </a:lnTo>
                  <a:lnTo>
                    <a:pt x="35052" y="89916"/>
                  </a:lnTo>
                  <a:lnTo>
                    <a:pt x="38100" y="91440"/>
                  </a:lnTo>
                  <a:lnTo>
                    <a:pt x="45720" y="91440"/>
                  </a:lnTo>
                </a:path>
                <a:path w="139064" h="97789">
                  <a:moveTo>
                    <a:pt x="45720" y="4572"/>
                  </a:moveTo>
                  <a:lnTo>
                    <a:pt x="38100" y="4572"/>
                  </a:lnTo>
                  <a:lnTo>
                    <a:pt x="35052" y="6096"/>
                  </a:lnTo>
                  <a:lnTo>
                    <a:pt x="30480" y="6096"/>
                  </a:lnTo>
                  <a:lnTo>
                    <a:pt x="27432" y="9144"/>
                  </a:lnTo>
                  <a:lnTo>
                    <a:pt x="22860" y="10668"/>
                  </a:lnTo>
                  <a:lnTo>
                    <a:pt x="19812" y="12192"/>
                  </a:lnTo>
                  <a:lnTo>
                    <a:pt x="16764" y="15240"/>
                  </a:lnTo>
                  <a:lnTo>
                    <a:pt x="13716" y="16764"/>
                  </a:lnTo>
                  <a:lnTo>
                    <a:pt x="10668" y="19812"/>
                  </a:lnTo>
                  <a:lnTo>
                    <a:pt x="7620" y="25908"/>
                  </a:lnTo>
                  <a:lnTo>
                    <a:pt x="4572" y="28956"/>
                  </a:lnTo>
                  <a:lnTo>
                    <a:pt x="3048" y="32004"/>
                  </a:lnTo>
                  <a:lnTo>
                    <a:pt x="1524" y="36576"/>
                  </a:lnTo>
                  <a:lnTo>
                    <a:pt x="1524" y="41148"/>
                  </a:lnTo>
                  <a:lnTo>
                    <a:pt x="0" y="44196"/>
                  </a:lnTo>
                  <a:lnTo>
                    <a:pt x="0" y="56388"/>
                  </a:lnTo>
                  <a:lnTo>
                    <a:pt x="1524" y="59436"/>
                  </a:lnTo>
                  <a:lnTo>
                    <a:pt x="1524" y="62484"/>
                  </a:lnTo>
                  <a:lnTo>
                    <a:pt x="3048" y="67056"/>
                  </a:lnTo>
                  <a:lnTo>
                    <a:pt x="4572" y="70104"/>
                  </a:lnTo>
                  <a:lnTo>
                    <a:pt x="7620" y="74676"/>
                  </a:lnTo>
                  <a:lnTo>
                    <a:pt x="9144" y="76200"/>
                  </a:lnTo>
                  <a:lnTo>
                    <a:pt x="10668" y="80772"/>
                  </a:lnTo>
                  <a:lnTo>
                    <a:pt x="13716" y="82296"/>
                  </a:lnTo>
                  <a:lnTo>
                    <a:pt x="19812" y="88392"/>
                  </a:lnTo>
                  <a:lnTo>
                    <a:pt x="22860" y="89916"/>
                  </a:lnTo>
                  <a:lnTo>
                    <a:pt x="27432" y="91440"/>
                  </a:lnTo>
                  <a:lnTo>
                    <a:pt x="30480" y="92964"/>
                  </a:lnTo>
                  <a:lnTo>
                    <a:pt x="35052" y="94488"/>
                  </a:lnTo>
                  <a:lnTo>
                    <a:pt x="41148" y="94488"/>
                  </a:lnTo>
                  <a:lnTo>
                    <a:pt x="45720" y="95999"/>
                  </a:lnTo>
                </a:path>
                <a:path w="139064" h="97789">
                  <a:moveTo>
                    <a:pt x="138671" y="0"/>
                  </a:moveTo>
                  <a:lnTo>
                    <a:pt x="131051" y="0"/>
                  </a:lnTo>
                  <a:lnTo>
                    <a:pt x="121907" y="3048"/>
                  </a:lnTo>
                  <a:lnTo>
                    <a:pt x="118859" y="3048"/>
                  </a:lnTo>
                  <a:lnTo>
                    <a:pt x="115811" y="4572"/>
                  </a:lnTo>
                  <a:lnTo>
                    <a:pt x="111239" y="6096"/>
                  </a:lnTo>
                  <a:lnTo>
                    <a:pt x="108191" y="9144"/>
                  </a:lnTo>
                  <a:lnTo>
                    <a:pt x="105143" y="10668"/>
                  </a:lnTo>
                  <a:lnTo>
                    <a:pt x="102095" y="12192"/>
                  </a:lnTo>
                  <a:lnTo>
                    <a:pt x="95999" y="18288"/>
                  </a:lnTo>
                  <a:lnTo>
                    <a:pt x="94475" y="21336"/>
                  </a:lnTo>
                  <a:lnTo>
                    <a:pt x="91427" y="24384"/>
                  </a:lnTo>
                  <a:lnTo>
                    <a:pt x="89903" y="28956"/>
                  </a:lnTo>
                  <a:lnTo>
                    <a:pt x="88379" y="32004"/>
                  </a:lnTo>
                  <a:lnTo>
                    <a:pt x="85344" y="41148"/>
                  </a:lnTo>
                  <a:lnTo>
                    <a:pt x="85344" y="59436"/>
                  </a:lnTo>
                  <a:lnTo>
                    <a:pt x="86868" y="64008"/>
                  </a:lnTo>
                  <a:lnTo>
                    <a:pt x="89903" y="70104"/>
                  </a:lnTo>
                  <a:lnTo>
                    <a:pt x="91427" y="74676"/>
                  </a:lnTo>
                  <a:lnTo>
                    <a:pt x="94475" y="77724"/>
                  </a:lnTo>
                  <a:lnTo>
                    <a:pt x="95999" y="80772"/>
                  </a:lnTo>
                  <a:lnTo>
                    <a:pt x="102095" y="86868"/>
                  </a:lnTo>
                  <a:lnTo>
                    <a:pt x="105143" y="88392"/>
                  </a:lnTo>
                  <a:lnTo>
                    <a:pt x="108191" y="91440"/>
                  </a:lnTo>
                  <a:lnTo>
                    <a:pt x="111239" y="92964"/>
                  </a:lnTo>
                  <a:lnTo>
                    <a:pt x="115811" y="94488"/>
                  </a:lnTo>
                  <a:lnTo>
                    <a:pt x="118859" y="95999"/>
                  </a:lnTo>
                  <a:lnTo>
                    <a:pt x="123431" y="97523"/>
                  </a:lnTo>
                  <a:lnTo>
                    <a:pt x="138671" y="975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287509" y="3436327"/>
              <a:ext cx="53340" cy="99060"/>
            </a:xfrm>
            <a:custGeom>
              <a:avLst/>
              <a:gdLst/>
              <a:ahLst/>
              <a:cxnLst/>
              <a:rect l="l" t="t" r="r" b="b"/>
              <a:pathLst>
                <a:path w="53339" h="99060">
                  <a:moveTo>
                    <a:pt x="48768" y="0"/>
                  </a:moveTo>
                  <a:lnTo>
                    <a:pt x="47244" y="0"/>
                  </a:lnTo>
                  <a:lnTo>
                    <a:pt x="47244" y="1524"/>
                  </a:lnTo>
                  <a:lnTo>
                    <a:pt x="48768" y="1524"/>
                  </a:lnTo>
                  <a:lnTo>
                    <a:pt x="48768" y="0"/>
                  </a:lnTo>
                  <a:close/>
                </a:path>
                <a:path w="53339" h="99060">
                  <a:moveTo>
                    <a:pt x="50292" y="0"/>
                  </a:moveTo>
                  <a:lnTo>
                    <a:pt x="48768" y="0"/>
                  </a:lnTo>
                  <a:lnTo>
                    <a:pt x="48768" y="1524"/>
                  </a:lnTo>
                  <a:lnTo>
                    <a:pt x="50292" y="1524"/>
                  </a:lnTo>
                  <a:lnTo>
                    <a:pt x="50292" y="0"/>
                  </a:lnTo>
                  <a:close/>
                </a:path>
                <a:path w="53339" h="99060">
                  <a:moveTo>
                    <a:pt x="51816" y="0"/>
                  </a:moveTo>
                  <a:lnTo>
                    <a:pt x="50292" y="0"/>
                  </a:lnTo>
                  <a:lnTo>
                    <a:pt x="51816" y="1524"/>
                  </a:lnTo>
                  <a:lnTo>
                    <a:pt x="51816" y="0"/>
                  </a:lnTo>
                  <a:close/>
                </a:path>
                <a:path w="53339" h="99060">
                  <a:moveTo>
                    <a:pt x="53340" y="0"/>
                  </a:moveTo>
                  <a:lnTo>
                    <a:pt x="51816" y="0"/>
                  </a:lnTo>
                  <a:lnTo>
                    <a:pt x="51816" y="1524"/>
                  </a:lnTo>
                  <a:lnTo>
                    <a:pt x="53340" y="1524"/>
                  </a:lnTo>
                  <a:lnTo>
                    <a:pt x="53340" y="0"/>
                  </a:lnTo>
                  <a:close/>
                </a:path>
                <a:path w="53339" h="99060">
                  <a:moveTo>
                    <a:pt x="39624" y="1524"/>
                  </a:moveTo>
                  <a:lnTo>
                    <a:pt x="38100" y="1524"/>
                  </a:lnTo>
                  <a:lnTo>
                    <a:pt x="38100" y="3048"/>
                  </a:lnTo>
                  <a:lnTo>
                    <a:pt x="39624" y="3048"/>
                  </a:lnTo>
                  <a:lnTo>
                    <a:pt x="39624" y="1524"/>
                  </a:lnTo>
                  <a:close/>
                </a:path>
                <a:path w="53339" h="99060">
                  <a:moveTo>
                    <a:pt x="41148" y="1524"/>
                  </a:moveTo>
                  <a:lnTo>
                    <a:pt x="39624" y="1524"/>
                  </a:lnTo>
                  <a:lnTo>
                    <a:pt x="41148" y="3048"/>
                  </a:lnTo>
                  <a:lnTo>
                    <a:pt x="41148" y="1524"/>
                  </a:lnTo>
                  <a:close/>
                </a:path>
                <a:path w="53339" h="99060">
                  <a:moveTo>
                    <a:pt x="30480" y="4572"/>
                  </a:moveTo>
                  <a:lnTo>
                    <a:pt x="28956" y="4572"/>
                  </a:lnTo>
                  <a:lnTo>
                    <a:pt x="28956" y="6096"/>
                  </a:lnTo>
                  <a:lnTo>
                    <a:pt x="30480" y="6096"/>
                  </a:lnTo>
                  <a:lnTo>
                    <a:pt x="30480" y="4572"/>
                  </a:lnTo>
                  <a:close/>
                </a:path>
                <a:path w="53339" h="99060">
                  <a:moveTo>
                    <a:pt x="32004" y="3048"/>
                  </a:moveTo>
                  <a:lnTo>
                    <a:pt x="32004" y="4572"/>
                  </a:lnTo>
                  <a:lnTo>
                    <a:pt x="33528" y="4572"/>
                  </a:lnTo>
                  <a:lnTo>
                    <a:pt x="32004" y="3048"/>
                  </a:lnTo>
                  <a:close/>
                </a:path>
                <a:path w="53339" h="99060">
                  <a:moveTo>
                    <a:pt x="25908" y="7620"/>
                  </a:moveTo>
                  <a:lnTo>
                    <a:pt x="24384" y="7620"/>
                  </a:lnTo>
                  <a:lnTo>
                    <a:pt x="24384" y="9144"/>
                  </a:lnTo>
                  <a:lnTo>
                    <a:pt x="25908" y="7620"/>
                  </a:lnTo>
                  <a:close/>
                </a:path>
                <a:path w="53339" h="99060">
                  <a:moveTo>
                    <a:pt x="19812" y="10668"/>
                  </a:moveTo>
                  <a:lnTo>
                    <a:pt x="18288" y="10668"/>
                  </a:lnTo>
                  <a:lnTo>
                    <a:pt x="18288" y="12192"/>
                  </a:lnTo>
                  <a:lnTo>
                    <a:pt x="19812" y="12192"/>
                  </a:lnTo>
                  <a:lnTo>
                    <a:pt x="19812" y="10668"/>
                  </a:lnTo>
                  <a:close/>
                </a:path>
                <a:path w="53339" h="99060">
                  <a:moveTo>
                    <a:pt x="16764" y="13716"/>
                  </a:moveTo>
                  <a:lnTo>
                    <a:pt x="15240" y="13716"/>
                  </a:lnTo>
                  <a:lnTo>
                    <a:pt x="15240" y="15240"/>
                  </a:lnTo>
                  <a:lnTo>
                    <a:pt x="16764" y="15240"/>
                  </a:lnTo>
                  <a:lnTo>
                    <a:pt x="16764" y="13716"/>
                  </a:lnTo>
                  <a:close/>
                </a:path>
                <a:path w="53339" h="99060">
                  <a:moveTo>
                    <a:pt x="12192" y="16764"/>
                  </a:moveTo>
                  <a:lnTo>
                    <a:pt x="12192" y="18288"/>
                  </a:lnTo>
                  <a:lnTo>
                    <a:pt x="13716" y="18288"/>
                  </a:lnTo>
                  <a:lnTo>
                    <a:pt x="12192" y="16764"/>
                  </a:lnTo>
                  <a:close/>
                </a:path>
                <a:path w="53339" h="99060">
                  <a:moveTo>
                    <a:pt x="9144" y="22860"/>
                  </a:moveTo>
                  <a:lnTo>
                    <a:pt x="7620" y="22860"/>
                  </a:lnTo>
                  <a:lnTo>
                    <a:pt x="7620" y="24384"/>
                  </a:lnTo>
                  <a:lnTo>
                    <a:pt x="9144" y="24384"/>
                  </a:lnTo>
                  <a:lnTo>
                    <a:pt x="9144" y="22860"/>
                  </a:lnTo>
                  <a:close/>
                </a:path>
                <a:path w="53339" h="99060">
                  <a:moveTo>
                    <a:pt x="4572" y="30480"/>
                  </a:moveTo>
                  <a:lnTo>
                    <a:pt x="3048" y="30480"/>
                  </a:lnTo>
                  <a:lnTo>
                    <a:pt x="4572" y="32004"/>
                  </a:lnTo>
                  <a:lnTo>
                    <a:pt x="4572" y="30480"/>
                  </a:lnTo>
                  <a:close/>
                </a:path>
                <a:path w="53339" h="99060">
                  <a:moveTo>
                    <a:pt x="6096" y="28956"/>
                  </a:moveTo>
                  <a:lnTo>
                    <a:pt x="4572" y="28956"/>
                  </a:lnTo>
                  <a:lnTo>
                    <a:pt x="4572" y="30480"/>
                  </a:lnTo>
                  <a:lnTo>
                    <a:pt x="6096" y="30480"/>
                  </a:lnTo>
                  <a:lnTo>
                    <a:pt x="6096" y="28956"/>
                  </a:lnTo>
                  <a:close/>
                </a:path>
                <a:path w="53339" h="99060">
                  <a:moveTo>
                    <a:pt x="3048" y="36576"/>
                  </a:moveTo>
                  <a:lnTo>
                    <a:pt x="1524" y="38100"/>
                  </a:lnTo>
                  <a:lnTo>
                    <a:pt x="3048" y="38100"/>
                  </a:lnTo>
                  <a:lnTo>
                    <a:pt x="3048" y="36576"/>
                  </a:lnTo>
                  <a:close/>
                </a:path>
                <a:path w="53339" h="99060">
                  <a:moveTo>
                    <a:pt x="3048" y="35052"/>
                  </a:moveTo>
                  <a:lnTo>
                    <a:pt x="1524" y="36576"/>
                  </a:lnTo>
                  <a:lnTo>
                    <a:pt x="3048" y="36576"/>
                  </a:lnTo>
                  <a:lnTo>
                    <a:pt x="3048" y="35052"/>
                  </a:lnTo>
                  <a:close/>
                </a:path>
                <a:path w="53339" h="99060">
                  <a:moveTo>
                    <a:pt x="1524" y="45720"/>
                  </a:moveTo>
                  <a:lnTo>
                    <a:pt x="0" y="45720"/>
                  </a:lnTo>
                  <a:lnTo>
                    <a:pt x="0" y="53340"/>
                  </a:lnTo>
                  <a:lnTo>
                    <a:pt x="1524" y="53340"/>
                  </a:lnTo>
                  <a:lnTo>
                    <a:pt x="1524" y="45720"/>
                  </a:lnTo>
                  <a:close/>
                </a:path>
                <a:path w="53339" h="99060">
                  <a:moveTo>
                    <a:pt x="3048" y="60960"/>
                  </a:moveTo>
                  <a:lnTo>
                    <a:pt x="1524" y="60960"/>
                  </a:lnTo>
                  <a:lnTo>
                    <a:pt x="1524" y="64008"/>
                  </a:lnTo>
                  <a:lnTo>
                    <a:pt x="3048" y="64008"/>
                  </a:lnTo>
                  <a:lnTo>
                    <a:pt x="3048" y="60960"/>
                  </a:lnTo>
                  <a:close/>
                </a:path>
                <a:path w="53339" h="99060">
                  <a:moveTo>
                    <a:pt x="7620" y="71628"/>
                  </a:moveTo>
                  <a:lnTo>
                    <a:pt x="6096" y="71628"/>
                  </a:lnTo>
                  <a:lnTo>
                    <a:pt x="6096" y="73152"/>
                  </a:lnTo>
                  <a:lnTo>
                    <a:pt x="7620" y="73152"/>
                  </a:lnTo>
                  <a:lnTo>
                    <a:pt x="7620" y="71628"/>
                  </a:lnTo>
                  <a:close/>
                </a:path>
                <a:path w="53339" h="99060">
                  <a:moveTo>
                    <a:pt x="6096" y="68580"/>
                  </a:moveTo>
                  <a:lnTo>
                    <a:pt x="4572" y="70104"/>
                  </a:lnTo>
                  <a:lnTo>
                    <a:pt x="6096" y="70104"/>
                  </a:lnTo>
                  <a:lnTo>
                    <a:pt x="6096" y="68580"/>
                  </a:lnTo>
                  <a:close/>
                </a:path>
                <a:path w="53339" h="99060">
                  <a:moveTo>
                    <a:pt x="12192" y="79248"/>
                  </a:moveTo>
                  <a:lnTo>
                    <a:pt x="10668" y="80772"/>
                  </a:lnTo>
                  <a:lnTo>
                    <a:pt x="12192" y="80772"/>
                  </a:lnTo>
                  <a:lnTo>
                    <a:pt x="12192" y="79248"/>
                  </a:lnTo>
                  <a:close/>
                </a:path>
                <a:path w="53339" h="99060">
                  <a:moveTo>
                    <a:pt x="10668" y="77724"/>
                  </a:moveTo>
                  <a:lnTo>
                    <a:pt x="9144" y="77724"/>
                  </a:lnTo>
                  <a:lnTo>
                    <a:pt x="9144" y="79248"/>
                  </a:lnTo>
                  <a:lnTo>
                    <a:pt x="10668" y="79248"/>
                  </a:lnTo>
                  <a:lnTo>
                    <a:pt x="10668" y="77724"/>
                  </a:lnTo>
                  <a:close/>
                </a:path>
                <a:path w="53339" h="99060">
                  <a:moveTo>
                    <a:pt x="9144" y="74676"/>
                  </a:moveTo>
                  <a:lnTo>
                    <a:pt x="7620" y="74676"/>
                  </a:lnTo>
                  <a:lnTo>
                    <a:pt x="7620" y="76200"/>
                  </a:lnTo>
                  <a:lnTo>
                    <a:pt x="9144" y="76200"/>
                  </a:lnTo>
                  <a:lnTo>
                    <a:pt x="9144" y="74676"/>
                  </a:lnTo>
                  <a:close/>
                </a:path>
                <a:path w="53339" h="99060">
                  <a:moveTo>
                    <a:pt x="16764" y="83820"/>
                  </a:moveTo>
                  <a:lnTo>
                    <a:pt x="15240" y="83820"/>
                  </a:lnTo>
                  <a:lnTo>
                    <a:pt x="15240" y="85344"/>
                  </a:lnTo>
                  <a:lnTo>
                    <a:pt x="16764" y="85344"/>
                  </a:lnTo>
                  <a:lnTo>
                    <a:pt x="16764" y="83820"/>
                  </a:lnTo>
                  <a:close/>
                </a:path>
                <a:path w="53339" h="99060">
                  <a:moveTo>
                    <a:pt x="19812" y="86868"/>
                  </a:moveTo>
                  <a:lnTo>
                    <a:pt x="18288" y="86868"/>
                  </a:lnTo>
                  <a:lnTo>
                    <a:pt x="18288" y="88392"/>
                  </a:lnTo>
                  <a:lnTo>
                    <a:pt x="19812" y="88392"/>
                  </a:lnTo>
                  <a:lnTo>
                    <a:pt x="19812" y="86868"/>
                  </a:lnTo>
                  <a:close/>
                </a:path>
                <a:path w="53339" h="99060">
                  <a:moveTo>
                    <a:pt x="38100" y="95999"/>
                  </a:moveTo>
                  <a:lnTo>
                    <a:pt x="36576" y="95999"/>
                  </a:lnTo>
                  <a:lnTo>
                    <a:pt x="36576" y="97523"/>
                  </a:lnTo>
                  <a:lnTo>
                    <a:pt x="38100" y="97523"/>
                  </a:lnTo>
                  <a:lnTo>
                    <a:pt x="38100" y="95999"/>
                  </a:lnTo>
                  <a:close/>
                </a:path>
                <a:path w="53339" h="99060">
                  <a:moveTo>
                    <a:pt x="38100" y="95999"/>
                  </a:moveTo>
                  <a:lnTo>
                    <a:pt x="38100" y="97523"/>
                  </a:lnTo>
                  <a:lnTo>
                    <a:pt x="39624" y="97523"/>
                  </a:lnTo>
                  <a:lnTo>
                    <a:pt x="38100" y="95999"/>
                  </a:lnTo>
                  <a:close/>
                </a:path>
                <a:path w="53339" h="99060">
                  <a:moveTo>
                    <a:pt x="48768" y="97523"/>
                  </a:moveTo>
                  <a:lnTo>
                    <a:pt x="47244" y="97523"/>
                  </a:lnTo>
                  <a:lnTo>
                    <a:pt x="47244" y="99047"/>
                  </a:lnTo>
                  <a:lnTo>
                    <a:pt x="48768" y="97523"/>
                  </a:lnTo>
                  <a:close/>
                </a:path>
                <a:path w="53339" h="99060">
                  <a:moveTo>
                    <a:pt x="50292" y="97523"/>
                  </a:moveTo>
                  <a:lnTo>
                    <a:pt x="48768" y="97523"/>
                  </a:lnTo>
                  <a:lnTo>
                    <a:pt x="48768" y="99047"/>
                  </a:lnTo>
                  <a:lnTo>
                    <a:pt x="50292" y="97523"/>
                  </a:lnTo>
                  <a:close/>
                </a:path>
                <a:path w="53339" h="99060">
                  <a:moveTo>
                    <a:pt x="51816" y="97523"/>
                  </a:moveTo>
                  <a:lnTo>
                    <a:pt x="50292" y="97523"/>
                  </a:lnTo>
                  <a:lnTo>
                    <a:pt x="50292" y="99047"/>
                  </a:lnTo>
                  <a:lnTo>
                    <a:pt x="51816" y="97523"/>
                  </a:lnTo>
                  <a:close/>
                </a:path>
                <a:path w="53339" h="99060">
                  <a:moveTo>
                    <a:pt x="53340" y="97523"/>
                  </a:moveTo>
                  <a:lnTo>
                    <a:pt x="51816" y="97523"/>
                  </a:lnTo>
                  <a:lnTo>
                    <a:pt x="51816" y="99047"/>
                  </a:lnTo>
                  <a:lnTo>
                    <a:pt x="53340" y="97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316465" y="3436327"/>
              <a:ext cx="26034" cy="6350"/>
            </a:xfrm>
            <a:custGeom>
              <a:avLst/>
              <a:gdLst/>
              <a:ahLst/>
              <a:cxnLst/>
              <a:rect l="l" t="t" r="r" b="b"/>
              <a:pathLst>
                <a:path w="26035" h="6350">
                  <a:moveTo>
                    <a:pt x="25908" y="1524"/>
                  </a:moveTo>
                  <a:lnTo>
                    <a:pt x="25908" y="0"/>
                  </a:lnTo>
                  <a:lnTo>
                    <a:pt x="25908" y="1524"/>
                  </a:lnTo>
                  <a:close/>
                </a:path>
                <a:path w="26035" h="6350">
                  <a:moveTo>
                    <a:pt x="22860" y="0"/>
                  </a:moveTo>
                  <a:lnTo>
                    <a:pt x="24384" y="0"/>
                  </a:lnTo>
                  <a:lnTo>
                    <a:pt x="24384" y="1524"/>
                  </a:lnTo>
                  <a:lnTo>
                    <a:pt x="22860" y="1524"/>
                  </a:lnTo>
                  <a:lnTo>
                    <a:pt x="22860" y="0"/>
                  </a:lnTo>
                  <a:close/>
                </a:path>
                <a:path w="26035" h="6350">
                  <a:moveTo>
                    <a:pt x="22860" y="1524"/>
                  </a:moveTo>
                  <a:lnTo>
                    <a:pt x="21336" y="0"/>
                  </a:lnTo>
                  <a:lnTo>
                    <a:pt x="22860" y="0"/>
                  </a:lnTo>
                  <a:lnTo>
                    <a:pt x="22860" y="1524"/>
                  </a:lnTo>
                  <a:close/>
                </a:path>
                <a:path w="26035" h="6350">
                  <a:moveTo>
                    <a:pt x="19812" y="0"/>
                  </a:moveTo>
                  <a:lnTo>
                    <a:pt x="21336" y="0"/>
                  </a:lnTo>
                  <a:lnTo>
                    <a:pt x="21336" y="1524"/>
                  </a:lnTo>
                  <a:lnTo>
                    <a:pt x="19812" y="1524"/>
                  </a:lnTo>
                  <a:lnTo>
                    <a:pt x="19812" y="0"/>
                  </a:lnTo>
                  <a:close/>
                </a:path>
                <a:path w="26035" h="6350">
                  <a:moveTo>
                    <a:pt x="18288" y="0"/>
                  </a:moveTo>
                  <a:lnTo>
                    <a:pt x="19812" y="0"/>
                  </a:lnTo>
                  <a:lnTo>
                    <a:pt x="19812" y="1524"/>
                  </a:lnTo>
                  <a:lnTo>
                    <a:pt x="18288" y="1524"/>
                  </a:lnTo>
                  <a:lnTo>
                    <a:pt x="18288" y="0"/>
                  </a:lnTo>
                  <a:close/>
                </a:path>
                <a:path w="26035" h="6350">
                  <a:moveTo>
                    <a:pt x="16764" y="1524"/>
                  </a:moveTo>
                  <a:lnTo>
                    <a:pt x="16764" y="0"/>
                  </a:lnTo>
                  <a:lnTo>
                    <a:pt x="16764" y="1524"/>
                  </a:lnTo>
                  <a:close/>
                </a:path>
                <a:path w="26035" h="6350">
                  <a:moveTo>
                    <a:pt x="15240" y="1524"/>
                  </a:moveTo>
                  <a:lnTo>
                    <a:pt x="15240" y="0"/>
                  </a:lnTo>
                  <a:lnTo>
                    <a:pt x="15240" y="1524"/>
                  </a:lnTo>
                  <a:close/>
                </a:path>
                <a:path w="26035" h="6350">
                  <a:moveTo>
                    <a:pt x="13716" y="1524"/>
                  </a:moveTo>
                  <a:lnTo>
                    <a:pt x="13716" y="0"/>
                  </a:lnTo>
                  <a:lnTo>
                    <a:pt x="13716" y="1524"/>
                  </a:lnTo>
                  <a:close/>
                </a:path>
                <a:path w="26035" h="6350">
                  <a:moveTo>
                    <a:pt x="12192" y="3048"/>
                  </a:moveTo>
                  <a:lnTo>
                    <a:pt x="10668" y="1524"/>
                  </a:lnTo>
                  <a:lnTo>
                    <a:pt x="12192" y="1524"/>
                  </a:lnTo>
                  <a:lnTo>
                    <a:pt x="12192" y="3048"/>
                  </a:lnTo>
                  <a:close/>
                </a:path>
                <a:path w="26035" h="6350">
                  <a:moveTo>
                    <a:pt x="9144" y="1524"/>
                  </a:moveTo>
                  <a:lnTo>
                    <a:pt x="10668" y="1524"/>
                  </a:lnTo>
                  <a:lnTo>
                    <a:pt x="10668" y="3048"/>
                  </a:lnTo>
                  <a:lnTo>
                    <a:pt x="9144" y="3048"/>
                  </a:lnTo>
                  <a:lnTo>
                    <a:pt x="9144" y="1524"/>
                  </a:lnTo>
                  <a:close/>
                </a:path>
                <a:path w="26035" h="6350">
                  <a:moveTo>
                    <a:pt x="9144" y="3048"/>
                  </a:moveTo>
                  <a:lnTo>
                    <a:pt x="7620" y="3048"/>
                  </a:lnTo>
                  <a:lnTo>
                    <a:pt x="9144" y="3048"/>
                  </a:lnTo>
                  <a:close/>
                </a:path>
                <a:path w="26035" h="6350">
                  <a:moveTo>
                    <a:pt x="7620" y="3048"/>
                  </a:moveTo>
                  <a:lnTo>
                    <a:pt x="6096" y="3048"/>
                  </a:lnTo>
                  <a:lnTo>
                    <a:pt x="7620" y="3048"/>
                  </a:lnTo>
                  <a:close/>
                </a:path>
                <a:path w="26035" h="6350">
                  <a:moveTo>
                    <a:pt x="4572" y="4572"/>
                  </a:moveTo>
                  <a:lnTo>
                    <a:pt x="4572" y="3048"/>
                  </a:lnTo>
                  <a:lnTo>
                    <a:pt x="4572" y="4572"/>
                  </a:lnTo>
                  <a:close/>
                </a:path>
                <a:path w="26035" h="6350">
                  <a:moveTo>
                    <a:pt x="3048" y="4572"/>
                  </a:moveTo>
                  <a:lnTo>
                    <a:pt x="3048" y="3048"/>
                  </a:lnTo>
                  <a:lnTo>
                    <a:pt x="4572" y="4572"/>
                  </a:lnTo>
                  <a:lnTo>
                    <a:pt x="3048" y="4572"/>
                  </a:lnTo>
                  <a:close/>
                </a:path>
                <a:path w="26035" h="6350">
                  <a:moveTo>
                    <a:pt x="1524" y="4572"/>
                  </a:moveTo>
                  <a:lnTo>
                    <a:pt x="3048" y="4572"/>
                  </a:lnTo>
                  <a:lnTo>
                    <a:pt x="1524" y="4572"/>
                  </a:lnTo>
                  <a:close/>
                </a:path>
                <a:path w="26035" h="6350">
                  <a:moveTo>
                    <a:pt x="0" y="4572"/>
                  </a:moveTo>
                  <a:lnTo>
                    <a:pt x="1524" y="4572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314179" y="344166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308845" y="344242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1524"/>
                  </a:moveTo>
                  <a:lnTo>
                    <a:pt x="4572" y="0"/>
                  </a:lnTo>
                  <a:lnTo>
                    <a:pt x="4572" y="1524"/>
                  </a:lnTo>
                  <a:close/>
                </a:path>
                <a:path w="5079" h="5079">
                  <a:moveTo>
                    <a:pt x="3048" y="3048"/>
                  </a:moveTo>
                  <a:lnTo>
                    <a:pt x="3048" y="1524"/>
                  </a:lnTo>
                  <a:lnTo>
                    <a:pt x="4572" y="1524"/>
                  </a:lnTo>
                  <a:lnTo>
                    <a:pt x="3048" y="3048"/>
                  </a:lnTo>
                  <a:close/>
                </a:path>
                <a:path w="5079" h="5079">
                  <a:moveTo>
                    <a:pt x="3048" y="3048"/>
                  </a:moveTo>
                  <a:lnTo>
                    <a:pt x="1524" y="3048"/>
                  </a:lnTo>
                  <a:lnTo>
                    <a:pt x="3048" y="3048"/>
                  </a:lnTo>
                  <a:close/>
                </a:path>
                <a:path w="5079" h="5079">
                  <a:moveTo>
                    <a:pt x="0" y="4572"/>
                  </a:moveTo>
                  <a:lnTo>
                    <a:pt x="0" y="3048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306559" y="344623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302749" y="344699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8" y="0"/>
                  </a:moveTo>
                  <a:lnTo>
                    <a:pt x="4572" y="0"/>
                  </a:lnTo>
                  <a:lnTo>
                    <a:pt x="4572" y="1524"/>
                  </a:lnTo>
                  <a:lnTo>
                    <a:pt x="3048" y="1524"/>
                  </a:lnTo>
                  <a:lnTo>
                    <a:pt x="3048" y="0"/>
                  </a:lnTo>
                  <a:close/>
                </a:path>
                <a:path w="5079" h="5079">
                  <a:moveTo>
                    <a:pt x="3048" y="3048"/>
                  </a:moveTo>
                  <a:lnTo>
                    <a:pt x="3048" y="1524"/>
                  </a:lnTo>
                  <a:lnTo>
                    <a:pt x="3048" y="3048"/>
                  </a:lnTo>
                  <a:close/>
                </a:path>
                <a:path w="5079" h="5079">
                  <a:moveTo>
                    <a:pt x="0" y="3048"/>
                  </a:move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3300463" y="345080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11" y="2286"/>
                  </a:moveTo>
                  <a:lnTo>
                    <a:pt x="1295" y="1752"/>
                  </a:lnTo>
                  <a:lnTo>
                    <a:pt x="762" y="1524"/>
                  </a:lnTo>
                  <a:lnTo>
                    <a:pt x="215" y="1752"/>
                  </a:lnTo>
                  <a:lnTo>
                    <a:pt x="0" y="2286"/>
                  </a:lnTo>
                  <a:lnTo>
                    <a:pt x="215" y="2832"/>
                  </a:lnTo>
                  <a:lnTo>
                    <a:pt x="762" y="3060"/>
                  </a:lnTo>
                  <a:lnTo>
                    <a:pt x="1295" y="2832"/>
                  </a:lnTo>
                  <a:lnTo>
                    <a:pt x="1511" y="2286"/>
                  </a:lnTo>
                  <a:close/>
                </a:path>
                <a:path w="3175" h="3175">
                  <a:moveTo>
                    <a:pt x="3048" y="762"/>
                  </a:moveTo>
                  <a:lnTo>
                    <a:pt x="2819" y="228"/>
                  </a:lnTo>
                  <a:lnTo>
                    <a:pt x="2286" y="0"/>
                  </a:lnTo>
                  <a:lnTo>
                    <a:pt x="1739" y="228"/>
                  </a:lnTo>
                  <a:lnTo>
                    <a:pt x="1524" y="762"/>
                  </a:lnTo>
                  <a:lnTo>
                    <a:pt x="1739" y="1308"/>
                  </a:lnTo>
                  <a:lnTo>
                    <a:pt x="2286" y="1536"/>
                  </a:lnTo>
                  <a:lnTo>
                    <a:pt x="2819" y="1308"/>
                  </a:lnTo>
                  <a:lnTo>
                    <a:pt x="3048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3295129" y="345309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1524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6096" y="1524"/>
                  </a:lnTo>
                  <a:close/>
                </a:path>
                <a:path w="6350" h="7620">
                  <a:moveTo>
                    <a:pt x="4572" y="3048"/>
                  </a:moveTo>
                  <a:lnTo>
                    <a:pt x="4572" y="1524"/>
                  </a:lnTo>
                  <a:lnTo>
                    <a:pt x="4572" y="3048"/>
                  </a:lnTo>
                  <a:close/>
                </a:path>
                <a:path w="6350" h="7620">
                  <a:moveTo>
                    <a:pt x="3048" y="4572"/>
                  </a:moveTo>
                  <a:lnTo>
                    <a:pt x="3048" y="3048"/>
                  </a:lnTo>
                  <a:lnTo>
                    <a:pt x="3048" y="4572"/>
                  </a:lnTo>
                  <a:close/>
                </a:path>
                <a:path w="6350" h="7620">
                  <a:moveTo>
                    <a:pt x="1524" y="6096"/>
                  </a:moveTo>
                  <a:lnTo>
                    <a:pt x="1524" y="4572"/>
                  </a:lnTo>
                  <a:lnTo>
                    <a:pt x="1524" y="6096"/>
                  </a:lnTo>
                  <a:close/>
                </a:path>
                <a:path w="6350" h="7620">
                  <a:moveTo>
                    <a:pt x="0" y="6096"/>
                  </a:moveTo>
                  <a:lnTo>
                    <a:pt x="1524" y="6096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294367" y="345994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289033" y="3462235"/>
              <a:ext cx="6350" cy="13970"/>
            </a:xfrm>
            <a:custGeom>
              <a:avLst/>
              <a:gdLst/>
              <a:ahLst/>
              <a:cxnLst/>
              <a:rect l="l" t="t" r="r" b="b"/>
              <a:pathLst>
                <a:path w="6350" h="13970">
                  <a:moveTo>
                    <a:pt x="6096" y="0"/>
                  </a:moveTo>
                  <a:lnTo>
                    <a:pt x="4572" y="0"/>
                  </a:lnTo>
                  <a:lnTo>
                    <a:pt x="6096" y="0"/>
                  </a:lnTo>
                  <a:close/>
                </a:path>
                <a:path w="6350" h="13970">
                  <a:moveTo>
                    <a:pt x="4572" y="3048"/>
                  </a:moveTo>
                  <a:lnTo>
                    <a:pt x="4572" y="1524"/>
                  </a:lnTo>
                  <a:lnTo>
                    <a:pt x="4572" y="3048"/>
                  </a:lnTo>
                  <a:close/>
                </a:path>
                <a:path w="6350" h="13970">
                  <a:moveTo>
                    <a:pt x="3048" y="3048"/>
                  </a:moveTo>
                  <a:lnTo>
                    <a:pt x="4572" y="3048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3048" y="3048"/>
                  </a:lnTo>
                  <a:close/>
                </a:path>
                <a:path w="6350" h="13970">
                  <a:moveTo>
                    <a:pt x="3048" y="4572"/>
                  </a:moveTo>
                  <a:lnTo>
                    <a:pt x="3048" y="6096"/>
                  </a:lnTo>
                  <a:lnTo>
                    <a:pt x="1524" y="4572"/>
                  </a:lnTo>
                  <a:lnTo>
                    <a:pt x="3048" y="4572"/>
                  </a:lnTo>
                  <a:close/>
                </a:path>
                <a:path w="6350" h="13970">
                  <a:moveTo>
                    <a:pt x="3048" y="6096"/>
                  </a:moveTo>
                  <a:lnTo>
                    <a:pt x="1524" y="6096"/>
                  </a:lnTo>
                  <a:lnTo>
                    <a:pt x="3048" y="6096"/>
                  </a:lnTo>
                  <a:close/>
                </a:path>
                <a:path w="6350" h="13970">
                  <a:moveTo>
                    <a:pt x="1524" y="9144"/>
                  </a:moveTo>
                  <a:lnTo>
                    <a:pt x="1524" y="7620"/>
                  </a:lnTo>
                  <a:lnTo>
                    <a:pt x="1524" y="9144"/>
                  </a:lnTo>
                  <a:close/>
                </a:path>
                <a:path w="6350" h="13970">
                  <a:moveTo>
                    <a:pt x="1524" y="10668"/>
                  </a:moveTo>
                  <a:lnTo>
                    <a:pt x="0" y="10668"/>
                  </a:lnTo>
                  <a:lnTo>
                    <a:pt x="1524" y="9144"/>
                  </a:lnTo>
                  <a:lnTo>
                    <a:pt x="1524" y="10668"/>
                  </a:lnTo>
                  <a:close/>
                </a:path>
                <a:path w="6350" h="13970">
                  <a:moveTo>
                    <a:pt x="1524" y="12192"/>
                  </a:moveTo>
                  <a:lnTo>
                    <a:pt x="0" y="12192"/>
                  </a:lnTo>
                  <a:lnTo>
                    <a:pt x="1524" y="10668"/>
                  </a:lnTo>
                  <a:lnTo>
                    <a:pt x="1524" y="12192"/>
                  </a:lnTo>
                  <a:close/>
                </a:path>
                <a:path w="6350" h="13970">
                  <a:moveTo>
                    <a:pt x="0" y="13716"/>
                  </a:moveTo>
                  <a:lnTo>
                    <a:pt x="0" y="12192"/>
                  </a:lnTo>
                  <a:lnTo>
                    <a:pt x="0" y="137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288271" y="3476713"/>
              <a:ext cx="1905" cy="5080"/>
            </a:xfrm>
            <a:custGeom>
              <a:avLst/>
              <a:gdLst/>
              <a:ahLst/>
              <a:cxnLst/>
              <a:rect l="l" t="t" r="r" b="b"/>
              <a:pathLst>
                <a:path w="1904" h="5079">
                  <a:moveTo>
                    <a:pt x="1524" y="3810"/>
                  </a:moveTo>
                  <a:lnTo>
                    <a:pt x="1295" y="3276"/>
                  </a:lnTo>
                  <a:lnTo>
                    <a:pt x="762" y="3048"/>
                  </a:lnTo>
                  <a:lnTo>
                    <a:pt x="215" y="3276"/>
                  </a:lnTo>
                  <a:lnTo>
                    <a:pt x="0" y="3810"/>
                  </a:lnTo>
                  <a:lnTo>
                    <a:pt x="215" y="4356"/>
                  </a:lnTo>
                  <a:lnTo>
                    <a:pt x="762" y="4572"/>
                  </a:lnTo>
                  <a:lnTo>
                    <a:pt x="1295" y="4356"/>
                  </a:lnTo>
                  <a:lnTo>
                    <a:pt x="1524" y="3810"/>
                  </a:lnTo>
                  <a:close/>
                </a:path>
                <a:path w="1904" h="5079">
                  <a:moveTo>
                    <a:pt x="1524" y="2286"/>
                  </a:moveTo>
                  <a:lnTo>
                    <a:pt x="1295" y="1752"/>
                  </a:lnTo>
                  <a:lnTo>
                    <a:pt x="762" y="1524"/>
                  </a:lnTo>
                  <a:lnTo>
                    <a:pt x="215" y="1752"/>
                  </a:lnTo>
                  <a:lnTo>
                    <a:pt x="0" y="2286"/>
                  </a:lnTo>
                  <a:lnTo>
                    <a:pt x="215" y="2832"/>
                  </a:lnTo>
                  <a:lnTo>
                    <a:pt x="762" y="3048"/>
                  </a:lnTo>
                  <a:lnTo>
                    <a:pt x="1295" y="2832"/>
                  </a:lnTo>
                  <a:lnTo>
                    <a:pt x="1524" y="2286"/>
                  </a:lnTo>
                  <a:close/>
                </a:path>
                <a:path w="1904" h="5079">
                  <a:moveTo>
                    <a:pt x="1524" y="762"/>
                  </a:moveTo>
                  <a:lnTo>
                    <a:pt x="1295" y="228"/>
                  </a:lnTo>
                  <a:lnTo>
                    <a:pt x="762" y="0"/>
                  </a:lnTo>
                  <a:lnTo>
                    <a:pt x="215" y="228"/>
                  </a:lnTo>
                  <a:lnTo>
                    <a:pt x="0" y="762"/>
                  </a:lnTo>
                  <a:lnTo>
                    <a:pt x="215" y="1308"/>
                  </a:lnTo>
                  <a:lnTo>
                    <a:pt x="762" y="1524"/>
                  </a:lnTo>
                  <a:lnTo>
                    <a:pt x="1295" y="1308"/>
                  </a:lnTo>
                  <a:lnTo>
                    <a:pt x="1524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287509" y="3482047"/>
              <a:ext cx="1905" cy="9525"/>
            </a:xfrm>
            <a:custGeom>
              <a:avLst/>
              <a:gdLst/>
              <a:ahLst/>
              <a:cxnLst/>
              <a:rect l="l" t="t" r="r" b="b"/>
              <a:pathLst>
                <a:path w="1904" h="9525">
                  <a:moveTo>
                    <a:pt x="0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0"/>
                  </a:lnTo>
                  <a:close/>
                </a:path>
                <a:path w="1904" h="9525">
                  <a:moveTo>
                    <a:pt x="0" y="1524"/>
                  </a:move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1524"/>
                  </a:lnTo>
                  <a:close/>
                </a:path>
                <a:path w="1904" h="9525">
                  <a:moveTo>
                    <a:pt x="0" y="3048"/>
                  </a:move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  <a:path w="1904" h="9525">
                  <a:moveTo>
                    <a:pt x="0" y="4572"/>
                  </a:moveTo>
                  <a:lnTo>
                    <a:pt x="1524" y="4572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close/>
                </a:path>
                <a:path w="1904" h="9525">
                  <a:moveTo>
                    <a:pt x="0" y="6096"/>
                  </a:moveTo>
                  <a:lnTo>
                    <a:pt x="1524" y="6096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6096"/>
                  </a:lnTo>
                  <a:close/>
                </a:path>
                <a:path w="1904" h="9525">
                  <a:moveTo>
                    <a:pt x="1524" y="9144"/>
                  </a:moveTo>
                  <a:lnTo>
                    <a:pt x="0" y="9144"/>
                  </a:lnTo>
                  <a:lnTo>
                    <a:pt x="1524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288271" y="3491953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1524" y="2286"/>
                  </a:moveTo>
                  <a:lnTo>
                    <a:pt x="1295" y="1752"/>
                  </a:lnTo>
                  <a:lnTo>
                    <a:pt x="762" y="1524"/>
                  </a:lnTo>
                  <a:lnTo>
                    <a:pt x="215" y="1752"/>
                  </a:lnTo>
                  <a:lnTo>
                    <a:pt x="0" y="2286"/>
                  </a:lnTo>
                  <a:lnTo>
                    <a:pt x="215" y="2832"/>
                  </a:lnTo>
                  <a:lnTo>
                    <a:pt x="762" y="3048"/>
                  </a:lnTo>
                  <a:lnTo>
                    <a:pt x="1295" y="2832"/>
                  </a:lnTo>
                  <a:lnTo>
                    <a:pt x="1524" y="2286"/>
                  </a:lnTo>
                  <a:close/>
                </a:path>
                <a:path w="1904" h="3175">
                  <a:moveTo>
                    <a:pt x="1524" y="762"/>
                  </a:moveTo>
                  <a:lnTo>
                    <a:pt x="1295" y="228"/>
                  </a:lnTo>
                  <a:lnTo>
                    <a:pt x="762" y="0"/>
                  </a:lnTo>
                  <a:lnTo>
                    <a:pt x="215" y="228"/>
                  </a:lnTo>
                  <a:lnTo>
                    <a:pt x="0" y="762"/>
                  </a:lnTo>
                  <a:lnTo>
                    <a:pt x="215" y="1308"/>
                  </a:lnTo>
                  <a:lnTo>
                    <a:pt x="762" y="1524"/>
                  </a:lnTo>
                  <a:lnTo>
                    <a:pt x="1295" y="1308"/>
                  </a:lnTo>
                  <a:lnTo>
                    <a:pt x="1524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289033" y="3495763"/>
              <a:ext cx="6350" cy="13970"/>
            </a:xfrm>
            <a:custGeom>
              <a:avLst/>
              <a:gdLst/>
              <a:ahLst/>
              <a:cxnLst/>
              <a:rect l="l" t="t" r="r" b="b"/>
              <a:pathLst>
                <a:path w="6350" h="13970">
                  <a:moveTo>
                    <a:pt x="0" y="0"/>
                  </a:moveTo>
                  <a:lnTo>
                    <a:pt x="0" y="1524"/>
                  </a:lnTo>
                  <a:lnTo>
                    <a:pt x="0" y="0"/>
                  </a:lnTo>
                  <a:close/>
                </a:path>
                <a:path w="6350" h="13970">
                  <a:moveTo>
                    <a:pt x="0" y="1524"/>
                  </a:move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1524"/>
                  </a:lnTo>
                  <a:close/>
                </a:path>
                <a:path w="6350" h="13970">
                  <a:moveTo>
                    <a:pt x="0" y="3048"/>
                  </a:move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  <a:path w="6350" h="13970">
                  <a:moveTo>
                    <a:pt x="1524" y="4572"/>
                  </a:moveTo>
                  <a:lnTo>
                    <a:pt x="1524" y="6096"/>
                  </a:lnTo>
                  <a:lnTo>
                    <a:pt x="1524" y="4572"/>
                  </a:lnTo>
                  <a:close/>
                </a:path>
                <a:path w="6350" h="13970">
                  <a:moveTo>
                    <a:pt x="3048" y="7620"/>
                  </a:moveTo>
                  <a:lnTo>
                    <a:pt x="1524" y="7620"/>
                  </a:lnTo>
                  <a:lnTo>
                    <a:pt x="3048" y="7620"/>
                  </a:lnTo>
                  <a:close/>
                </a:path>
                <a:path w="6350" h="13970">
                  <a:moveTo>
                    <a:pt x="3048" y="9144"/>
                  </a:moveTo>
                  <a:lnTo>
                    <a:pt x="1524" y="9144"/>
                  </a:lnTo>
                  <a:lnTo>
                    <a:pt x="3048" y="9144"/>
                  </a:lnTo>
                  <a:close/>
                </a:path>
                <a:path w="6350" h="13970">
                  <a:moveTo>
                    <a:pt x="4572" y="10668"/>
                  </a:moveTo>
                  <a:lnTo>
                    <a:pt x="3048" y="10668"/>
                  </a:lnTo>
                  <a:lnTo>
                    <a:pt x="4572" y="9144"/>
                  </a:lnTo>
                  <a:lnTo>
                    <a:pt x="4572" y="10668"/>
                  </a:lnTo>
                  <a:close/>
                </a:path>
                <a:path w="6350" h="13970">
                  <a:moveTo>
                    <a:pt x="4572" y="12192"/>
                  </a:moveTo>
                  <a:lnTo>
                    <a:pt x="4572" y="10668"/>
                  </a:lnTo>
                  <a:lnTo>
                    <a:pt x="4572" y="12192"/>
                  </a:lnTo>
                  <a:close/>
                </a:path>
                <a:path w="6350" h="13970">
                  <a:moveTo>
                    <a:pt x="4572" y="12192"/>
                  </a:moveTo>
                  <a:lnTo>
                    <a:pt x="6096" y="12192"/>
                  </a:lnTo>
                  <a:lnTo>
                    <a:pt x="6096" y="13716"/>
                  </a:lnTo>
                  <a:lnTo>
                    <a:pt x="4572" y="13716"/>
                  </a:lnTo>
                  <a:lnTo>
                    <a:pt x="4572" y="121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294367" y="351024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295129" y="351100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0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0"/>
                  </a:lnTo>
                  <a:close/>
                </a:path>
                <a:path w="5079" h="7620">
                  <a:moveTo>
                    <a:pt x="1524" y="1524"/>
                  </a:moveTo>
                  <a:lnTo>
                    <a:pt x="1524" y="3048"/>
                  </a:lnTo>
                  <a:lnTo>
                    <a:pt x="1524" y="1524"/>
                  </a:lnTo>
                  <a:close/>
                </a:path>
                <a:path w="5079" h="7620">
                  <a:moveTo>
                    <a:pt x="1524" y="3048"/>
                  </a:moveTo>
                  <a:lnTo>
                    <a:pt x="3048" y="3048"/>
                  </a:lnTo>
                  <a:lnTo>
                    <a:pt x="3048" y="4572"/>
                  </a:lnTo>
                  <a:lnTo>
                    <a:pt x="1524" y="4572"/>
                  </a:lnTo>
                  <a:lnTo>
                    <a:pt x="1524" y="3048"/>
                  </a:lnTo>
                  <a:close/>
                </a:path>
                <a:path w="5079" h="7620">
                  <a:moveTo>
                    <a:pt x="4572" y="6096"/>
                  </a:moveTo>
                  <a:lnTo>
                    <a:pt x="3048" y="6096"/>
                  </a:lnTo>
                  <a:lnTo>
                    <a:pt x="4572" y="4572"/>
                  </a:lnTo>
                  <a:lnTo>
                    <a:pt x="4572" y="6096"/>
                  </a:lnTo>
                  <a:close/>
                </a:path>
                <a:path w="5079" h="7620">
                  <a:moveTo>
                    <a:pt x="4572" y="6096"/>
                  </a:moveTo>
                  <a:lnTo>
                    <a:pt x="4572" y="7620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300463" y="351786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301225" y="3520147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1524" y="0"/>
                  </a:moveTo>
                  <a:lnTo>
                    <a:pt x="0" y="0"/>
                  </a:lnTo>
                  <a:lnTo>
                    <a:pt x="1524" y="0"/>
                  </a:lnTo>
                  <a:close/>
                </a:path>
                <a:path w="6350" h="5079">
                  <a:moveTo>
                    <a:pt x="1524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6350" h="5079">
                  <a:moveTo>
                    <a:pt x="4572" y="3048"/>
                  </a:moveTo>
                  <a:lnTo>
                    <a:pt x="3048" y="3048"/>
                  </a:lnTo>
                  <a:lnTo>
                    <a:pt x="4572" y="3048"/>
                  </a:lnTo>
                  <a:close/>
                </a:path>
                <a:path w="6350" h="5079">
                  <a:moveTo>
                    <a:pt x="4572" y="3048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306559" y="352395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308845" y="3524719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w="0" h="1904">
                  <a:moveTo>
                    <a:pt x="0" y="0"/>
                  </a:moveTo>
                  <a:lnTo>
                    <a:pt x="0" y="152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309607" y="352548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311893" y="3527767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w="0" h="1904">
                  <a:moveTo>
                    <a:pt x="0" y="0"/>
                  </a:moveTo>
                  <a:lnTo>
                    <a:pt x="0" y="152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312655" y="3528529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511" y="762"/>
                  </a:moveTo>
                  <a:lnTo>
                    <a:pt x="1295" y="228"/>
                  </a:lnTo>
                  <a:lnTo>
                    <a:pt x="749" y="0"/>
                  </a:lnTo>
                  <a:lnTo>
                    <a:pt x="215" y="228"/>
                  </a:lnTo>
                  <a:lnTo>
                    <a:pt x="0" y="762"/>
                  </a:lnTo>
                  <a:lnTo>
                    <a:pt x="215" y="1308"/>
                  </a:lnTo>
                  <a:lnTo>
                    <a:pt x="749" y="1536"/>
                  </a:lnTo>
                  <a:lnTo>
                    <a:pt x="1295" y="1308"/>
                  </a:lnTo>
                  <a:lnTo>
                    <a:pt x="1511" y="762"/>
                  </a:lnTo>
                  <a:close/>
                </a:path>
                <a:path w="3175" h="1904">
                  <a:moveTo>
                    <a:pt x="3048" y="762"/>
                  </a:moveTo>
                  <a:lnTo>
                    <a:pt x="2819" y="228"/>
                  </a:lnTo>
                  <a:lnTo>
                    <a:pt x="2286" y="0"/>
                  </a:lnTo>
                  <a:lnTo>
                    <a:pt x="1739" y="228"/>
                  </a:lnTo>
                  <a:lnTo>
                    <a:pt x="1524" y="762"/>
                  </a:lnTo>
                  <a:lnTo>
                    <a:pt x="1739" y="1308"/>
                  </a:lnTo>
                  <a:lnTo>
                    <a:pt x="2286" y="1536"/>
                  </a:lnTo>
                  <a:lnTo>
                    <a:pt x="2819" y="1308"/>
                  </a:lnTo>
                  <a:lnTo>
                    <a:pt x="3048" y="7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316465" y="3529291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w="0" h="1904">
                  <a:moveTo>
                    <a:pt x="0" y="0"/>
                  </a:moveTo>
                  <a:lnTo>
                    <a:pt x="0" y="152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317227" y="353005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319513" y="3530815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w="0" h="1904">
                  <a:moveTo>
                    <a:pt x="0" y="0"/>
                  </a:moveTo>
                  <a:lnTo>
                    <a:pt x="0" y="151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320275" y="353156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322561" y="3532327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1524" y="0"/>
                  </a:moveTo>
                  <a:lnTo>
                    <a:pt x="0" y="0"/>
                  </a:lnTo>
                  <a:lnTo>
                    <a:pt x="1524" y="0"/>
                  </a:lnTo>
                  <a:close/>
                </a:path>
                <a:path w="6350" h="1904">
                  <a:moveTo>
                    <a:pt x="1524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6350" h="1904">
                  <a:moveTo>
                    <a:pt x="3048" y="0"/>
                  </a:moveTo>
                  <a:lnTo>
                    <a:pt x="4572" y="1524"/>
                  </a:lnTo>
                  <a:lnTo>
                    <a:pt x="3048" y="1524"/>
                  </a:lnTo>
                  <a:lnTo>
                    <a:pt x="3048" y="0"/>
                  </a:lnTo>
                  <a:close/>
                </a:path>
                <a:path w="6350" h="1904">
                  <a:moveTo>
                    <a:pt x="4572" y="1524"/>
                  </a:moveTo>
                  <a:lnTo>
                    <a:pt x="6096" y="1524"/>
                  </a:lnTo>
                  <a:lnTo>
                    <a:pt x="4572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329419" y="353308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331705" y="3533851"/>
              <a:ext cx="10795" cy="1905"/>
            </a:xfrm>
            <a:custGeom>
              <a:avLst/>
              <a:gdLst/>
              <a:ahLst/>
              <a:cxnLst/>
              <a:rect l="l" t="t" r="r" b="b"/>
              <a:pathLst>
                <a:path w="10795" h="1904">
                  <a:moveTo>
                    <a:pt x="0" y="0"/>
                  </a:moveTo>
                  <a:lnTo>
                    <a:pt x="0" y="1524"/>
                  </a:lnTo>
                  <a:lnTo>
                    <a:pt x="0" y="0"/>
                  </a:lnTo>
                  <a:close/>
                </a:path>
                <a:path w="10795" h="1904">
                  <a:moveTo>
                    <a:pt x="1524" y="0"/>
                  </a:move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10795" h="1904">
                  <a:moveTo>
                    <a:pt x="3048" y="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3048" y="0"/>
                  </a:lnTo>
                  <a:close/>
                </a:path>
                <a:path w="10795" h="1904">
                  <a:moveTo>
                    <a:pt x="4572" y="0"/>
                  </a:moveTo>
                  <a:lnTo>
                    <a:pt x="6096" y="0"/>
                  </a:lnTo>
                  <a:lnTo>
                    <a:pt x="4572" y="1524"/>
                  </a:lnTo>
                  <a:lnTo>
                    <a:pt x="4572" y="0"/>
                  </a:lnTo>
                  <a:close/>
                </a:path>
                <a:path w="10795" h="1904">
                  <a:moveTo>
                    <a:pt x="6096" y="0"/>
                  </a:moveTo>
                  <a:lnTo>
                    <a:pt x="7620" y="0"/>
                  </a:lnTo>
                  <a:lnTo>
                    <a:pt x="6096" y="1524"/>
                  </a:lnTo>
                  <a:lnTo>
                    <a:pt x="6096" y="0"/>
                  </a:lnTo>
                  <a:close/>
                </a:path>
                <a:path w="10795" h="1904">
                  <a:moveTo>
                    <a:pt x="7620" y="0"/>
                  </a:moveTo>
                  <a:lnTo>
                    <a:pt x="9144" y="0"/>
                  </a:lnTo>
                  <a:lnTo>
                    <a:pt x="7620" y="1524"/>
                  </a:lnTo>
                  <a:lnTo>
                    <a:pt x="7620" y="0"/>
                  </a:lnTo>
                  <a:close/>
                </a:path>
                <a:path w="10795" h="1904">
                  <a:moveTo>
                    <a:pt x="10668" y="0"/>
                  </a:moveTo>
                  <a:lnTo>
                    <a:pt x="10668" y="1524"/>
                  </a:lnTo>
                  <a:lnTo>
                    <a:pt x="1066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98077" y="3286988"/>
              <a:ext cx="2685415" cy="2711450"/>
            </a:xfrm>
            <a:custGeom>
              <a:avLst/>
              <a:gdLst/>
              <a:ahLst/>
              <a:cxnLst/>
              <a:rect l="l" t="t" r="r" b="b"/>
              <a:pathLst>
                <a:path w="2685415" h="2711450">
                  <a:moveTo>
                    <a:pt x="0" y="2710967"/>
                  </a:moveTo>
                  <a:lnTo>
                    <a:pt x="2685059" y="2710967"/>
                  </a:lnTo>
                  <a:lnTo>
                    <a:pt x="2685059" y="0"/>
                  </a:lnTo>
                  <a:lnTo>
                    <a:pt x="0" y="0"/>
                  </a:lnTo>
                  <a:lnTo>
                    <a:pt x="0" y="2710967"/>
                  </a:lnTo>
                  <a:close/>
                </a:path>
              </a:pathLst>
            </a:custGeom>
            <a:ln w="11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2170" y="4157897"/>
              <a:ext cx="118135" cy="132549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1228764" y="4088549"/>
              <a:ext cx="279400" cy="277495"/>
            </a:xfrm>
            <a:custGeom>
              <a:avLst/>
              <a:gdLst/>
              <a:ahLst/>
              <a:cxnLst/>
              <a:rect l="l" t="t" r="r" b="b"/>
              <a:pathLst>
                <a:path w="279400" h="277495">
                  <a:moveTo>
                    <a:pt x="278865" y="138671"/>
                  </a:moveTo>
                  <a:lnTo>
                    <a:pt x="278865" y="144767"/>
                  </a:lnTo>
                  <a:lnTo>
                    <a:pt x="277341" y="150863"/>
                  </a:lnTo>
                  <a:lnTo>
                    <a:pt x="275817" y="158483"/>
                  </a:lnTo>
                  <a:lnTo>
                    <a:pt x="275817" y="164579"/>
                  </a:lnTo>
                  <a:lnTo>
                    <a:pt x="274293" y="170675"/>
                  </a:lnTo>
                  <a:lnTo>
                    <a:pt x="272769" y="178295"/>
                  </a:lnTo>
                  <a:lnTo>
                    <a:pt x="269721" y="184391"/>
                  </a:lnTo>
                  <a:lnTo>
                    <a:pt x="268197" y="190487"/>
                  </a:lnTo>
                  <a:lnTo>
                    <a:pt x="262101" y="202679"/>
                  </a:lnTo>
                  <a:lnTo>
                    <a:pt x="257529" y="208762"/>
                  </a:lnTo>
                  <a:lnTo>
                    <a:pt x="251433" y="220954"/>
                  </a:lnTo>
                  <a:lnTo>
                    <a:pt x="242289" y="230098"/>
                  </a:lnTo>
                  <a:lnTo>
                    <a:pt x="237717" y="236194"/>
                  </a:lnTo>
                  <a:lnTo>
                    <a:pt x="233145" y="240766"/>
                  </a:lnTo>
                  <a:lnTo>
                    <a:pt x="227049" y="245338"/>
                  </a:lnTo>
                  <a:lnTo>
                    <a:pt x="222477" y="248386"/>
                  </a:lnTo>
                  <a:lnTo>
                    <a:pt x="217905" y="252958"/>
                  </a:lnTo>
                  <a:lnTo>
                    <a:pt x="211809" y="256006"/>
                  </a:lnTo>
                  <a:lnTo>
                    <a:pt x="205713" y="260578"/>
                  </a:lnTo>
                  <a:lnTo>
                    <a:pt x="199617" y="262102"/>
                  </a:lnTo>
                  <a:lnTo>
                    <a:pt x="193521" y="266674"/>
                  </a:lnTo>
                  <a:lnTo>
                    <a:pt x="187425" y="268198"/>
                  </a:lnTo>
                  <a:lnTo>
                    <a:pt x="181329" y="271246"/>
                  </a:lnTo>
                  <a:lnTo>
                    <a:pt x="173709" y="272770"/>
                  </a:lnTo>
                  <a:lnTo>
                    <a:pt x="167626" y="274294"/>
                  </a:lnTo>
                  <a:lnTo>
                    <a:pt x="161530" y="274294"/>
                  </a:lnTo>
                  <a:lnTo>
                    <a:pt x="153910" y="277342"/>
                  </a:lnTo>
                  <a:lnTo>
                    <a:pt x="126478" y="277342"/>
                  </a:lnTo>
                  <a:lnTo>
                    <a:pt x="120382" y="275818"/>
                  </a:lnTo>
                  <a:lnTo>
                    <a:pt x="114286" y="274294"/>
                  </a:lnTo>
                  <a:lnTo>
                    <a:pt x="106666" y="272770"/>
                  </a:lnTo>
                  <a:lnTo>
                    <a:pt x="94474" y="269722"/>
                  </a:lnTo>
                  <a:lnTo>
                    <a:pt x="88378" y="266674"/>
                  </a:lnTo>
                  <a:lnTo>
                    <a:pt x="82282" y="265150"/>
                  </a:lnTo>
                  <a:lnTo>
                    <a:pt x="70090" y="259054"/>
                  </a:lnTo>
                  <a:lnTo>
                    <a:pt x="63994" y="254482"/>
                  </a:lnTo>
                  <a:lnTo>
                    <a:pt x="57898" y="251434"/>
                  </a:lnTo>
                  <a:lnTo>
                    <a:pt x="48754" y="242290"/>
                  </a:lnTo>
                  <a:lnTo>
                    <a:pt x="42658" y="237718"/>
                  </a:lnTo>
                  <a:lnTo>
                    <a:pt x="33516" y="228574"/>
                  </a:lnTo>
                  <a:lnTo>
                    <a:pt x="28942" y="222478"/>
                  </a:lnTo>
                  <a:lnTo>
                    <a:pt x="25896" y="217906"/>
                  </a:lnTo>
                  <a:lnTo>
                    <a:pt x="21322" y="211810"/>
                  </a:lnTo>
                  <a:lnTo>
                    <a:pt x="12189" y="193535"/>
                  </a:lnTo>
                  <a:lnTo>
                    <a:pt x="10666" y="187439"/>
                  </a:lnTo>
                  <a:lnTo>
                    <a:pt x="7620" y="181343"/>
                  </a:lnTo>
                  <a:lnTo>
                    <a:pt x="4569" y="169151"/>
                  </a:lnTo>
                  <a:lnTo>
                    <a:pt x="1522" y="161531"/>
                  </a:lnTo>
                  <a:lnTo>
                    <a:pt x="1522" y="155435"/>
                  </a:lnTo>
                  <a:lnTo>
                    <a:pt x="0" y="147815"/>
                  </a:lnTo>
                  <a:lnTo>
                    <a:pt x="0" y="128003"/>
                  </a:lnTo>
                  <a:lnTo>
                    <a:pt x="1522" y="121907"/>
                  </a:lnTo>
                  <a:lnTo>
                    <a:pt x="1522" y="114287"/>
                  </a:lnTo>
                  <a:lnTo>
                    <a:pt x="4569" y="108191"/>
                  </a:lnTo>
                  <a:lnTo>
                    <a:pt x="6092" y="100571"/>
                  </a:lnTo>
                  <a:lnTo>
                    <a:pt x="7620" y="95999"/>
                  </a:lnTo>
                  <a:lnTo>
                    <a:pt x="10666" y="88379"/>
                  </a:lnTo>
                  <a:lnTo>
                    <a:pt x="12189" y="82283"/>
                  </a:lnTo>
                  <a:lnTo>
                    <a:pt x="21322" y="63995"/>
                  </a:lnTo>
                  <a:lnTo>
                    <a:pt x="25896" y="59423"/>
                  </a:lnTo>
                  <a:lnTo>
                    <a:pt x="28942" y="53340"/>
                  </a:lnTo>
                  <a:lnTo>
                    <a:pt x="33516" y="47244"/>
                  </a:lnTo>
                  <a:lnTo>
                    <a:pt x="42658" y="38100"/>
                  </a:lnTo>
                  <a:lnTo>
                    <a:pt x="48754" y="33528"/>
                  </a:lnTo>
                  <a:lnTo>
                    <a:pt x="53326" y="28956"/>
                  </a:lnTo>
                  <a:lnTo>
                    <a:pt x="57898" y="25908"/>
                  </a:lnTo>
                  <a:lnTo>
                    <a:pt x="63994" y="21336"/>
                  </a:lnTo>
                  <a:lnTo>
                    <a:pt x="82282" y="12192"/>
                  </a:lnTo>
                  <a:lnTo>
                    <a:pt x="88378" y="9144"/>
                  </a:lnTo>
                  <a:lnTo>
                    <a:pt x="94474" y="6096"/>
                  </a:lnTo>
                  <a:lnTo>
                    <a:pt x="106666" y="3048"/>
                  </a:lnTo>
                  <a:lnTo>
                    <a:pt x="114286" y="1524"/>
                  </a:lnTo>
                  <a:lnTo>
                    <a:pt x="120382" y="0"/>
                  </a:lnTo>
                  <a:lnTo>
                    <a:pt x="153910" y="0"/>
                  </a:lnTo>
                  <a:lnTo>
                    <a:pt x="161530" y="1524"/>
                  </a:lnTo>
                  <a:lnTo>
                    <a:pt x="167626" y="1524"/>
                  </a:lnTo>
                  <a:lnTo>
                    <a:pt x="173709" y="3048"/>
                  </a:lnTo>
                  <a:lnTo>
                    <a:pt x="181329" y="6096"/>
                  </a:lnTo>
                  <a:lnTo>
                    <a:pt x="187425" y="7620"/>
                  </a:lnTo>
                  <a:lnTo>
                    <a:pt x="199617" y="13716"/>
                  </a:lnTo>
                  <a:lnTo>
                    <a:pt x="205713" y="15240"/>
                  </a:lnTo>
                  <a:lnTo>
                    <a:pt x="217905" y="24384"/>
                  </a:lnTo>
                  <a:lnTo>
                    <a:pt x="222477" y="27432"/>
                  </a:lnTo>
                  <a:lnTo>
                    <a:pt x="227049" y="32004"/>
                  </a:lnTo>
                  <a:lnTo>
                    <a:pt x="233145" y="35052"/>
                  </a:lnTo>
                  <a:lnTo>
                    <a:pt x="237717" y="41148"/>
                  </a:lnTo>
                  <a:lnTo>
                    <a:pt x="251433" y="54864"/>
                  </a:lnTo>
                  <a:lnTo>
                    <a:pt x="257529" y="67043"/>
                  </a:lnTo>
                  <a:lnTo>
                    <a:pt x="262101" y="73139"/>
                  </a:lnTo>
                  <a:lnTo>
                    <a:pt x="268197" y="85331"/>
                  </a:lnTo>
                  <a:lnTo>
                    <a:pt x="269721" y="91427"/>
                  </a:lnTo>
                  <a:lnTo>
                    <a:pt x="272769" y="97523"/>
                  </a:lnTo>
                  <a:lnTo>
                    <a:pt x="274293" y="105143"/>
                  </a:lnTo>
                  <a:lnTo>
                    <a:pt x="275817" y="111239"/>
                  </a:lnTo>
                  <a:lnTo>
                    <a:pt x="275817" y="117335"/>
                  </a:lnTo>
                  <a:lnTo>
                    <a:pt x="277341" y="124955"/>
                  </a:lnTo>
                  <a:lnTo>
                    <a:pt x="278865" y="131051"/>
                  </a:lnTo>
                  <a:lnTo>
                    <a:pt x="278865" y="138671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93716" y="4165860"/>
              <a:ext cx="118135" cy="116624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1710296" y="4087025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69" h="280670">
                  <a:moveTo>
                    <a:pt x="280403" y="140195"/>
                  </a:moveTo>
                  <a:lnTo>
                    <a:pt x="280403" y="160007"/>
                  </a:lnTo>
                  <a:lnTo>
                    <a:pt x="277355" y="166103"/>
                  </a:lnTo>
                  <a:lnTo>
                    <a:pt x="277355" y="173723"/>
                  </a:lnTo>
                  <a:lnTo>
                    <a:pt x="275831" y="179819"/>
                  </a:lnTo>
                  <a:lnTo>
                    <a:pt x="272783" y="185915"/>
                  </a:lnTo>
                  <a:lnTo>
                    <a:pt x="271259" y="192011"/>
                  </a:lnTo>
                  <a:lnTo>
                    <a:pt x="262115" y="210286"/>
                  </a:lnTo>
                  <a:lnTo>
                    <a:pt x="257543" y="216382"/>
                  </a:lnTo>
                  <a:lnTo>
                    <a:pt x="254495" y="222478"/>
                  </a:lnTo>
                  <a:lnTo>
                    <a:pt x="219443" y="256006"/>
                  </a:lnTo>
                  <a:lnTo>
                    <a:pt x="208775" y="262102"/>
                  </a:lnTo>
                  <a:lnTo>
                    <a:pt x="202679" y="266674"/>
                  </a:lnTo>
                  <a:lnTo>
                    <a:pt x="196583" y="268198"/>
                  </a:lnTo>
                  <a:lnTo>
                    <a:pt x="184391" y="274294"/>
                  </a:lnTo>
                  <a:lnTo>
                    <a:pt x="176771" y="275818"/>
                  </a:lnTo>
                  <a:lnTo>
                    <a:pt x="170675" y="277342"/>
                  </a:lnTo>
                  <a:lnTo>
                    <a:pt x="164579" y="278866"/>
                  </a:lnTo>
                  <a:lnTo>
                    <a:pt x="156959" y="278866"/>
                  </a:lnTo>
                  <a:lnTo>
                    <a:pt x="150863" y="280390"/>
                  </a:lnTo>
                  <a:lnTo>
                    <a:pt x="131064" y="280390"/>
                  </a:lnTo>
                  <a:lnTo>
                    <a:pt x="123444" y="278866"/>
                  </a:lnTo>
                  <a:lnTo>
                    <a:pt x="117348" y="278866"/>
                  </a:lnTo>
                  <a:lnTo>
                    <a:pt x="111252" y="277342"/>
                  </a:lnTo>
                  <a:lnTo>
                    <a:pt x="103632" y="275818"/>
                  </a:lnTo>
                  <a:lnTo>
                    <a:pt x="97536" y="274294"/>
                  </a:lnTo>
                  <a:lnTo>
                    <a:pt x="89916" y="271246"/>
                  </a:lnTo>
                  <a:lnTo>
                    <a:pt x="85344" y="268198"/>
                  </a:lnTo>
                  <a:lnTo>
                    <a:pt x="79248" y="266674"/>
                  </a:lnTo>
                  <a:lnTo>
                    <a:pt x="73152" y="262102"/>
                  </a:lnTo>
                  <a:lnTo>
                    <a:pt x="60960" y="256006"/>
                  </a:lnTo>
                  <a:lnTo>
                    <a:pt x="54864" y="251434"/>
                  </a:lnTo>
                  <a:lnTo>
                    <a:pt x="50292" y="246862"/>
                  </a:lnTo>
                  <a:lnTo>
                    <a:pt x="44196" y="242290"/>
                  </a:lnTo>
                  <a:lnTo>
                    <a:pt x="30480" y="228574"/>
                  </a:lnTo>
                  <a:lnTo>
                    <a:pt x="27432" y="222478"/>
                  </a:lnTo>
                  <a:lnTo>
                    <a:pt x="22860" y="216382"/>
                  </a:lnTo>
                  <a:lnTo>
                    <a:pt x="7620" y="185915"/>
                  </a:lnTo>
                  <a:lnTo>
                    <a:pt x="4572" y="173723"/>
                  </a:lnTo>
                  <a:lnTo>
                    <a:pt x="3048" y="166103"/>
                  </a:lnTo>
                  <a:lnTo>
                    <a:pt x="1524" y="160007"/>
                  </a:lnTo>
                  <a:lnTo>
                    <a:pt x="0" y="152387"/>
                  </a:lnTo>
                  <a:lnTo>
                    <a:pt x="0" y="126479"/>
                  </a:lnTo>
                  <a:lnTo>
                    <a:pt x="1524" y="118859"/>
                  </a:lnTo>
                  <a:lnTo>
                    <a:pt x="4572" y="106667"/>
                  </a:lnTo>
                  <a:lnTo>
                    <a:pt x="6096" y="99047"/>
                  </a:lnTo>
                  <a:lnTo>
                    <a:pt x="7620" y="92951"/>
                  </a:lnTo>
                  <a:lnTo>
                    <a:pt x="22860" y="62471"/>
                  </a:lnTo>
                  <a:lnTo>
                    <a:pt x="27432" y="56388"/>
                  </a:lnTo>
                  <a:lnTo>
                    <a:pt x="30480" y="51816"/>
                  </a:lnTo>
                  <a:lnTo>
                    <a:pt x="35052" y="47244"/>
                  </a:lnTo>
                  <a:lnTo>
                    <a:pt x="39624" y="41148"/>
                  </a:lnTo>
                  <a:lnTo>
                    <a:pt x="44196" y="36576"/>
                  </a:lnTo>
                  <a:lnTo>
                    <a:pt x="50292" y="32004"/>
                  </a:lnTo>
                  <a:lnTo>
                    <a:pt x="54864" y="27432"/>
                  </a:lnTo>
                  <a:lnTo>
                    <a:pt x="60960" y="24384"/>
                  </a:lnTo>
                  <a:lnTo>
                    <a:pt x="67056" y="19812"/>
                  </a:lnTo>
                  <a:lnTo>
                    <a:pt x="79248" y="13716"/>
                  </a:lnTo>
                  <a:lnTo>
                    <a:pt x="85344" y="10668"/>
                  </a:lnTo>
                  <a:lnTo>
                    <a:pt x="89916" y="7620"/>
                  </a:lnTo>
                  <a:lnTo>
                    <a:pt x="97536" y="6096"/>
                  </a:lnTo>
                  <a:lnTo>
                    <a:pt x="103632" y="4572"/>
                  </a:lnTo>
                  <a:lnTo>
                    <a:pt x="111252" y="3048"/>
                  </a:lnTo>
                  <a:lnTo>
                    <a:pt x="123444" y="0"/>
                  </a:lnTo>
                  <a:lnTo>
                    <a:pt x="156959" y="0"/>
                  </a:lnTo>
                  <a:lnTo>
                    <a:pt x="164579" y="1524"/>
                  </a:lnTo>
                  <a:lnTo>
                    <a:pt x="176771" y="4572"/>
                  </a:lnTo>
                  <a:lnTo>
                    <a:pt x="184391" y="6096"/>
                  </a:lnTo>
                  <a:lnTo>
                    <a:pt x="219443" y="22860"/>
                  </a:lnTo>
                  <a:lnTo>
                    <a:pt x="249923" y="51816"/>
                  </a:lnTo>
                  <a:lnTo>
                    <a:pt x="254495" y="56388"/>
                  </a:lnTo>
                  <a:lnTo>
                    <a:pt x="257543" y="62471"/>
                  </a:lnTo>
                  <a:lnTo>
                    <a:pt x="262115" y="68567"/>
                  </a:lnTo>
                  <a:lnTo>
                    <a:pt x="271259" y="86855"/>
                  </a:lnTo>
                  <a:lnTo>
                    <a:pt x="272783" y="92951"/>
                  </a:lnTo>
                  <a:lnTo>
                    <a:pt x="275831" y="99047"/>
                  </a:lnTo>
                  <a:lnTo>
                    <a:pt x="277355" y="106667"/>
                  </a:lnTo>
                  <a:lnTo>
                    <a:pt x="277355" y="112763"/>
                  </a:lnTo>
                  <a:lnTo>
                    <a:pt x="280403" y="118859"/>
                  </a:lnTo>
                  <a:lnTo>
                    <a:pt x="280403" y="140195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70690" y="4153985"/>
              <a:ext cx="124231" cy="138849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2184222" y="4079405"/>
              <a:ext cx="292735" cy="294640"/>
            </a:xfrm>
            <a:custGeom>
              <a:avLst/>
              <a:gdLst/>
              <a:ahLst/>
              <a:cxnLst/>
              <a:rect l="l" t="t" r="r" b="b"/>
              <a:pathLst>
                <a:path w="292735" h="294639">
                  <a:moveTo>
                    <a:pt x="292582" y="146291"/>
                  </a:moveTo>
                  <a:lnTo>
                    <a:pt x="292582" y="160007"/>
                  </a:lnTo>
                  <a:lnTo>
                    <a:pt x="291058" y="167627"/>
                  </a:lnTo>
                  <a:lnTo>
                    <a:pt x="289534" y="173723"/>
                  </a:lnTo>
                  <a:lnTo>
                    <a:pt x="289534" y="181343"/>
                  </a:lnTo>
                  <a:lnTo>
                    <a:pt x="288010" y="187439"/>
                  </a:lnTo>
                  <a:lnTo>
                    <a:pt x="284962" y="193535"/>
                  </a:lnTo>
                  <a:lnTo>
                    <a:pt x="281927" y="201155"/>
                  </a:lnTo>
                  <a:lnTo>
                    <a:pt x="278879" y="207251"/>
                  </a:lnTo>
                  <a:lnTo>
                    <a:pt x="277355" y="213347"/>
                  </a:lnTo>
                  <a:lnTo>
                    <a:pt x="272783" y="219430"/>
                  </a:lnTo>
                  <a:lnTo>
                    <a:pt x="269735" y="225526"/>
                  </a:lnTo>
                  <a:lnTo>
                    <a:pt x="260591" y="237718"/>
                  </a:lnTo>
                  <a:lnTo>
                    <a:pt x="257543" y="242290"/>
                  </a:lnTo>
                  <a:lnTo>
                    <a:pt x="252971" y="248386"/>
                  </a:lnTo>
                  <a:lnTo>
                    <a:pt x="246875" y="252958"/>
                  </a:lnTo>
                  <a:lnTo>
                    <a:pt x="237731" y="262102"/>
                  </a:lnTo>
                  <a:lnTo>
                    <a:pt x="231635" y="265150"/>
                  </a:lnTo>
                  <a:lnTo>
                    <a:pt x="219443" y="274294"/>
                  </a:lnTo>
                  <a:lnTo>
                    <a:pt x="207251" y="280390"/>
                  </a:lnTo>
                  <a:lnTo>
                    <a:pt x="201155" y="281914"/>
                  </a:lnTo>
                  <a:lnTo>
                    <a:pt x="195059" y="284962"/>
                  </a:lnTo>
                  <a:lnTo>
                    <a:pt x="187439" y="288010"/>
                  </a:lnTo>
                  <a:lnTo>
                    <a:pt x="181343" y="289534"/>
                  </a:lnTo>
                  <a:lnTo>
                    <a:pt x="173723" y="291058"/>
                  </a:lnTo>
                  <a:lnTo>
                    <a:pt x="166103" y="291058"/>
                  </a:lnTo>
                  <a:lnTo>
                    <a:pt x="160007" y="292582"/>
                  </a:lnTo>
                  <a:lnTo>
                    <a:pt x="152387" y="294106"/>
                  </a:lnTo>
                  <a:lnTo>
                    <a:pt x="138671" y="294106"/>
                  </a:lnTo>
                  <a:lnTo>
                    <a:pt x="132575" y="292582"/>
                  </a:lnTo>
                  <a:lnTo>
                    <a:pt x="124968" y="291058"/>
                  </a:lnTo>
                  <a:lnTo>
                    <a:pt x="118872" y="291058"/>
                  </a:lnTo>
                  <a:lnTo>
                    <a:pt x="112776" y="289534"/>
                  </a:lnTo>
                  <a:lnTo>
                    <a:pt x="105156" y="288010"/>
                  </a:lnTo>
                  <a:lnTo>
                    <a:pt x="97536" y="284962"/>
                  </a:lnTo>
                  <a:lnTo>
                    <a:pt x="91440" y="281914"/>
                  </a:lnTo>
                  <a:lnTo>
                    <a:pt x="85344" y="280390"/>
                  </a:lnTo>
                  <a:lnTo>
                    <a:pt x="79248" y="277342"/>
                  </a:lnTo>
                  <a:lnTo>
                    <a:pt x="73152" y="274294"/>
                  </a:lnTo>
                  <a:lnTo>
                    <a:pt x="60960" y="265150"/>
                  </a:lnTo>
                  <a:lnTo>
                    <a:pt x="56388" y="262102"/>
                  </a:lnTo>
                  <a:lnTo>
                    <a:pt x="50292" y="257530"/>
                  </a:lnTo>
                  <a:lnTo>
                    <a:pt x="45720" y="252958"/>
                  </a:lnTo>
                  <a:lnTo>
                    <a:pt x="39624" y="248386"/>
                  </a:lnTo>
                  <a:lnTo>
                    <a:pt x="35052" y="242290"/>
                  </a:lnTo>
                  <a:lnTo>
                    <a:pt x="32004" y="237718"/>
                  </a:lnTo>
                  <a:lnTo>
                    <a:pt x="22860" y="225526"/>
                  </a:lnTo>
                  <a:lnTo>
                    <a:pt x="19812" y="219430"/>
                  </a:lnTo>
                  <a:lnTo>
                    <a:pt x="15240" y="213347"/>
                  </a:lnTo>
                  <a:lnTo>
                    <a:pt x="13716" y="207251"/>
                  </a:lnTo>
                  <a:lnTo>
                    <a:pt x="9144" y="201155"/>
                  </a:lnTo>
                  <a:lnTo>
                    <a:pt x="7620" y="193535"/>
                  </a:lnTo>
                  <a:lnTo>
                    <a:pt x="6096" y="187439"/>
                  </a:lnTo>
                  <a:lnTo>
                    <a:pt x="3048" y="181343"/>
                  </a:lnTo>
                  <a:lnTo>
                    <a:pt x="1524" y="173723"/>
                  </a:lnTo>
                  <a:lnTo>
                    <a:pt x="1524" y="167627"/>
                  </a:lnTo>
                  <a:lnTo>
                    <a:pt x="0" y="160007"/>
                  </a:lnTo>
                  <a:lnTo>
                    <a:pt x="0" y="132575"/>
                  </a:lnTo>
                  <a:lnTo>
                    <a:pt x="1524" y="126479"/>
                  </a:lnTo>
                  <a:lnTo>
                    <a:pt x="1524" y="118859"/>
                  </a:lnTo>
                  <a:lnTo>
                    <a:pt x="3048" y="112763"/>
                  </a:lnTo>
                  <a:lnTo>
                    <a:pt x="6096" y="105143"/>
                  </a:lnTo>
                  <a:lnTo>
                    <a:pt x="9144" y="92951"/>
                  </a:lnTo>
                  <a:lnTo>
                    <a:pt x="13716" y="85331"/>
                  </a:lnTo>
                  <a:lnTo>
                    <a:pt x="15240" y="79235"/>
                  </a:lnTo>
                  <a:lnTo>
                    <a:pt x="19812" y="73139"/>
                  </a:lnTo>
                  <a:lnTo>
                    <a:pt x="22860" y="67043"/>
                  </a:lnTo>
                  <a:lnTo>
                    <a:pt x="27432" y="60960"/>
                  </a:lnTo>
                  <a:lnTo>
                    <a:pt x="32004" y="56388"/>
                  </a:lnTo>
                  <a:lnTo>
                    <a:pt x="35052" y="50292"/>
                  </a:lnTo>
                  <a:lnTo>
                    <a:pt x="39624" y="44196"/>
                  </a:lnTo>
                  <a:lnTo>
                    <a:pt x="45720" y="41148"/>
                  </a:lnTo>
                  <a:lnTo>
                    <a:pt x="50292" y="35052"/>
                  </a:lnTo>
                  <a:lnTo>
                    <a:pt x="56388" y="30480"/>
                  </a:lnTo>
                  <a:lnTo>
                    <a:pt x="60960" y="27432"/>
                  </a:lnTo>
                  <a:lnTo>
                    <a:pt x="67056" y="22860"/>
                  </a:lnTo>
                  <a:lnTo>
                    <a:pt x="73152" y="19812"/>
                  </a:lnTo>
                  <a:lnTo>
                    <a:pt x="79248" y="16764"/>
                  </a:lnTo>
                  <a:lnTo>
                    <a:pt x="85344" y="12192"/>
                  </a:lnTo>
                  <a:lnTo>
                    <a:pt x="91440" y="10668"/>
                  </a:lnTo>
                  <a:lnTo>
                    <a:pt x="97536" y="7620"/>
                  </a:lnTo>
                  <a:lnTo>
                    <a:pt x="112776" y="4572"/>
                  </a:lnTo>
                  <a:lnTo>
                    <a:pt x="124968" y="1524"/>
                  </a:lnTo>
                  <a:lnTo>
                    <a:pt x="132575" y="1524"/>
                  </a:lnTo>
                  <a:lnTo>
                    <a:pt x="138671" y="0"/>
                  </a:lnTo>
                  <a:lnTo>
                    <a:pt x="152387" y="0"/>
                  </a:lnTo>
                  <a:lnTo>
                    <a:pt x="160007" y="1524"/>
                  </a:lnTo>
                  <a:lnTo>
                    <a:pt x="166103" y="1524"/>
                  </a:lnTo>
                  <a:lnTo>
                    <a:pt x="181343" y="4572"/>
                  </a:lnTo>
                  <a:lnTo>
                    <a:pt x="187439" y="6096"/>
                  </a:lnTo>
                  <a:lnTo>
                    <a:pt x="195059" y="7620"/>
                  </a:lnTo>
                  <a:lnTo>
                    <a:pt x="201155" y="10668"/>
                  </a:lnTo>
                  <a:lnTo>
                    <a:pt x="207251" y="12192"/>
                  </a:lnTo>
                  <a:lnTo>
                    <a:pt x="213347" y="16764"/>
                  </a:lnTo>
                  <a:lnTo>
                    <a:pt x="219443" y="19812"/>
                  </a:lnTo>
                  <a:lnTo>
                    <a:pt x="225539" y="22860"/>
                  </a:lnTo>
                  <a:lnTo>
                    <a:pt x="231635" y="27432"/>
                  </a:lnTo>
                  <a:lnTo>
                    <a:pt x="237731" y="30480"/>
                  </a:lnTo>
                  <a:lnTo>
                    <a:pt x="242303" y="35052"/>
                  </a:lnTo>
                  <a:lnTo>
                    <a:pt x="246875" y="41148"/>
                  </a:lnTo>
                  <a:lnTo>
                    <a:pt x="252971" y="44196"/>
                  </a:lnTo>
                  <a:lnTo>
                    <a:pt x="257543" y="50292"/>
                  </a:lnTo>
                  <a:lnTo>
                    <a:pt x="260591" y="56388"/>
                  </a:lnTo>
                  <a:lnTo>
                    <a:pt x="265163" y="60960"/>
                  </a:lnTo>
                  <a:lnTo>
                    <a:pt x="269735" y="67043"/>
                  </a:lnTo>
                  <a:lnTo>
                    <a:pt x="272783" y="73139"/>
                  </a:lnTo>
                  <a:lnTo>
                    <a:pt x="277355" y="79235"/>
                  </a:lnTo>
                  <a:lnTo>
                    <a:pt x="278879" y="85331"/>
                  </a:lnTo>
                  <a:lnTo>
                    <a:pt x="281927" y="92951"/>
                  </a:lnTo>
                  <a:lnTo>
                    <a:pt x="288010" y="105143"/>
                  </a:lnTo>
                  <a:lnTo>
                    <a:pt x="289534" y="112763"/>
                  </a:lnTo>
                  <a:lnTo>
                    <a:pt x="289534" y="118859"/>
                  </a:lnTo>
                  <a:lnTo>
                    <a:pt x="291058" y="126479"/>
                  </a:lnTo>
                  <a:lnTo>
                    <a:pt x="292582" y="132575"/>
                  </a:lnTo>
                  <a:lnTo>
                    <a:pt x="292582" y="146291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7598" y="4534642"/>
              <a:ext cx="124231" cy="121183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1221144" y="4451222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4" h="292735">
                  <a:moveTo>
                    <a:pt x="292581" y="146304"/>
                  </a:moveTo>
                  <a:lnTo>
                    <a:pt x="292581" y="167627"/>
                  </a:lnTo>
                  <a:lnTo>
                    <a:pt x="289533" y="173723"/>
                  </a:lnTo>
                  <a:lnTo>
                    <a:pt x="288009" y="181343"/>
                  </a:lnTo>
                  <a:lnTo>
                    <a:pt x="286485" y="187439"/>
                  </a:lnTo>
                  <a:lnTo>
                    <a:pt x="284961" y="195059"/>
                  </a:lnTo>
                  <a:lnTo>
                    <a:pt x="281913" y="201155"/>
                  </a:lnTo>
                  <a:lnTo>
                    <a:pt x="280389" y="207251"/>
                  </a:lnTo>
                  <a:lnTo>
                    <a:pt x="275817" y="213347"/>
                  </a:lnTo>
                  <a:lnTo>
                    <a:pt x="274293" y="219443"/>
                  </a:lnTo>
                  <a:lnTo>
                    <a:pt x="265149" y="231635"/>
                  </a:lnTo>
                  <a:lnTo>
                    <a:pt x="262101" y="236207"/>
                  </a:lnTo>
                  <a:lnTo>
                    <a:pt x="257529" y="242303"/>
                  </a:lnTo>
                  <a:lnTo>
                    <a:pt x="237717" y="262115"/>
                  </a:lnTo>
                  <a:lnTo>
                    <a:pt x="231621" y="266687"/>
                  </a:lnTo>
                  <a:lnTo>
                    <a:pt x="213333" y="275831"/>
                  </a:lnTo>
                  <a:lnTo>
                    <a:pt x="207237" y="280403"/>
                  </a:lnTo>
                  <a:lnTo>
                    <a:pt x="201141" y="281927"/>
                  </a:lnTo>
                  <a:lnTo>
                    <a:pt x="195045" y="284975"/>
                  </a:lnTo>
                  <a:lnTo>
                    <a:pt x="187425" y="286499"/>
                  </a:lnTo>
                  <a:lnTo>
                    <a:pt x="181329" y="288023"/>
                  </a:lnTo>
                  <a:lnTo>
                    <a:pt x="173722" y="291071"/>
                  </a:lnTo>
                  <a:lnTo>
                    <a:pt x="167626" y="291071"/>
                  </a:lnTo>
                  <a:lnTo>
                    <a:pt x="160006" y="292595"/>
                  </a:lnTo>
                  <a:lnTo>
                    <a:pt x="132574" y="292595"/>
                  </a:lnTo>
                  <a:lnTo>
                    <a:pt x="124954" y="291071"/>
                  </a:lnTo>
                  <a:lnTo>
                    <a:pt x="118858" y="291071"/>
                  </a:lnTo>
                  <a:lnTo>
                    <a:pt x="111238" y="288023"/>
                  </a:lnTo>
                  <a:lnTo>
                    <a:pt x="99046" y="284975"/>
                  </a:lnTo>
                  <a:lnTo>
                    <a:pt x="92950" y="281927"/>
                  </a:lnTo>
                  <a:lnTo>
                    <a:pt x="85330" y="280403"/>
                  </a:lnTo>
                  <a:lnTo>
                    <a:pt x="79234" y="275831"/>
                  </a:lnTo>
                  <a:lnTo>
                    <a:pt x="60946" y="266687"/>
                  </a:lnTo>
                  <a:lnTo>
                    <a:pt x="56374" y="262115"/>
                  </a:lnTo>
                  <a:lnTo>
                    <a:pt x="50278" y="257543"/>
                  </a:lnTo>
                  <a:lnTo>
                    <a:pt x="39608" y="246875"/>
                  </a:lnTo>
                  <a:lnTo>
                    <a:pt x="36562" y="242303"/>
                  </a:lnTo>
                  <a:lnTo>
                    <a:pt x="31988" y="236207"/>
                  </a:lnTo>
                  <a:lnTo>
                    <a:pt x="27429" y="231635"/>
                  </a:lnTo>
                  <a:lnTo>
                    <a:pt x="22860" y="225539"/>
                  </a:lnTo>
                  <a:lnTo>
                    <a:pt x="19809" y="219443"/>
                  </a:lnTo>
                  <a:lnTo>
                    <a:pt x="15240" y="213347"/>
                  </a:lnTo>
                  <a:lnTo>
                    <a:pt x="13712" y="207251"/>
                  </a:lnTo>
                  <a:lnTo>
                    <a:pt x="9142" y="201155"/>
                  </a:lnTo>
                  <a:lnTo>
                    <a:pt x="7620" y="195059"/>
                  </a:lnTo>
                  <a:lnTo>
                    <a:pt x="6092" y="187439"/>
                  </a:lnTo>
                  <a:lnTo>
                    <a:pt x="4569" y="181343"/>
                  </a:lnTo>
                  <a:lnTo>
                    <a:pt x="1522" y="173723"/>
                  </a:lnTo>
                  <a:lnTo>
                    <a:pt x="1522" y="167627"/>
                  </a:lnTo>
                  <a:lnTo>
                    <a:pt x="0" y="160007"/>
                  </a:lnTo>
                  <a:lnTo>
                    <a:pt x="0" y="132588"/>
                  </a:lnTo>
                  <a:lnTo>
                    <a:pt x="1522" y="124968"/>
                  </a:lnTo>
                  <a:lnTo>
                    <a:pt x="1522" y="118872"/>
                  </a:lnTo>
                  <a:lnTo>
                    <a:pt x="4569" y="111252"/>
                  </a:lnTo>
                  <a:lnTo>
                    <a:pt x="7620" y="99060"/>
                  </a:lnTo>
                  <a:lnTo>
                    <a:pt x="9142" y="91440"/>
                  </a:lnTo>
                  <a:lnTo>
                    <a:pt x="13712" y="85344"/>
                  </a:lnTo>
                  <a:lnTo>
                    <a:pt x="15240" y="79248"/>
                  </a:lnTo>
                  <a:lnTo>
                    <a:pt x="19809" y="73152"/>
                  </a:lnTo>
                  <a:lnTo>
                    <a:pt x="22860" y="67056"/>
                  </a:lnTo>
                  <a:lnTo>
                    <a:pt x="31988" y="54864"/>
                  </a:lnTo>
                  <a:lnTo>
                    <a:pt x="36562" y="50292"/>
                  </a:lnTo>
                  <a:lnTo>
                    <a:pt x="39608" y="45720"/>
                  </a:lnTo>
                  <a:lnTo>
                    <a:pt x="50278" y="35052"/>
                  </a:lnTo>
                  <a:lnTo>
                    <a:pt x="56374" y="32004"/>
                  </a:lnTo>
                  <a:lnTo>
                    <a:pt x="60946" y="27432"/>
                  </a:lnTo>
                  <a:lnTo>
                    <a:pt x="67042" y="22860"/>
                  </a:lnTo>
                  <a:lnTo>
                    <a:pt x="73138" y="19812"/>
                  </a:lnTo>
                  <a:lnTo>
                    <a:pt x="79234" y="15240"/>
                  </a:lnTo>
                  <a:lnTo>
                    <a:pt x="85330" y="13716"/>
                  </a:lnTo>
                  <a:lnTo>
                    <a:pt x="92950" y="9144"/>
                  </a:lnTo>
                  <a:lnTo>
                    <a:pt x="99046" y="7620"/>
                  </a:lnTo>
                  <a:lnTo>
                    <a:pt x="105142" y="6096"/>
                  </a:lnTo>
                  <a:lnTo>
                    <a:pt x="111238" y="3048"/>
                  </a:lnTo>
                  <a:lnTo>
                    <a:pt x="118858" y="1524"/>
                  </a:lnTo>
                  <a:lnTo>
                    <a:pt x="124954" y="1524"/>
                  </a:lnTo>
                  <a:lnTo>
                    <a:pt x="132574" y="0"/>
                  </a:lnTo>
                  <a:lnTo>
                    <a:pt x="160006" y="0"/>
                  </a:lnTo>
                  <a:lnTo>
                    <a:pt x="167626" y="1524"/>
                  </a:lnTo>
                  <a:lnTo>
                    <a:pt x="173722" y="1524"/>
                  </a:lnTo>
                  <a:lnTo>
                    <a:pt x="181329" y="3048"/>
                  </a:lnTo>
                  <a:lnTo>
                    <a:pt x="187425" y="6096"/>
                  </a:lnTo>
                  <a:lnTo>
                    <a:pt x="195045" y="7620"/>
                  </a:lnTo>
                  <a:lnTo>
                    <a:pt x="201141" y="9144"/>
                  </a:lnTo>
                  <a:lnTo>
                    <a:pt x="207237" y="13716"/>
                  </a:lnTo>
                  <a:lnTo>
                    <a:pt x="213333" y="15240"/>
                  </a:lnTo>
                  <a:lnTo>
                    <a:pt x="219429" y="19812"/>
                  </a:lnTo>
                  <a:lnTo>
                    <a:pt x="225525" y="22860"/>
                  </a:lnTo>
                  <a:lnTo>
                    <a:pt x="237717" y="32004"/>
                  </a:lnTo>
                  <a:lnTo>
                    <a:pt x="242289" y="35052"/>
                  </a:lnTo>
                  <a:lnTo>
                    <a:pt x="262101" y="54864"/>
                  </a:lnTo>
                  <a:lnTo>
                    <a:pt x="265149" y="60960"/>
                  </a:lnTo>
                  <a:lnTo>
                    <a:pt x="274293" y="73152"/>
                  </a:lnTo>
                  <a:lnTo>
                    <a:pt x="275817" y="79248"/>
                  </a:lnTo>
                  <a:lnTo>
                    <a:pt x="280389" y="85344"/>
                  </a:lnTo>
                  <a:lnTo>
                    <a:pt x="281913" y="91440"/>
                  </a:lnTo>
                  <a:lnTo>
                    <a:pt x="284961" y="99060"/>
                  </a:lnTo>
                  <a:lnTo>
                    <a:pt x="288009" y="111252"/>
                  </a:lnTo>
                  <a:lnTo>
                    <a:pt x="289533" y="118872"/>
                  </a:lnTo>
                  <a:lnTo>
                    <a:pt x="292581" y="124968"/>
                  </a:lnTo>
                  <a:lnTo>
                    <a:pt x="292581" y="146304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90668" y="4524292"/>
              <a:ext cx="124231" cy="138836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1704200" y="4451222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5">
                  <a:moveTo>
                    <a:pt x="292595" y="146304"/>
                  </a:moveTo>
                  <a:lnTo>
                    <a:pt x="292595" y="160007"/>
                  </a:lnTo>
                  <a:lnTo>
                    <a:pt x="291071" y="167627"/>
                  </a:lnTo>
                  <a:lnTo>
                    <a:pt x="289547" y="173723"/>
                  </a:lnTo>
                  <a:lnTo>
                    <a:pt x="288023" y="181343"/>
                  </a:lnTo>
                  <a:lnTo>
                    <a:pt x="286499" y="187439"/>
                  </a:lnTo>
                  <a:lnTo>
                    <a:pt x="284975" y="195059"/>
                  </a:lnTo>
                  <a:lnTo>
                    <a:pt x="281927" y="201155"/>
                  </a:lnTo>
                  <a:lnTo>
                    <a:pt x="280403" y="207251"/>
                  </a:lnTo>
                  <a:lnTo>
                    <a:pt x="275831" y="213347"/>
                  </a:lnTo>
                  <a:lnTo>
                    <a:pt x="266687" y="231635"/>
                  </a:lnTo>
                  <a:lnTo>
                    <a:pt x="262115" y="236207"/>
                  </a:lnTo>
                  <a:lnTo>
                    <a:pt x="257543" y="242303"/>
                  </a:lnTo>
                  <a:lnTo>
                    <a:pt x="251447" y="246875"/>
                  </a:lnTo>
                  <a:lnTo>
                    <a:pt x="248399" y="252971"/>
                  </a:lnTo>
                  <a:lnTo>
                    <a:pt x="242303" y="257543"/>
                  </a:lnTo>
                  <a:lnTo>
                    <a:pt x="237731" y="262115"/>
                  </a:lnTo>
                  <a:lnTo>
                    <a:pt x="231635" y="266687"/>
                  </a:lnTo>
                  <a:lnTo>
                    <a:pt x="213347" y="275831"/>
                  </a:lnTo>
                  <a:lnTo>
                    <a:pt x="207251" y="280403"/>
                  </a:lnTo>
                  <a:lnTo>
                    <a:pt x="201155" y="281927"/>
                  </a:lnTo>
                  <a:lnTo>
                    <a:pt x="193535" y="284975"/>
                  </a:lnTo>
                  <a:lnTo>
                    <a:pt x="181343" y="288023"/>
                  </a:lnTo>
                  <a:lnTo>
                    <a:pt x="173723" y="291071"/>
                  </a:lnTo>
                  <a:lnTo>
                    <a:pt x="167627" y="291071"/>
                  </a:lnTo>
                  <a:lnTo>
                    <a:pt x="160007" y="292595"/>
                  </a:lnTo>
                  <a:lnTo>
                    <a:pt x="132588" y="292595"/>
                  </a:lnTo>
                  <a:lnTo>
                    <a:pt x="124968" y="291071"/>
                  </a:lnTo>
                  <a:lnTo>
                    <a:pt x="118872" y="291071"/>
                  </a:lnTo>
                  <a:lnTo>
                    <a:pt x="111252" y="288023"/>
                  </a:lnTo>
                  <a:lnTo>
                    <a:pt x="99060" y="284975"/>
                  </a:lnTo>
                  <a:lnTo>
                    <a:pt x="91440" y="281927"/>
                  </a:lnTo>
                  <a:lnTo>
                    <a:pt x="85344" y="280403"/>
                  </a:lnTo>
                  <a:lnTo>
                    <a:pt x="79248" y="275831"/>
                  </a:lnTo>
                  <a:lnTo>
                    <a:pt x="60960" y="266687"/>
                  </a:lnTo>
                  <a:lnTo>
                    <a:pt x="56388" y="262115"/>
                  </a:lnTo>
                  <a:lnTo>
                    <a:pt x="44196" y="252971"/>
                  </a:lnTo>
                  <a:lnTo>
                    <a:pt x="39624" y="246875"/>
                  </a:lnTo>
                  <a:lnTo>
                    <a:pt x="35052" y="242303"/>
                  </a:lnTo>
                  <a:lnTo>
                    <a:pt x="30480" y="236207"/>
                  </a:lnTo>
                  <a:lnTo>
                    <a:pt x="25908" y="231635"/>
                  </a:lnTo>
                  <a:lnTo>
                    <a:pt x="16764" y="213347"/>
                  </a:lnTo>
                  <a:lnTo>
                    <a:pt x="12192" y="207251"/>
                  </a:lnTo>
                  <a:lnTo>
                    <a:pt x="10668" y="201155"/>
                  </a:lnTo>
                  <a:lnTo>
                    <a:pt x="7620" y="195059"/>
                  </a:lnTo>
                  <a:lnTo>
                    <a:pt x="6096" y="187439"/>
                  </a:lnTo>
                  <a:lnTo>
                    <a:pt x="4572" y="181343"/>
                  </a:lnTo>
                  <a:lnTo>
                    <a:pt x="1524" y="173723"/>
                  </a:lnTo>
                  <a:lnTo>
                    <a:pt x="1524" y="167627"/>
                  </a:lnTo>
                  <a:lnTo>
                    <a:pt x="0" y="160007"/>
                  </a:lnTo>
                  <a:lnTo>
                    <a:pt x="0" y="132588"/>
                  </a:lnTo>
                  <a:lnTo>
                    <a:pt x="1524" y="124968"/>
                  </a:lnTo>
                  <a:lnTo>
                    <a:pt x="1524" y="118872"/>
                  </a:lnTo>
                  <a:lnTo>
                    <a:pt x="4572" y="111252"/>
                  </a:lnTo>
                  <a:lnTo>
                    <a:pt x="7620" y="99060"/>
                  </a:lnTo>
                  <a:lnTo>
                    <a:pt x="10668" y="91440"/>
                  </a:lnTo>
                  <a:lnTo>
                    <a:pt x="12192" y="85344"/>
                  </a:lnTo>
                  <a:lnTo>
                    <a:pt x="16764" y="79248"/>
                  </a:lnTo>
                  <a:lnTo>
                    <a:pt x="25908" y="60960"/>
                  </a:lnTo>
                  <a:lnTo>
                    <a:pt x="30480" y="54864"/>
                  </a:lnTo>
                  <a:lnTo>
                    <a:pt x="39624" y="45720"/>
                  </a:lnTo>
                  <a:lnTo>
                    <a:pt x="44196" y="39624"/>
                  </a:lnTo>
                  <a:lnTo>
                    <a:pt x="50292" y="35052"/>
                  </a:lnTo>
                  <a:lnTo>
                    <a:pt x="56388" y="32004"/>
                  </a:lnTo>
                  <a:lnTo>
                    <a:pt x="60960" y="27432"/>
                  </a:lnTo>
                  <a:lnTo>
                    <a:pt x="67056" y="22860"/>
                  </a:lnTo>
                  <a:lnTo>
                    <a:pt x="73152" y="19812"/>
                  </a:lnTo>
                  <a:lnTo>
                    <a:pt x="79248" y="15240"/>
                  </a:lnTo>
                  <a:lnTo>
                    <a:pt x="85344" y="13716"/>
                  </a:lnTo>
                  <a:lnTo>
                    <a:pt x="91440" y="9144"/>
                  </a:lnTo>
                  <a:lnTo>
                    <a:pt x="99060" y="7620"/>
                  </a:lnTo>
                  <a:lnTo>
                    <a:pt x="105156" y="6096"/>
                  </a:lnTo>
                  <a:lnTo>
                    <a:pt x="111252" y="3048"/>
                  </a:lnTo>
                  <a:lnTo>
                    <a:pt x="118872" y="1524"/>
                  </a:lnTo>
                  <a:lnTo>
                    <a:pt x="124968" y="1524"/>
                  </a:lnTo>
                  <a:lnTo>
                    <a:pt x="132588" y="0"/>
                  </a:lnTo>
                  <a:lnTo>
                    <a:pt x="160007" y="0"/>
                  </a:lnTo>
                  <a:lnTo>
                    <a:pt x="167627" y="1524"/>
                  </a:lnTo>
                  <a:lnTo>
                    <a:pt x="173723" y="1524"/>
                  </a:lnTo>
                  <a:lnTo>
                    <a:pt x="181343" y="3048"/>
                  </a:lnTo>
                  <a:lnTo>
                    <a:pt x="187439" y="6096"/>
                  </a:lnTo>
                  <a:lnTo>
                    <a:pt x="193535" y="7620"/>
                  </a:lnTo>
                  <a:lnTo>
                    <a:pt x="201155" y="9144"/>
                  </a:lnTo>
                  <a:lnTo>
                    <a:pt x="207251" y="13716"/>
                  </a:lnTo>
                  <a:lnTo>
                    <a:pt x="213347" y="15240"/>
                  </a:lnTo>
                  <a:lnTo>
                    <a:pt x="219443" y="19812"/>
                  </a:lnTo>
                  <a:lnTo>
                    <a:pt x="225539" y="22860"/>
                  </a:lnTo>
                  <a:lnTo>
                    <a:pt x="237731" y="32004"/>
                  </a:lnTo>
                  <a:lnTo>
                    <a:pt x="242303" y="35052"/>
                  </a:lnTo>
                  <a:lnTo>
                    <a:pt x="248399" y="39624"/>
                  </a:lnTo>
                  <a:lnTo>
                    <a:pt x="251447" y="45720"/>
                  </a:lnTo>
                  <a:lnTo>
                    <a:pt x="257543" y="50292"/>
                  </a:lnTo>
                  <a:lnTo>
                    <a:pt x="262115" y="54864"/>
                  </a:lnTo>
                  <a:lnTo>
                    <a:pt x="266687" y="60960"/>
                  </a:lnTo>
                  <a:lnTo>
                    <a:pt x="275831" y="79248"/>
                  </a:lnTo>
                  <a:lnTo>
                    <a:pt x="280403" y="85344"/>
                  </a:lnTo>
                  <a:lnTo>
                    <a:pt x="281927" y="91440"/>
                  </a:lnTo>
                  <a:lnTo>
                    <a:pt x="284975" y="99060"/>
                  </a:lnTo>
                  <a:lnTo>
                    <a:pt x="288023" y="111252"/>
                  </a:lnTo>
                  <a:lnTo>
                    <a:pt x="289547" y="118872"/>
                  </a:lnTo>
                  <a:lnTo>
                    <a:pt x="291071" y="124968"/>
                  </a:lnTo>
                  <a:lnTo>
                    <a:pt x="292595" y="132588"/>
                  </a:lnTo>
                  <a:lnTo>
                    <a:pt x="292595" y="146304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70690" y="4524292"/>
              <a:ext cx="124231" cy="138836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2184222" y="4451222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5">
                  <a:moveTo>
                    <a:pt x="292582" y="146304"/>
                  </a:moveTo>
                  <a:lnTo>
                    <a:pt x="292582" y="160007"/>
                  </a:lnTo>
                  <a:lnTo>
                    <a:pt x="291058" y="167627"/>
                  </a:lnTo>
                  <a:lnTo>
                    <a:pt x="289534" y="173723"/>
                  </a:lnTo>
                  <a:lnTo>
                    <a:pt x="289534" y="181343"/>
                  </a:lnTo>
                  <a:lnTo>
                    <a:pt x="288010" y="187439"/>
                  </a:lnTo>
                  <a:lnTo>
                    <a:pt x="284962" y="195059"/>
                  </a:lnTo>
                  <a:lnTo>
                    <a:pt x="278879" y="207251"/>
                  </a:lnTo>
                  <a:lnTo>
                    <a:pt x="277355" y="213347"/>
                  </a:lnTo>
                  <a:lnTo>
                    <a:pt x="272783" y="219443"/>
                  </a:lnTo>
                  <a:lnTo>
                    <a:pt x="269735" y="225539"/>
                  </a:lnTo>
                  <a:lnTo>
                    <a:pt x="265163" y="231635"/>
                  </a:lnTo>
                  <a:lnTo>
                    <a:pt x="260591" y="236207"/>
                  </a:lnTo>
                  <a:lnTo>
                    <a:pt x="257543" y="242303"/>
                  </a:lnTo>
                  <a:lnTo>
                    <a:pt x="237731" y="262115"/>
                  </a:lnTo>
                  <a:lnTo>
                    <a:pt x="231635" y="266687"/>
                  </a:lnTo>
                  <a:lnTo>
                    <a:pt x="213347" y="275831"/>
                  </a:lnTo>
                  <a:lnTo>
                    <a:pt x="207251" y="280403"/>
                  </a:lnTo>
                  <a:lnTo>
                    <a:pt x="201155" y="281927"/>
                  </a:lnTo>
                  <a:lnTo>
                    <a:pt x="195059" y="284975"/>
                  </a:lnTo>
                  <a:lnTo>
                    <a:pt x="187439" y="286499"/>
                  </a:lnTo>
                  <a:lnTo>
                    <a:pt x="181343" y="288023"/>
                  </a:lnTo>
                  <a:lnTo>
                    <a:pt x="173723" y="291071"/>
                  </a:lnTo>
                  <a:lnTo>
                    <a:pt x="166103" y="291071"/>
                  </a:lnTo>
                  <a:lnTo>
                    <a:pt x="160007" y="292595"/>
                  </a:lnTo>
                  <a:lnTo>
                    <a:pt x="132575" y="292595"/>
                  </a:lnTo>
                  <a:lnTo>
                    <a:pt x="124968" y="291071"/>
                  </a:lnTo>
                  <a:lnTo>
                    <a:pt x="118872" y="291071"/>
                  </a:lnTo>
                  <a:lnTo>
                    <a:pt x="112776" y="288023"/>
                  </a:lnTo>
                  <a:lnTo>
                    <a:pt x="97536" y="284975"/>
                  </a:lnTo>
                  <a:lnTo>
                    <a:pt x="91440" y="281927"/>
                  </a:lnTo>
                  <a:lnTo>
                    <a:pt x="85344" y="280403"/>
                  </a:lnTo>
                  <a:lnTo>
                    <a:pt x="79248" y="275831"/>
                  </a:lnTo>
                  <a:lnTo>
                    <a:pt x="60960" y="266687"/>
                  </a:lnTo>
                  <a:lnTo>
                    <a:pt x="56388" y="262115"/>
                  </a:lnTo>
                  <a:lnTo>
                    <a:pt x="50292" y="257543"/>
                  </a:lnTo>
                  <a:lnTo>
                    <a:pt x="35052" y="242303"/>
                  </a:lnTo>
                  <a:lnTo>
                    <a:pt x="32004" y="236207"/>
                  </a:lnTo>
                  <a:lnTo>
                    <a:pt x="27432" y="231635"/>
                  </a:lnTo>
                  <a:lnTo>
                    <a:pt x="22860" y="225539"/>
                  </a:lnTo>
                  <a:lnTo>
                    <a:pt x="19812" y="219443"/>
                  </a:lnTo>
                  <a:lnTo>
                    <a:pt x="15240" y="213347"/>
                  </a:lnTo>
                  <a:lnTo>
                    <a:pt x="13716" y="207251"/>
                  </a:lnTo>
                  <a:lnTo>
                    <a:pt x="9144" y="201155"/>
                  </a:lnTo>
                  <a:lnTo>
                    <a:pt x="7620" y="195059"/>
                  </a:lnTo>
                  <a:lnTo>
                    <a:pt x="6096" y="187439"/>
                  </a:lnTo>
                  <a:lnTo>
                    <a:pt x="3048" y="181343"/>
                  </a:lnTo>
                  <a:lnTo>
                    <a:pt x="1524" y="173723"/>
                  </a:lnTo>
                  <a:lnTo>
                    <a:pt x="1524" y="167627"/>
                  </a:lnTo>
                  <a:lnTo>
                    <a:pt x="0" y="160007"/>
                  </a:lnTo>
                  <a:lnTo>
                    <a:pt x="0" y="132588"/>
                  </a:lnTo>
                  <a:lnTo>
                    <a:pt x="1524" y="124968"/>
                  </a:lnTo>
                  <a:lnTo>
                    <a:pt x="1524" y="118872"/>
                  </a:lnTo>
                  <a:lnTo>
                    <a:pt x="3048" y="111252"/>
                  </a:lnTo>
                  <a:lnTo>
                    <a:pt x="6096" y="105156"/>
                  </a:lnTo>
                  <a:lnTo>
                    <a:pt x="7620" y="99060"/>
                  </a:lnTo>
                  <a:lnTo>
                    <a:pt x="9144" y="91440"/>
                  </a:lnTo>
                  <a:lnTo>
                    <a:pt x="13716" y="85344"/>
                  </a:lnTo>
                  <a:lnTo>
                    <a:pt x="15240" y="79248"/>
                  </a:lnTo>
                  <a:lnTo>
                    <a:pt x="19812" y="73152"/>
                  </a:lnTo>
                  <a:lnTo>
                    <a:pt x="22860" y="67056"/>
                  </a:lnTo>
                  <a:lnTo>
                    <a:pt x="32004" y="54864"/>
                  </a:lnTo>
                  <a:lnTo>
                    <a:pt x="35052" y="50292"/>
                  </a:lnTo>
                  <a:lnTo>
                    <a:pt x="50292" y="35052"/>
                  </a:lnTo>
                  <a:lnTo>
                    <a:pt x="56388" y="32004"/>
                  </a:lnTo>
                  <a:lnTo>
                    <a:pt x="60960" y="27432"/>
                  </a:lnTo>
                  <a:lnTo>
                    <a:pt x="67056" y="22860"/>
                  </a:lnTo>
                  <a:lnTo>
                    <a:pt x="73152" y="19812"/>
                  </a:lnTo>
                  <a:lnTo>
                    <a:pt x="79248" y="15240"/>
                  </a:lnTo>
                  <a:lnTo>
                    <a:pt x="85344" y="13716"/>
                  </a:lnTo>
                  <a:lnTo>
                    <a:pt x="91440" y="9144"/>
                  </a:lnTo>
                  <a:lnTo>
                    <a:pt x="97536" y="7620"/>
                  </a:lnTo>
                  <a:lnTo>
                    <a:pt x="105156" y="6096"/>
                  </a:lnTo>
                  <a:lnTo>
                    <a:pt x="112776" y="3048"/>
                  </a:lnTo>
                  <a:lnTo>
                    <a:pt x="118872" y="1524"/>
                  </a:lnTo>
                  <a:lnTo>
                    <a:pt x="124968" y="1524"/>
                  </a:lnTo>
                  <a:lnTo>
                    <a:pt x="132575" y="0"/>
                  </a:lnTo>
                  <a:lnTo>
                    <a:pt x="160007" y="0"/>
                  </a:lnTo>
                  <a:lnTo>
                    <a:pt x="166103" y="1524"/>
                  </a:lnTo>
                  <a:lnTo>
                    <a:pt x="173723" y="1524"/>
                  </a:lnTo>
                  <a:lnTo>
                    <a:pt x="181343" y="3048"/>
                  </a:lnTo>
                  <a:lnTo>
                    <a:pt x="187439" y="6096"/>
                  </a:lnTo>
                  <a:lnTo>
                    <a:pt x="195059" y="7620"/>
                  </a:lnTo>
                  <a:lnTo>
                    <a:pt x="201155" y="9144"/>
                  </a:lnTo>
                  <a:lnTo>
                    <a:pt x="207251" y="13716"/>
                  </a:lnTo>
                  <a:lnTo>
                    <a:pt x="213347" y="15240"/>
                  </a:lnTo>
                  <a:lnTo>
                    <a:pt x="219443" y="19812"/>
                  </a:lnTo>
                  <a:lnTo>
                    <a:pt x="225539" y="22860"/>
                  </a:lnTo>
                  <a:lnTo>
                    <a:pt x="237731" y="32004"/>
                  </a:lnTo>
                  <a:lnTo>
                    <a:pt x="242303" y="35052"/>
                  </a:lnTo>
                  <a:lnTo>
                    <a:pt x="257543" y="50292"/>
                  </a:lnTo>
                  <a:lnTo>
                    <a:pt x="260591" y="54864"/>
                  </a:lnTo>
                  <a:lnTo>
                    <a:pt x="269735" y="67056"/>
                  </a:lnTo>
                  <a:lnTo>
                    <a:pt x="272783" y="73152"/>
                  </a:lnTo>
                  <a:lnTo>
                    <a:pt x="277355" y="79248"/>
                  </a:lnTo>
                  <a:lnTo>
                    <a:pt x="278879" y="85344"/>
                  </a:lnTo>
                  <a:lnTo>
                    <a:pt x="281927" y="91440"/>
                  </a:lnTo>
                  <a:lnTo>
                    <a:pt x="284962" y="99060"/>
                  </a:lnTo>
                  <a:lnTo>
                    <a:pt x="288010" y="105156"/>
                  </a:lnTo>
                  <a:lnTo>
                    <a:pt x="289534" y="111252"/>
                  </a:lnTo>
                  <a:lnTo>
                    <a:pt x="289534" y="118872"/>
                  </a:lnTo>
                  <a:lnTo>
                    <a:pt x="291058" y="124968"/>
                  </a:lnTo>
                  <a:lnTo>
                    <a:pt x="292582" y="132588"/>
                  </a:lnTo>
                  <a:lnTo>
                    <a:pt x="292582" y="146304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38520" y="4897329"/>
              <a:ext cx="122707" cy="122707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2650528" y="4813909"/>
              <a:ext cx="294640" cy="294640"/>
            </a:xfrm>
            <a:custGeom>
              <a:avLst/>
              <a:gdLst/>
              <a:ahLst/>
              <a:cxnLst/>
              <a:rect l="l" t="t" r="r" b="b"/>
              <a:pathLst>
                <a:path w="294639" h="294639">
                  <a:moveTo>
                    <a:pt x="294106" y="146291"/>
                  </a:moveTo>
                  <a:lnTo>
                    <a:pt x="294106" y="153911"/>
                  </a:lnTo>
                  <a:lnTo>
                    <a:pt x="292582" y="160007"/>
                  </a:lnTo>
                  <a:lnTo>
                    <a:pt x="292582" y="167627"/>
                  </a:lnTo>
                  <a:lnTo>
                    <a:pt x="291058" y="175247"/>
                  </a:lnTo>
                  <a:lnTo>
                    <a:pt x="289534" y="181343"/>
                  </a:lnTo>
                  <a:lnTo>
                    <a:pt x="288010" y="188963"/>
                  </a:lnTo>
                  <a:lnTo>
                    <a:pt x="281914" y="201155"/>
                  </a:lnTo>
                  <a:lnTo>
                    <a:pt x="280390" y="208775"/>
                  </a:lnTo>
                  <a:lnTo>
                    <a:pt x="274294" y="220967"/>
                  </a:lnTo>
                  <a:lnTo>
                    <a:pt x="269735" y="227063"/>
                  </a:lnTo>
                  <a:lnTo>
                    <a:pt x="266687" y="233159"/>
                  </a:lnTo>
                  <a:lnTo>
                    <a:pt x="257543" y="242303"/>
                  </a:lnTo>
                  <a:lnTo>
                    <a:pt x="252971" y="248386"/>
                  </a:lnTo>
                  <a:lnTo>
                    <a:pt x="242303" y="259054"/>
                  </a:lnTo>
                  <a:lnTo>
                    <a:pt x="237731" y="262102"/>
                  </a:lnTo>
                  <a:lnTo>
                    <a:pt x="231635" y="266674"/>
                  </a:lnTo>
                  <a:lnTo>
                    <a:pt x="225539" y="269722"/>
                  </a:lnTo>
                  <a:lnTo>
                    <a:pt x="219443" y="274294"/>
                  </a:lnTo>
                  <a:lnTo>
                    <a:pt x="195059" y="286486"/>
                  </a:lnTo>
                  <a:lnTo>
                    <a:pt x="187439" y="288010"/>
                  </a:lnTo>
                  <a:lnTo>
                    <a:pt x="175247" y="291058"/>
                  </a:lnTo>
                  <a:lnTo>
                    <a:pt x="167627" y="292582"/>
                  </a:lnTo>
                  <a:lnTo>
                    <a:pt x="161531" y="292582"/>
                  </a:lnTo>
                  <a:lnTo>
                    <a:pt x="153911" y="294106"/>
                  </a:lnTo>
                  <a:lnTo>
                    <a:pt x="140195" y="294106"/>
                  </a:lnTo>
                  <a:lnTo>
                    <a:pt x="132575" y="292582"/>
                  </a:lnTo>
                  <a:lnTo>
                    <a:pt x="126479" y="292582"/>
                  </a:lnTo>
                  <a:lnTo>
                    <a:pt x="118872" y="291058"/>
                  </a:lnTo>
                  <a:lnTo>
                    <a:pt x="112776" y="289534"/>
                  </a:lnTo>
                  <a:lnTo>
                    <a:pt x="105156" y="288010"/>
                  </a:lnTo>
                  <a:lnTo>
                    <a:pt x="99060" y="286486"/>
                  </a:lnTo>
                  <a:lnTo>
                    <a:pt x="86868" y="280390"/>
                  </a:lnTo>
                  <a:lnTo>
                    <a:pt x="79248" y="277342"/>
                  </a:lnTo>
                  <a:lnTo>
                    <a:pt x="73152" y="274294"/>
                  </a:lnTo>
                  <a:lnTo>
                    <a:pt x="67056" y="269722"/>
                  </a:lnTo>
                  <a:lnTo>
                    <a:pt x="62484" y="266674"/>
                  </a:lnTo>
                  <a:lnTo>
                    <a:pt x="56388" y="262102"/>
                  </a:lnTo>
                  <a:lnTo>
                    <a:pt x="50292" y="259054"/>
                  </a:lnTo>
                  <a:lnTo>
                    <a:pt x="45720" y="252958"/>
                  </a:lnTo>
                  <a:lnTo>
                    <a:pt x="41148" y="248386"/>
                  </a:lnTo>
                  <a:lnTo>
                    <a:pt x="36576" y="242303"/>
                  </a:lnTo>
                  <a:lnTo>
                    <a:pt x="27432" y="233159"/>
                  </a:lnTo>
                  <a:lnTo>
                    <a:pt x="22860" y="227063"/>
                  </a:lnTo>
                  <a:lnTo>
                    <a:pt x="13716" y="208775"/>
                  </a:lnTo>
                  <a:lnTo>
                    <a:pt x="10668" y="201155"/>
                  </a:lnTo>
                  <a:lnTo>
                    <a:pt x="9144" y="195059"/>
                  </a:lnTo>
                  <a:lnTo>
                    <a:pt x="6096" y="188963"/>
                  </a:lnTo>
                  <a:lnTo>
                    <a:pt x="4572" y="181343"/>
                  </a:lnTo>
                  <a:lnTo>
                    <a:pt x="3048" y="175247"/>
                  </a:lnTo>
                  <a:lnTo>
                    <a:pt x="0" y="160007"/>
                  </a:lnTo>
                  <a:lnTo>
                    <a:pt x="0" y="132575"/>
                  </a:lnTo>
                  <a:lnTo>
                    <a:pt x="1524" y="126479"/>
                  </a:lnTo>
                  <a:lnTo>
                    <a:pt x="3048" y="118859"/>
                  </a:lnTo>
                  <a:lnTo>
                    <a:pt x="4572" y="112763"/>
                  </a:lnTo>
                  <a:lnTo>
                    <a:pt x="6096" y="105143"/>
                  </a:lnTo>
                  <a:lnTo>
                    <a:pt x="9144" y="99047"/>
                  </a:lnTo>
                  <a:lnTo>
                    <a:pt x="10668" y="92951"/>
                  </a:lnTo>
                  <a:lnTo>
                    <a:pt x="13716" y="85344"/>
                  </a:lnTo>
                  <a:lnTo>
                    <a:pt x="22860" y="67056"/>
                  </a:lnTo>
                  <a:lnTo>
                    <a:pt x="27432" y="62484"/>
                  </a:lnTo>
                  <a:lnTo>
                    <a:pt x="32004" y="56388"/>
                  </a:lnTo>
                  <a:lnTo>
                    <a:pt x="36576" y="51816"/>
                  </a:lnTo>
                  <a:lnTo>
                    <a:pt x="41148" y="45720"/>
                  </a:lnTo>
                  <a:lnTo>
                    <a:pt x="50292" y="36576"/>
                  </a:lnTo>
                  <a:lnTo>
                    <a:pt x="62484" y="27432"/>
                  </a:lnTo>
                  <a:lnTo>
                    <a:pt x="67056" y="22860"/>
                  </a:lnTo>
                  <a:lnTo>
                    <a:pt x="85344" y="13716"/>
                  </a:lnTo>
                  <a:lnTo>
                    <a:pt x="92964" y="10668"/>
                  </a:lnTo>
                  <a:lnTo>
                    <a:pt x="99060" y="7620"/>
                  </a:lnTo>
                  <a:lnTo>
                    <a:pt x="105156" y="6096"/>
                  </a:lnTo>
                  <a:lnTo>
                    <a:pt x="112776" y="4572"/>
                  </a:lnTo>
                  <a:lnTo>
                    <a:pt x="118872" y="3048"/>
                  </a:lnTo>
                  <a:lnTo>
                    <a:pt x="126479" y="1524"/>
                  </a:lnTo>
                  <a:lnTo>
                    <a:pt x="132575" y="1524"/>
                  </a:lnTo>
                  <a:lnTo>
                    <a:pt x="140195" y="0"/>
                  </a:lnTo>
                  <a:lnTo>
                    <a:pt x="153911" y="0"/>
                  </a:lnTo>
                  <a:lnTo>
                    <a:pt x="161531" y="1524"/>
                  </a:lnTo>
                  <a:lnTo>
                    <a:pt x="167627" y="1524"/>
                  </a:lnTo>
                  <a:lnTo>
                    <a:pt x="175247" y="3048"/>
                  </a:lnTo>
                  <a:lnTo>
                    <a:pt x="181343" y="4572"/>
                  </a:lnTo>
                  <a:lnTo>
                    <a:pt x="187439" y="6096"/>
                  </a:lnTo>
                  <a:lnTo>
                    <a:pt x="195059" y="7620"/>
                  </a:lnTo>
                  <a:lnTo>
                    <a:pt x="225539" y="22860"/>
                  </a:lnTo>
                  <a:lnTo>
                    <a:pt x="237731" y="32004"/>
                  </a:lnTo>
                  <a:lnTo>
                    <a:pt x="242303" y="35052"/>
                  </a:lnTo>
                  <a:lnTo>
                    <a:pt x="252971" y="45720"/>
                  </a:lnTo>
                  <a:lnTo>
                    <a:pt x="257543" y="51816"/>
                  </a:lnTo>
                  <a:lnTo>
                    <a:pt x="266687" y="60960"/>
                  </a:lnTo>
                  <a:lnTo>
                    <a:pt x="269735" y="67056"/>
                  </a:lnTo>
                  <a:lnTo>
                    <a:pt x="274294" y="73152"/>
                  </a:lnTo>
                  <a:lnTo>
                    <a:pt x="280390" y="85344"/>
                  </a:lnTo>
                  <a:lnTo>
                    <a:pt x="281914" y="92951"/>
                  </a:lnTo>
                  <a:lnTo>
                    <a:pt x="288010" y="105143"/>
                  </a:lnTo>
                  <a:lnTo>
                    <a:pt x="289534" y="112763"/>
                  </a:lnTo>
                  <a:lnTo>
                    <a:pt x="291058" y="118859"/>
                  </a:lnTo>
                  <a:lnTo>
                    <a:pt x="292582" y="126479"/>
                  </a:lnTo>
                  <a:lnTo>
                    <a:pt x="292582" y="132575"/>
                  </a:lnTo>
                  <a:lnTo>
                    <a:pt x="294106" y="140195"/>
                  </a:lnTo>
                  <a:lnTo>
                    <a:pt x="294106" y="146291"/>
                  </a:lnTo>
                </a:path>
              </a:pathLst>
            </a:custGeom>
            <a:ln w="68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89144" y="4883613"/>
              <a:ext cx="122707" cy="119659"/>
            </a:xfrm>
            <a:prstGeom prst="rect">
              <a:avLst/>
            </a:prstGeom>
          </p:spPr>
        </p:pic>
      </p:grpSp>
      <p:sp>
        <p:nvSpPr>
          <p:cNvPr id="101" name="object 101" descr=""/>
          <p:cNvSpPr txBox="1"/>
          <p:nvPr/>
        </p:nvSpPr>
        <p:spPr>
          <a:xfrm>
            <a:off x="886901" y="6096505"/>
            <a:ext cx="258381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3.5.3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MAT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SystemTechnik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2707)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5871997" y="3634436"/>
            <a:ext cx="867410" cy="701040"/>
            <a:chOff x="5871997" y="3634436"/>
            <a:chExt cx="867410" cy="701040"/>
          </a:xfrm>
        </p:grpSpPr>
        <p:sp>
          <p:nvSpPr>
            <p:cNvPr id="103" name="object 103" descr=""/>
            <p:cNvSpPr/>
            <p:nvPr/>
          </p:nvSpPr>
          <p:spPr>
            <a:xfrm>
              <a:off x="5871997" y="3634436"/>
              <a:ext cx="867410" cy="701040"/>
            </a:xfrm>
            <a:custGeom>
              <a:avLst/>
              <a:gdLst/>
              <a:ahLst/>
              <a:cxnLst/>
              <a:rect l="l" t="t" r="r" b="b"/>
              <a:pathLst>
                <a:path w="867409" h="701039">
                  <a:moveTo>
                    <a:pt x="867077" y="0"/>
                  </a:moveTo>
                  <a:lnTo>
                    <a:pt x="0" y="0"/>
                  </a:lnTo>
                  <a:lnTo>
                    <a:pt x="0" y="700975"/>
                  </a:lnTo>
                  <a:lnTo>
                    <a:pt x="867077" y="700975"/>
                  </a:lnTo>
                  <a:lnTo>
                    <a:pt x="867077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19025" y="4098429"/>
              <a:ext cx="76250" cy="73190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87223" y="4099953"/>
              <a:ext cx="76250" cy="73190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58483" y="4098429"/>
              <a:ext cx="73190" cy="73190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19025" y="3808894"/>
              <a:ext cx="76250" cy="73190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87223" y="3808894"/>
              <a:ext cx="76250" cy="73190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558483" y="3808894"/>
              <a:ext cx="73190" cy="73190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6025908" y="3826446"/>
              <a:ext cx="600710" cy="312420"/>
            </a:xfrm>
            <a:custGeom>
              <a:avLst/>
              <a:gdLst/>
              <a:ahLst/>
              <a:cxnLst/>
              <a:rect l="l" t="t" r="r" b="b"/>
              <a:pathLst>
                <a:path w="600709" h="312420">
                  <a:moveTo>
                    <a:pt x="0" y="3048"/>
                  </a:moveTo>
                  <a:lnTo>
                    <a:pt x="1524" y="306298"/>
                  </a:lnTo>
                </a:path>
                <a:path w="600709" h="312420">
                  <a:moveTo>
                    <a:pt x="62484" y="0"/>
                  </a:moveTo>
                  <a:lnTo>
                    <a:pt x="62484" y="307822"/>
                  </a:lnTo>
                </a:path>
                <a:path w="600709" h="312420">
                  <a:moveTo>
                    <a:pt x="268198" y="3048"/>
                  </a:moveTo>
                  <a:lnTo>
                    <a:pt x="269722" y="310870"/>
                  </a:lnTo>
                </a:path>
                <a:path w="600709" h="312420">
                  <a:moveTo>
                    <a:pt x="330682" y="3048"/>
                  </a:moveTo>
                  <a:lnTo>
                    <a:pt x="330682" y="310870"/>
                  </a:lnTo>
                </a:path>
                <a:path w="600709" h="312420">
                  <a:moveTo>
                    <a:pt x="539457" y="0"/>
                  </a:moveTo>
                  <a:lnTo>
                    <a:pt x="539457" y="307822"/>
                  </a:lnTo>
                </a:path>
                <a:path w="600709" h="312420">
                  <a:moveTo>
                    <a:pt x="598881" y="4572"/>
                  </a:moveTo>
                  <a:lnTo>
                    <a:pt x="600405" y="312394"/>
                  </a:lnTo>
                </a:path>
              </a:pathLst>
            </a:custGeom>
            <a:ln w="10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45720" y="3869105"/>
              <a:ext cx="289560" cy="245745"/>
            </a:xfrm>
            <a:custGeom>
              <a:avLst/>
              <a:gdLst/>
              <a:ahLst/>
              <a:cxnLst/>
              <a:rect l="l" t="t" r="r" b="b"/>
              <a:pathLst>
                <a:path w="289560" h="245745">
                  <a:moveTo>
                    <a:pt x="0" y="0"/>
                  </a:moveTo>
                  <a:lnTo>
                    <a:pt x="0" y="243827"/>
                  </a:lnTo>
                </a:path>
                <a:path w="289560" h="245745">
                  <a:moveTo>
                    <a:pt x="24384" y="0"/>
                  </a:moveTo>
                  <a:lnTo>
                    <a:pt x="25908" y="243827"/>
                  </a:lnTo>
                </a:path>
                <a:path w="289560" h="245745">
                  <a:moveTo>
                    <a:pt x="263626" y="0"/>
                  </a:moveTo>
                  <a:lnTo>
                    <a:pt x="265150" y="243827"/>
                  </a:lnTo>
                </a:path>
                <a:path w="289560" h="245745">
                  <a:moveTo>
                    <a:pt x="289534" y="3048"/>
                  </a:moveTo>
                  <a:lnTo>
                    <a:pt x="289534" y="245351"/>
                  </a:lnTo>
                </a:path>
              </a:pathLst>
            </a:custGeom>
            <a:ln w="36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562522" y="3872153"/>
              <a:ext cx="62230" cy="242570"/>
            </a:xfrm>
            <a:custGeom>
              <a:avLst/>
              <a:gdLst/>
              <a:ahLst/>
              <a:cxnLst/>
              <a:rect l="l" t="t" r="r" b="b"/>
              <a:pathLst>
                <a:path w="62229" h="242570">
                  <a:moveTo>
                    <a:pt x="62039" y="0"/>
                  </a:moveTo>
                  <a:lnTo>
                    <a:pt x="36131" y="0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242303"/>
                  </a:lnTo>
                  <a:lnTo>
                    <a:pt x="25908" y="242303"/>
                  </a:lnTo>
                  <a:lnTo>
                    <a:pt x="36131" y="242303"/>
                  </a:lnTo>
                  <a:lnTo>
                    <a:pt x="62039" y="242303"/>
                  </a:lnTo>
                  <a:lnTo>
                    <a:pt x="620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/>
          <p:nvPr/>
        </p:nvSpPr>
        <p:spPr>
          <a:xfrm>
            <a:off x="4622419" y="3634436"/>
            <a:ext cx="817244" cy="701040"/>
          </a:xfrm>
          <a:custGeom>
            <a:avLst/>
            <a:gdLst/>
            <a:ahLst/>
            <a:cxnLst/>
            <a:rect l="l" t="t" r="r" b="b"/>
            <a:pathLst>
              <a:path w="817245" h="701039">
                <a:moveTo>
                  <a:pt x="816803" y="0"/>
                </a:moveTo>
                <a:lnTo>
                  <a:pt x="0" y="0"/>
                </a:lnTo>
                <a:lnTo>
                  <a:pt x="0" y="700975"/>
                </a:lnTo>
                <a:lnTo>
                  <a:pt x="816803" y="700975"/>
                </a:lnTo>
                <a:lnTo>
                  <a:pt x="816803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 txBox="1"/>
          <p:nvPr/>
        </p:nvSpPr>
        <p:spPr>
          <a:xfrm>
            <a:off x="4621910" y="4163514"/>
            <a:ext cx="68580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0670" algn="l"/>
                <a:tab pos="537845" algn="l"/>
              </a:tabLst>
            </a:pPr>
            <a:r>
              <a:rPr dirty="0" sz="650" spc="-25">
                <a:latin typeface="Arial"/>
                <a:cs typeface="Arial"/>
              </a:rPr>
              <a:t>U1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W1</a:t>
            </a:r>
            <a:endParaRPr sz="650">
              <a:latin typeface="Arial"/>
              <a:cs typeface="Arial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4693530" y="3808450"/>
            <a:ext cx="68643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95910" algn="l"/>
                <a:tab pos="570230" algn="l"/>
              </a:tabLst>
            </a:pPr>
            <a:r>
              <a:rPr dirty="0" baseline="4273" sz="975" spc="-37">
                <a:latin typeface="Arial"/>
                <a:cs typeface="Arial"/>
              </a:rPr>
              <a:t>W2</a:t>
            </a:r>
            <a:r>
              <a:rPr dirty="0" baseline="4273" sz="975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U2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35">
                <a:latin typeface="Arial"/>
                <a:cs typeface="Arial"/>
              </a:rPr>
              <a:t>V2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116" name="object 116" descr=""/>
          <p:cNvGrpSpPr/>
          <p:nvPr/>
        </p:nvGrpSpPr>
        <p:grpSpPr>
          <a:xfrm>
            <a:off x="4718704" y="3740315"/>
            <a:ext cx="622300" cy="801370"/>
            <a:chOff x="4718704" y="3740315"/>
            <a:chExt cx="622300" cy="801370"/>
          </a:xfrm>
        </p:grpSpPr>
        <p:pic>
          <p:nvPicPr>
            <p:cNvPr id="117" name="object 11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31359" y="3743363"/>
              <a:ext cx="79286" cy="79298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98034" y="3743363"/>
              <a:ext cx="79286" cy="79298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61661" y="3743363"/>
              <a:ext cx="79298" cy="79298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4768710" y="3747198"/>
              <a:ext cx="547370" cy="67310"/>
            </a:xfrm>
            <a:custGeom>
              <a:avLst/>
              <a:gdLst/>
              <a:ahLst/>
              <a:cxnLst/>
              <a:rect l="l" t="t" r="r" b="b"/>
              <a:pathLst>
                <a:path w="547370" h="67310">
                  <a:moveTo>
                    <a:pt x="3048" y="3048"/>
                  </a:moveTo>
                  <a:lnTo>
                    <a:pt x="547077" y="0"/>
                  </a:lnTo>
                </a:path>
                <a:path w="547370" h="67310">
                  <a:moveTo>
                    <a:pt x="0" y="67056"/>
                  </a:moveTo>
                  <a:lnTo>
                    <a:pt x="540981" y="67056"/>
                  </a:lnTo>
                </a:path>
              </a:pathLst>
            </a:custGeom>
            <a:ln w="13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811382" y="3780726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 h="0">
                  <a:moveTo>
                    <a:pt x="0" y="0"/>
                  </a:moveTo>
                  <a:lnTo>
                    <a:pt x="196583" y="0"/>
                  </a:lnTo>
                </a:path>
                <a:path w="452754" h="0">
                  <a:moveTo>
                    <a:pt x="269722" y="0"/>
                  </a:moveTo>
                  <a:lnTo>
                    <a:pt x="452589" y="0"/>
                  </a:lnTo>
                </a:path>
              </a:pathLst>
            </a:custGeom>
            <a:ln w="37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4794618" y="3756342"/>
              <a:ext cx="478790" cy="47625"/>
            </a:xfrm>
            <a:custGeom>
              <a:avLst/>
              <a:gdLst/>
              <a:ahLst/>
              <a:cxnLst/>
              <a:rect l="l" t="t" r="r" b="b"/>
              <a:pathLst>
                <a:path w="478789" h="47625">
                  <a:moveTo>
                    <a:pt x="4572" y="0"/>
                  </a:moveTo>
                  <a:lnTo>
                    <a:pt x="211823" y="3048"/>
                  </a:lnTo>
                </a:path>
                <a:path w="478789" h="47625">
                  <a:moveTo>
                    <a:pt x="271246" y="0"/>
                  </a:moveTo>
                  <a:lnTo>
                    <a:pt x="478497" y="4572"/>
                  </a:lnTo>
                </a:path>
                <a:path w="478789" h="47625">
                  <a:moveTo>
                    <a:pt x="0" y="47244"/>
                  </a:moveTo>
                  <a:lnTo>
                    <a:pt x="202679" y="47244"/>
                  </a:lnTo>
                </a:path>
                <a:path w="478789" h="47625">
                  <a:moveTo>
                    <a:pt x="275818" y="47244"/>
                  </a:moveTo>
                  <a:lnTo>
                    <a:pt x="478497" y="44196"/>
                  </a:lnTo>
                </a:path>
              </a:pathLst>
            </a:custGeom>
            <a:ln w="13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797666" y="3754818"/>
              <a:ext cx="494030" cy="52069"/>
            </a:xfrm>
            <a:custGeom>
              <a:avLst/>
              <a:gdLst/>
              <a:ahLst/>
              <a:cxnLst/>
              <a:rect l="l" t="t" r="r" b="b"/>
              <a:pathLst>
                <a:path w="494029" h="52070">
                  <a:moveTo>
                    <a:pt x="0" y="50292"/>
                  </a:moveTo>
                  <a:lnTo>
                    <a:pt x="216395" y="51816"/>
                  </a:lnTo>
                </a:path>
                <a:path w="494029" h="52070">
                  <a:moveTo>
                    <a:pt x="266674" y="50292"/>
                  </a:moveTo>
                  <a:lnTo>
                    <a:pt x="486117" y="51816"/>
                  </a:lnTo>
                </a:path>
                <a:path w="494029" h="52070">
                  <a:moveTo>
                    <a:pt x="211823" y="50292"/>
                  </a:moveTo>
                  <a:lnTo>
                    <a:pt x="140195" y="51816"/>
                  </a:lnTo>
                </a:path>
                <a:path w="494029" h="52070">
                  <a:moveTo>
                    <a:pt x="487641" y="48768"/>
                  </a:moveTo>
                  <a:lnTo>
                    <a:pt x="432777" y="48768"/>
                  </a:lnTo>
                </a:path>
                <a:path w="494029" h="52070">
                  <a:moveTo>
                    <a:pt x="454113" y="50292"/>
                  </a:moveTo>
                  <a:lnTo>
                    <a:pt x="493737" y="51816"/>
                  </a:lnTo>
                </a:path>
                <a:path w="494029" h="52070">
                  <a:moveTo>
                    <a:pt x="492213" y="0"/>
                  </a:moveTo>
                  <a:lnTo>
                    <a:pt x="463257" y="0"/>
                  </a:lnTo>
                </a:path>
                <a:path w="494029" h="52070">
                  <a:moveTo>
                    <a:pt x="493737" y="50292"/>
                  </a:moveTo>
                  <a:lnTo>
                    <a:pt x="463257" y="51816"/>
                  </a:lnTo>
                </a:path>
              </a:pathLst>
            </a:custGeom>
            <a:ln w="5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4723003" y="4087025"/>
              <a:ext cx="55244" cy="58419"/>
            </a:xfrm>
            <a:custGeom>
              <a:avLst/>
              <a:gdLst/>
              <a:ahLst/>
              <a:cxnLst/>
              <a:rect l="l" t="t" r="r" b="b"/>
              <a:pathLst>
                <a:path w="55245" h="58420">
                  <a:moveTo>
                    <a:pt x="54851" y="28956"/>
                  </a:moveTo>
                  <a:lnTo>
                    <a:pt x="53327" y="38100"/>
                  </a:lnTo>
                  <a:lnTo>
                    <a:pt x="45707" y="50292"/>
                  </a:lnTo>
                  <a:lnTo>
                    <a:pt x="36563" y="54864"/>
                  </a:lnTo>
                  <a:lnTo>
                    <a:pt x="25908" y="57899"/>
                  </a:lnTo>
                  <a:lnTo>
                    <a:pt x="12192" y="51816"/>
                  </a:lnTo>
                  <a:lnTo>
                    <a:pt x="4572" y="45720"/>
                  </a:lnTo>
                  <a:lnTo>
                    <a:pt x="0" y="35052"/>
                  </a:lnTo>
                  <a:lnTo>
                    <a:pt x="0" y="24384"/>
                  </a:lnTo>
                  <a:lnTo>
                    <a:pt x="4572" y="10668"/>
                  </a:lnTo>
                  <a:lnTo>
                    <a:pt x="12192" y="4572"/>
                  </a:lnTo>
                  <a:lnTo>
                    <a:pt x="25908" y="0"/>
                  </a:lnTo>
                  <a:lnTo>
                    <a:pt x="36563" y="0"/>
                  </a:lnTo>
                  <a:lnTo>
                    <a:pt x="45707" y="9144"/>
                  </a:lnTo>
                  <a:lnTo>
                    <a:pt x="53327" y="18288"/>
                  </a:lnTo>
                  <a:lnTo>
                    <a:pt x="54851" y="28956"/>
                  </a:lnTo>
                </a:path>
              </a:pathLst>
            </a:custGeom>
            <a:ln w="8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96046" y="4082726"/>
              <a:ext cx="66497" cy="66497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64245" y="4082726"/>
              <a:ext cx="64985" cy="66497"/>
            </a:xfrm>
            <a:prstGeom prst="rect">
              <a:avLst/>
            </a:prstGeom>
          </p:spPr>
        </p:pic>
        <p:sp>
          <p:nvSpPr>
            <p:cNvPr id="127" name="object 127" descr=""/>
            <p:cNvSpPr/>
            <p:nvPr/>
          </p:nvSpPr>
          <p:spPr>
            <a:xfrm>
              <a:off x="4750422" y="4138841"/>
              <a:ext cx="544195" cy="394970"/>
            </a:xfrm>
            <a:custGeom>
              <a:avLst/>
              <a:gdLst/>
              <a:ahLst/>
              <a:cxnLst/>
              <a:rect l="l" t="t" r="r" b="b"/>
              <a:pathLst>
                <a:path w="544195" h="394970">
                  <a:moveTo>
                    <a:pt x="0" y="0"/>
                  </a:moveTo>
                  <a:lnTo>
                    <a:pt x="0" y="394677"/>
                  </a:lnTo>
                </a:path>
                <a:path w="544195" h="394970">
                  <a:moveTo>
                    <a:pt x="272783" y="3048"/>
                  </a:moveTo>
                  <a:lnTo>
                    <a:pt x="274307" y="394677"/>
                  </a:lnTo>
                </a:path>
                <a:path w="544195" h="394970">
                  <a:moveTo>
                    <a:pt x="544029" y="0"/>
                  </a:moveTo>
                  <a:lnTo>
                    <a:pt x="544029" y="387057"/>
                  </a:lnTo>
                </a:path>
              </a:pathLst>
            </a:custGeom>
            <a:ln w="154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 descr=""/>
          <p:cNvSpPr txBox="1"/>
          <p:nvPr/>
        </p:nvSpPr>
        <p:spPr>
          <a:xfrm>
            <a:off x="5927877" y="4163514"/>
            <a:ext cx="68897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77495" algn="l"/>
                <a:tab pos="537845" algn="l"/>
              </a:tabLst>
            </a:pPr>
            <a:r>
              <a:rPr dirty="0" sz="650" spc="-25">
                <a:latin typeface="Arial"/>
                <a:cs typeface="Arial"/>
              </a:rPr>
              <a:t>U1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W1</a:t>
            </a:r>
            <a:endParaRPr sz="650">
              <a:latin typeface="Arial"/>
              <a:cs typeface="Arial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4475620" y="3183682"/>
            <a:ext cx="1076960" cy="40767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dirty="0" sz="900">
                <a:latin typeface="Arial"/>
                <a:cs typeface="Arial"/>
              </a:rPr>
              <a:t>Conexión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estrella</a:t>
            </a:r>
            <a:endParaRPr sz="900">
              <a:latin typeface="Arial"/>
              <a:cs typeface="Arial"/>
            </a:endParaRPr>
          </a:p>
          <a:p>
            <a:pPr algn="ctr" marL="59690">
              <a:lnSpc>
                <a:spcPct val="100000"/>
              </a:lnSpc>
              <a:spcBef>
                <a:spcPts val="500"/>
              </a:spcBef>
            </a:pPr>
            <a:r>
              <a:rPr dirty="0" sz="650">
                <a:latin typeface="Arial"/>
                <a:cs typeface="Arial"/>
              </a:rPr>
              <a:t>Marcha</a:t>
            </a:r>
            <a:r>
              <a:rPr dirty="0" sz="650" spc="110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dextrógira</a:t>
            </a:r>
            <a:endParaRPr sz="650">
              <a:latin typeface="Arial"/>
              <a:cs typeface="Arial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6057912" y="4154068"/>
            <a:ext cx="538480" cy="379730"/>
          </a:xfrm>
          <a:custGeom>
            <a:avLst/>
            <a:gdLst/>
            <a:ahLst/>
            <a:cxnLst/>
            <a:rect l="l" t="t" r="r" b="b"/>
            <a:pathLst>
              <a:path w="538479" h="379729">
                <a:moveTo>
                  <a:pt x="0" y="10668"/>
                </a:moveTo>
                <a:lnTo>
                  <a:pt x="0" y="379450"/>
                </a:lnTo>
              </a:path>
              <a:path w="538479" h="379729">
                <a:moveTo>
                  <a:pt x="263626" y="12192"/>
                </a:moveTo>
                <a:lnTo>
                  <a:pt x="265150" y="379450"/>
                </a:lnTo>
              </a:path>
              <a:path w="538479" h="379729">
                <a:moveTo>
                  <a:pt x="537921" y="0"/>
                </a:moveTo>
                <a:lnTo>
                  <a:pt x="537921" y="379450"/>
                </a:lnTo>
              </a:path>
            </a:pathLst>
          </a:custGeom>
          <a:ln w="154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>
            <a:off x="4682867" y="4521616"/>
            <a:ext cx="673100" cy="3822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25"/>
              </a:spcBef>
              <a:tabLst>
                <a:tab pos="299085" algn="l"/>
                <a:tab pos="562610" algn="l"/>
              </a:tabLst>
            </a:pPr>
            <a:r>
              <a:rPr dirty="0" sz="650" spc="-25">
                <a:latin typeface="Arial"/>
                <a:cs typeface="Arial"/>
              </a:rPr>
              <a:t>L1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L3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650">
                <a:latin typeface="Arial"/>
                <a:cs typeface="Arial"/>
              </a:rPr>
              <a:t>Marcha</a:t>
            </a:r>
            <a:r>
              <a:rPr dirty="0" sz="650" spc="250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levógira</a:t>
            </a:r>
            <a:endParaRPr sz="650">
              <a:latin typeface="Arial"/>
              <a:cs typeface="Arial"/>
            </a:endParaRPr>
          </a:p>
        </p:txBody>
      </p:sp>
      <p:sp>
        <p:nvSpPr>
          <p:cNvPr id="132" name="object 132" descr=""/>
          <p:cNvSpPr/>
          <p:nvPr/>
        </p:nvSpPr>
        <p:spPr>
          <a:xfrm>
            <a:off x="4620895" y="4938864"/>
            <a:ext cx="817244" cy="699770"/>
          </a:xfrm>
          <a:custGeom>
            <a:avLst/>
            <a:gdLst/>
            <a:ahLst/>
            <a:cxnLst/>
            <a:rect l="l" t="t" r="r" b="b"/>
            <a:pathLst>
              <a:path w="817245" h="699770">
                <a:moveTo>
                  <a:pt x="816797" y="0"/>
                </a:moveTo>
                <a:lnTo>
                  <a:pt x="0" y="0"/>
                </a:lnTo>
                <a:lnTo>
                  <a:pt x="0" y="699452"/>
                </a:lnTo>
                <a:lnTo>
                  <a:pt x="816797" y="699452"/>
                </a:lnTo>
                <a:lnTo>
                  <a:pt x="816797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3" name="object 133" descr=""/>
          <p:cNvGrpSpPr/>
          <p:nvPr/>
        </p:nvGrpSpPr>
        <p:grpSpPr>
          <a:xfrm>
            <a:off x="5870473" y="4938864"/>
            <a:ext cx="866140" cy="699770"/>
            <a:chOff x="5870473" y="4938864"/>
            <a:chExt cx="866140" cy="699770"/>
          </a:xfrm>
        </p:grpSpPr>
        <p:sp>
          <p:nvSpPr>
            <p:cNvPr id="134" name="object 134" descr=""/>
            <p:cNvSpPr/>
            <p:nvPr/>
          </p:nvSpPr>
          <p:spPr>
            <a:xfrm>
              <a:off x="5870473" y="4938864"/>
              <a:ext cx="866140" cy="699770"/>
            </a:xfrm>
            <a:custGeom>
              <a:avLst/>
              <a:gdLst/>
              <a:ahLst/>
              <a:cxnLst/>
              <a:rect l="l" t="t" r="r" b="b"/>
              <a:pathLst>
                <a:path w="866140" h="699770">
                  <a:moveTo>
                    <a:pt x="865554" y="0"/>
                  </a:moveTo>
                  <a:lnTo>
                    <a:pt x="0" y="0"/>
                  </a:lnTo>
                  <a:lnTo>
                    <a:pt x="0" y="699452"/>
                  </a:lnTo>
                  <a:lnTo>
                    <a:pt x="865554" y="699452"/>
                  </a:lnTo>
                  <a:lnTo>
                    <a:pt x="865554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85699" y="5402859"/>
              <a:ext cx="73202" cy="74726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17501" y="5401335"/>
              <a:ext cx="74726" cy="73202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555435" y="5401335"/>
              <a:ext cx="74714" cy="7320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285699" y="5110276"/>
              <a:ext cx="73202" cy="74726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017501" y="5110276"/>
              <a:ext cx="74726" cy="74726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55435" y="5110276"/>
              <a:ext cx="74714" cy="74726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6024384" y="5129352"/>
              <a:ext cx="599440" cy="312420"/>
            </a:xfrm>
            <a:custGeom>
              <a:avLst/>
              <a:gdLst/>
              <a:ahLst/>
              <a:cxnLst/>
              <a:rect l="l" t="t" r="r" b="b"/>
              <a:pathLst>
                <a:path w="599440" h="312420">
                  <a:moveTo>
                    <a:pt x="0" y="3048"/>
                  </a:moveTo>
                  <a:lnTo>
                    <a:pt x="0" y="306298"/>
                  </a:lnTo>
                </a:path>
                <a:path w="599440" h="312420">
                  <a:moveTo>
                    <a:pt x="60960" y="0"/>
                  </a:moveTo>
                  <a:lnTo>
                    <a:pt x="60960" y="309346"/>
                  </a:lnTo>
                </a:path>
                <a:path w="599440" h="312420">
                  <a:moveTo>
                    <a:pt x="268198" y="3048"/>
                  </a:moveTo>
                  <a:lnTo>
                    <a:pt x="268198" y="310870"/>
                  </a:lnTo>
                </a:path>
                <a:path w="599440" h="312420">
                  <a:moveTo>
                    <a:pt x="327634" y="3048"/>
                  </a:moveTo>
                  <a:lnTo>
                    <a:pt x="329158" y="310870"/>
                  </a:lnTo>
                </a:path>
                <a:path w="599440" h="312420">
                  <a:moveTo>
                    <a:pt x="537933" y="0"/>
                  </a:moveTo>
                  <a:lnTo>
                    <a:pt x="537933" y="309346"/>
                  </a:lnTo>
                </a:path>
                <a:path w="599440" h="312420">
                  <a:moveTo>
                    <a:pt x="598881" y="4572"/>
                  </a:moveTo>
                  <a:lnTo>
                    <a:pt x="598881" y="312394"/>
                  </a:lnTo>
                </a:path>
              </a:pathLst>
            </a:custGeom>
            <a:ln w="10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6023076" y="5172023"/>
              <a:ext cx="328930" cy="247015"/>
            </a:xfrm>
            <a:custGeom>
              <a:avLst/>
              <a:gdLst/>
              <a:ahLst/>
              <a:cxnLst/>
              <a:rect l="l" t="t" r="r" b="b"/>
              <a:pathLst>
                <a:path w="328929" h="247014">
                  <a:moveTo>
                    <a:pt x="62039" y="0"/>
                  </a:moveTo>
                  <a:lnTo>
                    <a:pt x="36131" y="0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243814"/>
                  </a:lnTo>
                  <a:lnTo>
                    <a:pt x="25908" y="243814"/>
                  </a:lnTo>
                  <a:lnTo>
                    <a:pt x="36131" y="243814"/>
                  </a:lnTo>
                  <a:lnTo>
                    <a:pt x="62039" y="243814"/>
                  </a:lnTo>
                  <a:lnTo>
                    <a:pt x="62039" y="0"/>
                  </a:lnTo>
                  <a:close/>
                </a:path>
                <a:path w="328929" h="247014">
                  <a:moveTo>
                    <a:pt x="328714" y="3048"/>
                  </a:moveTo>
                  <a:lnTo>
                    <a:pt x="302806" y="3048"/>
                  </a:lnTo>
                  <a:lnTo>
                    <a:pt x="302806" y="0"/>
                  </a:lnTo>
                  <a:lnTo>
                    <a:pt x="266674" y="0"/>
                  </a:lnTo>
                  <a:lnTo>
                    <a:pt x="266674" y="243814"/>
                  </a:lnTo>
                  <a:lnTo>
                    <a:pt x="292582" y="243814"/>
                  </a:lnTo>
                  <a:lnTo>
                    <a:pt x="292582" y="246862"/>
                  </a:lnTo>
                  <a:lnTo>
                    <a:pt x="328714" y="246862"/>
                  </a:lnTo>
                  <a:lnTo>
                    <a:pt x="32871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6577545" y="5175072"/>
              <a:ext cx="27940" cy="243840"/>
            </a:xfrm>
            <a:custGeom>
              <a:avLst/>
              <a:gdLst/>
              <a:ahLst/>
              <a:cxnLst/>
              <a:rect l="l" t="t" r="r" b="b"/>
              <a:pathLst>
                <a:path w="27940" h="243839">
                  <a:moveTo>
                    <a:pt x="0" y="0"/>
                  </a:moveTo>
                  <a:lnTo>
                    <a:pt x="1524" y="243814"/>
                  </a:lnTo>
                </a:path>
                <a:path w="27940" h="243839">
                  <a:moveTo>
                    <a:pt x="25908" y="0"/>
                  </a:moveTo>
                  <a:lnTo>
                    <a:pt x="27432" y="243814"/>
                  </a:lnTo>
                </a:path>
              </a:pathLst>
            </a:custGeom>
            <a:ln w="36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 descr=""/>
          <p:cNvSpPr txBox="1"/>
          <p:nvPr/>
        </p:nvSpPr>
        <p:spPr>
          <a:xfrm>
            <a:off x="4620386" y="5469468"/>
            <a:ext cx="68580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78765" algn="l"/>
                <a:tab pos="537845" algn="l"/>
              </a:tabLst>
            </a:pPr>
            <a:r>
              <a:rPr dirty="0" sz="650" spc="-25">
                <a:latin typeface="Arial"/>
                <a:cs typeface="Arial"/>
              </a:rPr>
              <a:t>U1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W1</a:t>
            </a:r>
            <a:endParaRPr sz="650">
              <a:latin typeface="Arial"/>
              <a:cs typeface="Arial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4692008" y="5112881"/>
            <a:ext cx="68643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94005" algn="l"/>
                <a:tab pos="567055" algn="l"/>
              </a:tabLst>
            </a:pPr>
            <a:r>
              <a:rPr dirty="0" baseline="4273" sz="975" spc="-37">
                <a:latin typeface="Arial"/>
                <a:cs typeface="Arial"/>
              </a:rPr>
              <a:t>W2</a:t>
            </a:r>
            <a:r>
              <a:rPr dirty="0" baseline="4273" sz="975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U2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V2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146" name="object 146" descr=""/>
          <p:cNvGrpSpPr/>
          <p:nvPr/>
        </p:nvGrpSpPr>
        <p:grpSpPr>
          <a:xfrm>
            <a:off x="4717180" y="5044757"/>
            <a:ext cx="639445" cy="793750"/>
            <a:chOff x="4717180" y="5044757"/>
            <a:chExt cx="639445" cy="793750"/>
          </a:xfrm>
        </p:grpSpPr>
        <p:pic>
          <p:nvPicPr>
            <p:cNvPr id="147" name="object 14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28311" y="5046281"/>
              <a:ext cx="86906" cy="79286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996510" y="5047805"/>
              <a:ext cx="86906" cy="79286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70805" y="5046281"/>
              <a:ext cx="85394" cy="79286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4765662" y="5051640"/>
              <a:ext cx="546100" cy="66040"/>
            </a:xfrm>
            <a:custGeom>
              <a:avLst/>
              <a:gdLst/>
              <a:ahLst/>
              <a:cxnLst/>
              <a:rect l="l" t="t" r="r" b="b"/>
              <a:pathLst>
                <a:path w="546100" h="66039">
                  <a:moveTo>
                    <a:pt x="3048" y="1524"/>
                  </a:moveTo>
                  <a:lnTo>
                    <a:pt x="545553" y="0"/>
                  </a:lnTo>
                </a:path>
                <a:path w="546100" h="66039">
                  <a:moveTo>
                    <a:pt x="0" y="65519"/>
                  </a:moveTo>
                  <a:lnTo>
                    <a:pt x="542505" y="65519"/>
                  </a:lnTo>
                </a:path>
              </a:pathLst>
            </a:custGeom>
            <a:ln w="13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808334" y="5083632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 h="0">
                  <a:moveTo>
                    <a:pt x="0" y="0"/>
                  </a:moveTo>
                  <a:lnTo>
                    <a:pt x="202679" y="0"/>
                  </a:lnTo>
                </a:path>
                <a:path w="472439" h="0">
                  <a:moveTo>
                    <a:pt x="268198" y="0"/>
                  </a:moveTo>
                  <a:lnTo>
                    <a:pt x="472401" y="0"/>
                  </a:lnTo>
                </a:path>
              </a:pathLst>
            </a:custGeom>
            <a:ln w="378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791570" y="5059248"/>
              <a:ext cx="498475" cy="47625"/>
            </a:xfrm>
            <a:custGeom>
              <a:avLst/>
              <a:gdLst/>
              <a:ahLst/>
              <a:cxnLst/>
              <a:rect l="l" t="t" r="r" b="b"/>
              <a:pathLst>
                <a:path w="498475" h="47625">
                  <a:moveTo>
                    <a:pt x="6096" y="0"/>
                  </a:moveTo>
                  <a:lnTo>
                    <a:pt x="211823" y="3048"/>
                  </a:lnTo>
                </a:path>
                <a:path w="498475" h="47625">
                  <a:moveTo>
                    <a:pt x="272770" y="0"/>
                  </a:moveTo>
                  <a:lnTo>
                    <a:pt x="498309" y="4572"/>
                  </a:lnTo>
                </a:path>
                <a:path w="498475" h="47625">
                  <a:moveTo>
                    <a:pt x="0" y="47244"/>
                  </a:moveTo>
                  <a:lnTo>
                    <a:pt x="204203" y="47244"/>
                  </a:lnTo>
                </a:path>
                <a:path w="498475" h="47625">
                  <a:moveTo>
                    <a:pt x="274294" y="47244"/>
                  </a:moveTo>
                  <a:lnTo>
                    <a:pt x="480021" y="45720"/>
                  </a:lnTo>
                </a:path>
              </a:pathLst>
            </a:custGeom>
            <a:ln w="13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4794618" y="5057724"/>
              <a:ext cx="495300" cy="52069"/>
            </a:xfrm>
            <a:custGeom>
              <a:avLst/>
              <a:gdLst/>
              <a:ahLst/>
              <a:cxnLst/>
              <a:rect l="l" t="t" r="r" b="b"/>
              <a:pathLst>
                <a:path w="495300" h="52070">
                  <a:moveTo>
                    <a:pt x="0" y="51816"/>
                  </a:moveTo>
                  <a:lnTo>
                    <a:pt x="216395" y="51816"/>
                  </a:lnTo>
                </a:path>
                <a:path w="495300" h="52070">
                  <a:moveTo>
                    <a:pt x="266674" y="51816"/>
                  </a:moveTo>
                  <a:lnTo>
                    <a:pt x="487641" y="51816"/>
                  </a:lnTo>
                </a:path>
                <a:path w="495300" h="52070">
                  <a:moveTo>
                    <a:pt x="211823" y="51816"/>
                  </a:moveTo>
                  <a:lnTo>
                    <a:pt x="140195" y="51816"/>
                  </a:lnTo>
                </a:path>
                <a:path w="495300" h="52070">
                  <a:moveTo>
                    <a:pt x="489165" y="48768"/>
                  </a:moveTo>
                  <a:lnTo>
                    <a:pt x="434301" y="48768"/>
                  </a:lnTo>
                </a:path>
                <a:path w="495300" h="52070">
                  <a:moveTo>
                    <a:pt x="452589" y="51816"/>
                  </a:moveTo>
                  <a:lnTo>
                    <a:pt x="495261" y="51816"/>
                  </a:lnTo>
                </a:path>
                <a:path w="495300" h="52070">
                  <a:moveTo>
                    <a:pt x="490689" y="0"/>
                  </a:moveTo>
                  <a:lnTo>
                    <a:pt x="463257" y="1524"/>
                  </a:lnTo>
                </a:path>
                <a:path w="495300" h="52070">
                  <a:moveTo>
                    <a:pt x="495261" y="51816"/>
                  </a:moveTo>
                  <a:lnTo>
                    <a:pt x="463257" y="51816"/>
                  </a:lnTo>
                </a:path>
              </a:pathLst>
            </a:custGeom>
            <a:ln w="5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4721479" y="5391454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54851" y="27432"/>
                  </a:moveTo>
                  <a:lnTo>
                    <a:pt x="51803" y="38100"/>
                  </a:lnTo>
                  <a:lnTo>
                    <a:pt x="44183" y="48768"/>
                  </a:lnTo>
                  <a:lnTo>
                    <a:pt x="35039" y="53340"/>
                  </a:lnTo>
                  <a:lnTo>
                    <a:pt x="24384" y="56388"/>
                  </a:lnTo>
                  <a:lnTo>
                    <a:pt x="12192" y="50292"/>
                  </a:lnTo>
                  <a:lnTo>
                    <a:pt x="3048" y="44196"/>
                  </a:lnTo>
                  <a:lnTo>
                    <a:pt x="0" y="33528"/>
                  </a:lnTo>
                  <a:lnTo>
                    <a:pt x="0" y="21336"/>
                  </a:lnTo>
                  <a:lnTo>
                    <a:pt x="3048" y="10668"/>
                  </a:lnTo>
                  <a:lnTo>
                    <a:pt x="12192" y="3048"/>
                  </a:lnTo>
                  <a:lnTo>
                    <a:pt x="24384" y="0"/>
                  </a:lnTo>
                  <a:lnTo>
                    <a:pt x="35039" y="0"/>
                  </a:lnTo>
                  <a:lnTo>
                    <a:pt x="44183" y="7620"/>
                  </a:lnTo>
                  <a:lnTo>
                    <a:pt x="51803" y="16764"/>
                  </a:lnTo>
                  <a:lnTo>
                    <a:pt x="54851" y="27432"/>
                  </a:lnTo>
                </a:path>
              </a:pathLst>
            </a:custGeom>
            <a:ln w="8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992998" y="5387155"/>
              <a:ext cx="66509" cy="64985"/>
            </a:xfrm>
            <a:prstGeom prst="rect">
              <a:avLst/>
            </a:prstGeom>
          </p:spPr>
        </p:pic>
        <p:sp>
          <p:nvSpPr>
            <p:cNvPr id="156" name="object 156" descr=""/>
            <p:cNvSpPr/>
            <p:nvPr/>
          </p:nvSpPr>
          <p:spPr>
            <a:xfrm>
              <a:off x="5267020" y="5391454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54864" y="27432"/>
                  </a:moveTo>
                  <a:lnTo>
                    <a:pt x="53340" y="38100"/>
                  </a:lnTo>
                  <a:lnTo>
                    <a:pt x="44196" y="48768"/>
                  </a:lnTo>
                  <a:lnTo>
                    <a:pt x="35052" y="53340"/>
                  </a:lnTo>
                  <a:lnTo>
                    <a:pt x="24384" y="56388"/>
                  </a:lnTo>
                  <a:lnTo>
                    <a:pt x="12192" y="50292"/>
                  </a:lnTo>
                  <a:lnTo>
                    <a:pt x="4572" y="44196"/>
                  </a:lnTo>
                  <a:lnTo>
                    <a:pt x="0" y="33528"/>
                  </a:lnTo>
                  <a:lnTo>
                    <a:pt x="0" y="21336"/>
                  </a:lnTo>
                  <a:lnTo>
                    <a:pt x="4572" y="10668"/>
                  </a:lnTo>
                  <a:lnTo>
                    <a:pt x="12192" y="3048"/>
                  </a:lnTo>
                  <a:lnTo>
                    <a:pt x="24384" y="0"/>
                  </a:lnTo>
                  <a:lnTo>
                    <a:pt x="35052" y="0"/>
                  </a:lnTo>
                  <a:lnTo>
                    <a:pt x="44196" y="7620"/>
                  </a:lnTo>
                  <a:lnTo>
                    <a:pt x="53340" y="16764"/>
                  </a:lnTo>
                  <a:lnTo>
                    <a:pt x="54864" y="27432"/>
                  </a:lnTo>
                </a:path>
              </a:pathLst>
            </a:custGeom>
            <a:ln w="8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4748911" y="5441746"/>
              <a:ext cx="544195" cy="396240"/>
            </a:xfrm>
            <a:custGeom>
              <a:avLst/>
              <a:gdLst/>
              <a:ahLst/>
              <a:cxnLst/>
              <a:rect l="l" t="t" r="r" b="b"/>
              <a:pathLst>
                <a:path w="544195" h="396239">
                  <a:moveTo>
                    <a:pt x="0" y="0"/>
                  </a:moveTo>
                  <a:lnTo>
                    <a:pt x="0" y="396201"/>
                  </a:lnTo>
                </a:path>
                <a:path w="544195" h="396239">
                  <a:moveTo>
                    <a:pt x="272770" y="3048"/>
                  </a:moveTo>
                  <a:lnTo>
                    <a:pt x="272770" y="396201"/>
                  </a:lnTo>
                </a:path>
                <a:path w="544195" h="396239">
                  <a:moveTo>
                    <a:pt x="542493" y="0"/>
                  </a:moveTo>
                  <a:lnTo>
                    <a:pt x="544017" y="387057"/>
                  </a:lnTo>
                </a:path>
              </a:pathLst>
            </a:custGeom>
            <a:ln w="154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8" name="object 158" descr=""/>
          <p:cNvSpPr txBox="1"/>
          <p:nvPr/>
        </p:nvSpPr>
        <p:spPr>
          <a:xfrm>
            <a:off x="5924829" y="5469468"/>
            <a:ext cx="68580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78765" algn="l"/>
                <a:tab pos="537845" algn="l"/>
              </a:tabLst>
            </a:pPr>
            <a:r>
              <a:rPr dirty="0" sz="650" spc="-25">
                <a:latin typeface="Arial"/>
                <a:cs typeface="Arial"/>
              </a:rPr>
              <a:t>U1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baseline="4273" sz="975" spc="-37">
                <a:latin typeface="Arial"/>
                <a:cs typeface="Arial"/>
              </a:rPr>
              <a:t>V1</a:t>
            </a:r>
            <a:r>
              <a:rPr dirty="0" baseline="4273" sz="975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W1</a:t>
            </a:r>
            <a:endParaRPr sz="650">
              <a:latin typeface="Arial"/>
              <a:cs typeface="Arial"/>
            </a:endParaRPr>
          </a:p>
        </p:txBody>
      </p:sp>
      <p:sp>
        <p:nvSpPr>
          <p:cNvPr id="159" name="object 159" descr=""/>
          <p:cNvSpPr/>
          <p:nvPr/>
        </p:nvSpPr>
        <p:spPr>
          <a:xfrm>
            <a:off x="6053340" y="5456986"/>
            <a:ext cx="541020" cy="381000"/>
          </a:xfrm>
          <a:custGeom>
            <a:avLst/>
            <a:gdLst/>
            <a:ahLst/>
            <a:cxnLst/>
            <a:rect l="l" t="t" r="r" b="b"/>
            <a:pathLst>
              <a:path w="541020" h="381000">
                <a:moveTo>
                  <a:pt x="0" y="4572"/>
                </a:moveTo>
                <a:lnTo>
                  <a:pt x="1524" y="380961"/>
                </a:lnTo>
              </a:path>
              <a:path w="541020" h="381000">
                <a:moveTo>
                  <a:pt x="266674" y="13716"/>
                </a:moveTo>
                <a:lnTo>
                  <a:pt x="268198" y="380961"/>
                </a:lnTo>
              </a:path>
              <a:path w="541020" h="381000">
                <a:moveTo>
                  <a:pt x="539445" y="0"/>
                </a:moveTo>
                <a:lnTo>
                  <a:pt x="540969" y="380961"/>
                </a:lnTo>
              </a:path>
            </a:pathLst>
          </a:custGeom>
          <a:ln w="154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 descr=""/>
          <p:cNvSpPr txBox="1"/>
          <p:nvPr/>
        </p:nvSpPr>
        <p:spPr>
          <a:xfrm>
            <a:off x="5770730" y="3195918"/>
            <a:ext cx="1145540" cy="61341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900">
                <a:latin typeface="Arial"/>
                <a:cs typeface="Arial"/>
              </a:rPr>
              <a:t>Conexión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en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triángulo</a:t>
            </a:r>
            <a:endParaRPr sz="900">
              <a:latin typeface="Arial"/>
              <a:cs typeface="Arial"/>
            </a:endParaRPr>
          </a:p>
          <a:p>
            <a:pPr marL="187960">
              <a:lnSpc>
                <a:spcPct val="100000"/>
              </a:lnSpc>
              <a:spcBef>
                <a:spcPts val="430"/>
              </a:spcBef>
            </a:pPr>
            <a:r>
              <a:rPr dirty="0" sz="650">
                <a:latin typeface="Arial"/>
                <a:cs typeface="Arial"/>
              </a:rPr>
              <a:t>Marcha</a:t>
            </a:r>
            <a:r>
              <a:rPr dirty="0" sz="650" spc="105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dextrógira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marL="233679">
              <a:lnSpc>
                <a:spcPct val="100000"/>
              </a:lnSpc>
              <a:tabLst>
                <a:tab pos="508000" algn="l"/>
                <a:tab pos="784860" algn="l"/>
              </a:tabLst>
            </a:pPr>
            <a:r>
              <a:rPr dirty="0" sz="650" spc="-25">
                <a:latin typeface="Arial"/>
                <a:cs typeface="Arial"/>
              </a:rPr>
              <a:t>W2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U2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V2</a:t>
            </a:r>
            <a:endParaRPr sz="650">
              <a:latin typeface="Arial"/>
              <a:cs typeface="Arial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5987051" y="4521616"/>
            <a:ext cx="682625" cy="5924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25"/>
              </a:spcBef>
              <a:tabLst>
                <a:tab pos="300355" algn="l"/>
                <a:tab pos="565785" algn="l"/>
              </a:tabLst>
            </a:pPr>
            <a:r>
              <a:rPr dirty="0" sz="650" spc="-25">
                <a:latin typeface="Arial"/>
                <a:cs typeface="Arial"/>
              </a:rPr>
              <a:t>L1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L3</a:t>
            </a:r>
            <a:endParaRPr sz="650">
              <a:latin typeface="Arial"/>
              <a:cs typeface="Arial"/>
            </a:endParaRPr>
          </a:p>
          <a:p>
            <a:pPr marL="12700" marR="5080" indent="-635">
              <a:lnSpc>
                <a:spcPct val="212300"/>
              </a:lnSpc>
              <a:spcBef>
                <a:spcPts val="335"/>
              </a:spcBef>
              <a:tabLst>
                <a:tab pos="287020" algn="l"/>
                <a:tab pos="565785" algn="l"/>
              </a:tabLst>
            </a:pPr>
            <a:r>
              <a:rPr dirty="0" sz="650">
                <a:latin typeface="Arial"/>
                <a:cs typeface="Arial"/>
              </a:rPr>
              <a:t>Marcha</a:t>
            </a:r>
            <a:r>
              <a:rPr dirty="0" sz="650" spc="265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levógira</a:t>
            </a:r>
            <a:r>
              <a:rPr dirty="0" sz="650" spc="200">
                <a:latin typeface="Times New Roman"/>
                <a:cs typeface="Times New Roman"/>
              </a:rPr>
              <a:t> </a:t>
            </a:r>
            <a:r>
              <a:rPr dirty="0" baseline="4273" sz="975" spc="-37">
                <a:latin typeface="Arial"/>
                <a:cs typeface="Arial"/>
              </a:rPr>
              <a:t>W2</a:t>
            </a:r>
            <a:r>
              <a:rPr dirty="0" baseline="4273" sz="975">
                <a:latin typeface="Times New Roman"/>
                <a:cs typeface="Times New Roman"/>
              </a:rPr>
              <a:t>	</a:t>
            </a:r>
            <a:r>
              <a:rPr dirty="0" baseline="4273" sz="975" spc="-37">
                <a:latin typeface="Arial"/>
                <a:cs typeface="Arial"/>
              </a:rPr>
              <a:t>U2</a:t>
            </a:r>
            <a:r>
              <a:rPr dirty="0" baseline="4273" sz="975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V2</a:t>
            </a:r>
            <a:endParaRPr sz="65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588395" y="5824534"/>
            <a:ext cx="2263775" cy="40132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1125">
              <a:lnSpc>
                <a:spcPct val="100000"/>
              </a:lnSpc>
              <a:spcBef>
                <a:spcPts val="125"/>
              </a:spcBef>
              <a:tabLst>
                <a:tab pos="390525" algn="l"/>
                <a:tab pos="655320" algn="l"/>
                <a:tab pos="1418590" algn="l"/>
                <a:tab pos="1696085" algn="l"/>
                <a:tab pos="1962785" algn="l"/>
              </a:tabLst>
            </a:pPr>
            <a:r>
              <a:rPr dirty="0" sz="650" spc="-25">
                <a:latin typeface="Arial"/>
                <a:cs typeface="Arial"/>
              </a:rPr>
              <a:t>L2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L3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L2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L1</a:t>
            </a:r>
            <a:r>
              <a:rPr dirty="0" sz="650">
                <a:latin typeface="Times New Roman"/>
                <a:cs typeface="Times New Roman"/>
              </a:rPr>
              <a:t>	</a:t>
            </a:r>
            <a:r>
              <a:rPr dirty="0" sz="650" spc="-25">
                <a:latin typeface="Arial"/>
                <a:cs typeface="Arial"/>
              </a:rPr>
              <a:t>L3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3.5.4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Marcha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dextrógira/levógira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40827"/>
            <a:ext cx="609219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preparados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fábrica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400V.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manual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estrella/trián-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gulo.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2147140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3.7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Funcionamiento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red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monofásica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2424877"/>
            <a:ext cx="6099810" cy="1527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Steinmetz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3.7.1.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provoca,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des-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</a:t>
            </a:r>
            <a:endParaRPr sz="1000">
              <a:latin typeface="Arial"/>
              <a:cs typeface="Arial"/>
            </a:endParaRPr>
          </a:p>
          <a:p>
            <a:pPr marL="12700" marR="38735" indent="-63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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superior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papel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metalizado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mínimo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260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algn="ctr" marR="185420">
              <a:lnSpc>
                <a:spcPct val="100000"/>
              </a:lnSpc>
              <a:tabLst>
                <a:tab pos="677545" algn="l"/>
                <a:tab pos="2190750" algn="l"/>
                <a:tab pos="2875280" algn="l"/>
              </a:tabLst>
            </a:pPr>
            <a:r>
              <a:rPr dirty="0" baseline="3968" sz="1050" spc="-37">
                <a:latin typeface="Arial"/>
                <a:cs typeface="Arial"/>
              </a:rPr>
              <a:t>L1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baseline="3968" sz="1050" spc="-75">
                <a:latin typeface="Arial"/>
                <a:cs typeface="Arial"/>
              </a:rPr>
              <a:t>N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baseline="3968" sz="1050" spc="-37">
                <a:latin typeface="Arial"/>
                <a:cs typeface="Arial"/>
              </a:rPr>
              <a:t>L1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sz="700" spc="-5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7" y="6005988"/>
            <a:ext cx="6139815" cy="141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4620">
              <a:lnSpc>
                <a:spcPct val="108000"/>
              </a:lnSpc>
              <a:spcBef>
                <a:spcPts val="100"/>
              </a:spcBef>
            </a:pPr>
            <a:r>
              <a:rPr dirty="0" sz="1000" spc="-10">
                <a:latin typeface="Arial"/>
                <a:cs typeface="Arial"/>
              </a:rPr>
              <a:t>Conectando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3.7.2)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izquierda.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</a:t>
            </a:r>
            <a:r>
              <a:rPr dirty="0" sz="1000" spc="200">
                <a:latin typeface="Times New Roman"/>
                <a:cs typeface="Times New Roman"/>
              </a:rPr>
              <a:t> 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uniforme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Conectando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ar-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admisible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monofá-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sica,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(con-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sulte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7).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0002" y="3955973"/>
            <a:ext cx="1389771" cy="1046899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833219" y="4249685"/>
            <a:ext cx="14414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W2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134948" y="4249685"/>
            <a:ext cx="12509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U1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22724" y="4428759"/>
            <a:ext cx="92075" cy="135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15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25398" y="4845518"/>
            <a:ext cx="14414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W1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68640" y="5011620"/>
            <a:ext cx="120650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V2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342197" y="5010097"/>
            <a:ext cx="120650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V1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456487" y="4845517"/>
            <a:ext cx="125095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25">
                <a:latin typeface="Arial"/>
                <a:cs typeface="Arial"/>
              </a:rPr>
              <a:t>U2</a:t>
            </a:r>
            <a:endParaRPr sz="6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22395" y="3974261"/>
            <a:ext cx="1095656" cy="1405001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4019984" y="4266255"/>
            <a:ext cx="144145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W2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321708" y="4267778"/>
            <a:ext cx="125095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U1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96174" y="5120372"/>
            <a:ext cx="9207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15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710635" y="4862088"/>
            <a:ext cx="144145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W1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855405" y="5029713"/>
            <a:ext cx="120650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V2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528956" y="5029713"/>
            <a:ext cx="123825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V1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643246" y="4862088"/>
            <a:ext cx="128270" cy="120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-25">
                <a:latin typeface="Arial"/>
                <a:cs typeface="Arial"/>
              </a:rPr>
              <a:t>U2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321206" y="5451904"/>
            <a:ext cx="2091689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3.7.1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Steinmetz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para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marcha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dextrógira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721103" y="5451904"/>
            <a:ext cx="2091689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3.7.2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Steinmetz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para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marcha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levógira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3.8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MAT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rotor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cortocircuito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2837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3.8.1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cortocircuito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1957058"/>
            <a:ext cx="5984240" cy="28251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(MAT)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vacío.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239395" marR="50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3.8.1.1.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55611" y="4961727"/>
            <a:ext cx="1580515" cy="1016635"/>
          </a:xfrm>
          <a:custGeom>
            <a:avLst/>
            <a:gdLst/>
            <a:ahLst/>
            <a:cxnLst/>
            <a:rect l="l" t="t" r="r" b="b"/>
            <a:pathLst>
              <a:path w="1580514" h="1016635">
                <a:moveTo>
                  <a:pt x="0" y="1016416"/>
                </a:moveTo>
                <a:lnTo>
                  <a:pt x="1580261" y="1016416"/>
                </a:lnTo>
                <a:lnTo>
                  <a:pt x="1580261" y="0"/>
                </a:lnTo>
                <a:lnTo>
                  <a:pt x="0" y="0"/>
                </a:lnTo>
                <a:lnTo>
                  <a:pt x="0" y="1016416"/>
                </a:lnTo>
                <a:close/>
              </a:path>
            </a:pathLst>
          </a:custGeom>
          <a:ln w="75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891131" y="5659700"/>
            <a:ext cx="14033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8457" y="6228086"/>
            <a:ext cx="146253" cy="129489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394345" y="5076149"/>
            <a:ext cx="989965" cy="26352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67640" marR="5080" indent="-155575">
              <a:lnSpc>
                <a:spcPts val="910"/>
              </a:lnSpc>
              <a:spcBef>
                <a:spcPts val="170"/>
              </a:spcBef>
            </a:pPr>
            <a:r>
              <a:rPr dirty="0" sz="800">
                <a:latin typeface="Arial"/>
                <a:cs typeface="Arial"/>
              </a:rPr>
              <a:t>Dispositivo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control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2730)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998319" y="5812053"/>
            <a:ext cx="53340" cy="52069"/>
          </a:xfrm>
          <a:custGeom>
            <a:avLst/>
            <a:gdLst/>
            <a:ahLst/>
            <a:cxnLst/>
            <a:rect l="l" t="t" r="r" b="b"/>
            <a:pathLst>
              <a:path w="53339" h="52070">
                <a:moveTo>
                  <a:pt x="0" y="25895"/>
                </a:moveTo>
                <a:lnTo>
                  <a:pt x="0" y="30467"/>
                </a:lnTo>
                <a:lnTo>
                  <a:pt x="1524" y="33515"/>
                </a:lnTo>
                <a:lnTo>
                  <a:pt x="1524" y="35039"/>
                </a:lnTo>
                <a:lnTo>
                  <a:pt x="4572" y="36563"/>
                </a:lnTo>
                <a:lnTo>
                  <a:pt x="4572" y="39611"/>
                </a:lnTo>
                <a:lnTo>
                  <a:pt x="7620" y="42659"/>
                </a:lnTo>
                <a:lnTo>
                  <a:pt x="7620" y="44183"/>
                </a:lnTo>
                <a:lnTo>
                  <a:pt x="10668" y="45707"/>
                </a:lnTo>
                <a:lnTo>
                  <a:pt x="12179" y="47231"/>
                </a:lnTo>
                <a:lnTo>
                  <a:pt x="15227" y="48755"/>
                </a:lnTo>
                <a:lnTo>
                  <a:pt x="16751" y="50279"/>
                </a:lnTo>
                <a:lnTo>
                  <a:pt x="19799" y="50279"/>
                </a:lnTo>
                <a:lnTo>
                  <a:pt x="21323" y="51803"/>
                </a:lnTo>
                <a:lnTo>
                  <a:pt x="31991" y="51803"/>
                </a:lnTo>
                <a:lnTo>
                  <a:pt x="35039" y="50279"/>
                </a:lnTo>
                <a:lnTo>
                  <a:pt x="36563" y="50279"/>
                </a:lnTo>
                <a:lnTo>
                  <a:pt x="39611" y="48755"/>
                </a:lnTo>
                <a:lnTo>
                  <a:pt x="41135" y="47231"/>
                </a:lnTo>
                <a:lnTo>
                  <a:pt x="44183" y="45707"/>
                </a:lnTo>
                <a:lnTo>
                  <a:pt x="47231" y="42659"/>
                </a:lnTo>
                <a:lnTo>
                  <a:pt x="50279" y="36563"/>
                </a:lnTo>
                <a:lnTo>
                  <a:pt x="53327" y="33515"/>
                </a:lnTo>
                <a:lnTo>
                  <a:pt x="53327" y="18275"/>
                </a:lnTo>
                <a:lnTo>
                  <a:pt x="51803" y="15227"/>
                </a:lnTo>
                <a:lnTo>
                  <a:pt x="50279" y="13703"/>
                </a:lnTo>
                <a:lnTo>
                  <a:pt x="47231" y="7620"/>
                </a:lnTo>
                <a:lnTo>
                  <a:pt x="44183" y="4559"/>
                </a:lnTo>
                <a:lnTo>
                  <a:pt x="41135" y="4559"/>
                </a:lnTo>
                <a:lnTo>
                  <a:pt x="39611" y="3048"/>
                </a:lnTo>
                <a:lnTo>
                  <a:pt x="36563" y="1524"/>
                </a:lnTo>
                <a:lnTo>
                  <a:pt x="35039" y="1524"/>
                </a:lnTo>
                <a:lnTo>
                  <a:pt x="31991" y="0"/>
                </a:lnTo>
                <a:lnTo>
                  <a:pt x="21323" y="0"/>
                </a:lnTo>
                <a:lnTo>
                  <a:pt x="19799" y="1524"/>
                </a:lnTo>
                <a:lnTo>
                  <a:pt x="16751" y="1524"/>
                </a:lnTo>
                <a:lnTo>
                  <a:pt x="15227" y="3048"/>
                </a:lnTo>
                <a:lnTo>
                  <a:pt x="12179" y="4559"/>
                </a:lnTo>
                <a:lnTo>
                  <a:pt x="10668" y="4559"/>
                </a:lnTo>
                <a:lnTo>
                  <a:pt x="7620" y="6096"/>
                </a:lnTo>
                <a:lnTo>
                  <a:pt x="7620" y="7620"/>
                </a:lnTo>
                <a:lnTo>
                  <a:pt x="4572" y="10655"/>
                </a:lnTo>
                <a:lnTo>
                  <a:pt x="4572" y="13703"/>
                </a:lnTo>
                <a:lnTo>
                  <a:pt x="1524" y="15227"/>
                </a:lnTo>
                <a:lnTo>
                  <a:pt x="1524" y="18275"/>
                </a:lnTo>
                <a:lnTo>
                  <a:pt x="0" y="19799"/>
                </a:lnTo>
                <a:lnTo>
                  <a:pt x="0" y="25895"/>
                </a:lnTo>
              </a:path>
            </a:pathLst>
          </a:custGeom>
          <a:ln w="60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518623" y="5067005"/>
            <a:ext cx="1510665" cy="2647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85445" marR="5080" indent="-373380">
              <a:lnSpc>
                <a:spcPts val="919"/>
              </a:lnSpc>
              <a:spcBef>
                <a:spcPts val="160"/>
              </a:spcBef>
            </a:pPr>
            <a:r>
              <a:rPr dirty="0" sz="800">
                <a:latin typeface="Arial"/>
                <a:cs typeface="Arial"/>
              </a:rPr>
              <a:t>Fuente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alimentación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universal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2740.1)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344564" y="5639892"/>
            <a:ext cx="51054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L1</a:t>
            </a:r>
            <a:r>
              <a:rPr dirty="0" sz="700" spc="195">
                <a:latin typeface="Times New Roman"/>
                <a:cs typeface="Times New Roman"/>
              </a:rPr>
              <a:t>  </a:t>
            </a:r>
            <a:r>
              <a:rPr dirty="0" sz="700">
                <a:latin typeface="Arial"/>
                <a:cs typeface="Arial"/>
              </a:rPr>
              <a:t>L2</a:t>
            </a:r>
            <a:r>
              <a:rPr dirty="0" sz="700" spc="185">
                <a:latin typeface="Times New Roman"/>
                <a:cs typeface="Times New Roman"/>
              </a:rPr>
              <a:t>  </a:t>
            </a:r>
            <a:r>
              <a:rPr dirty="0" sz="700" spc="-25">
                <a:latin typeface="Arial"/>
                <a:cs typeface="Arial"/>
              </a:rPr>
              <a:t>L3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809356" y="5812053"/>
            <a:ext cx="55244" cy="52069"/>
          </a:xfrm>
          <a:custGeom>
            <a:avLst/>
            <a:gdLst/>
            <a:ahLst/>
            <a:cxnLst/>
            <a:rect l="l" t="t" r="r" b="b"/>
            <a:pathLst>
              <a:path w="55244" h="52070">
                <a:moveTo>
                  <a:pt x="0" y="25895"/>
                </a:moveTo>
                <a:lnTo>
                  <a:pt x="0" y="30467"/>
                </a:lnTo>
                <a:lnTo>
                  <a:pt x="1524" y="33515"/>
                </a:lnTo>
                <a:lnTo>
                  <a:pt x="3048" y="35039"/>
                </a:lnTo>
                <a:lnTo>
                  <a:pt x="3048" y="36563"/>
                </a:lnTo>
                <a:lnTo>
                  <a:pt x="6096" y="39611"/>
                </a:lnTo>
                <a:lnTo>
                  <a:pt x="6096" y="42659"/>
                </a:lnTo>
                <a:lnTo>
                  <a:pt x="9144" y="44183"/>
                </a:lnTo>
                <a:lnTo>
                  <a:pt x="12192" y="47231"/>
                </a:lnTo>
                <a:lnTo>
                  <a:pt x="15240" y="48755"/>
                </a:lnTo>
                <a:lnTo>
                  <a:pt x="16764" y="50279"/>
                </a:lnTo>
                <a:lnTo>
                  <a:pt x="19812" y="50279"/>
                </a:lnTo>
                <a:lnTo>
                  <a:pt x="21336" y="51803"/>
                </a:lnTo>
                <a:lnTo>
                  <a:pt x="32004" y="51803"/>
                </a:lnTo>
                <a:lnTo>
                  <a:pt x="35052" y="50279"/>
                </a:lnTo>
                <a:lnTo>
                  <a:pt x="36576" y="50279"/>
                </a:lnTo>
                <a:lnTo>
                  <a:pt x="39624" y="48755"/>
                </a:lnTo>
                <a:lnTo>
                  <a:pt x="41148" y="47231"/>
                </a:lnTo>
                <a:lnTo>
                  <a:pt x="44196" y="45707"/>
                </a:lnTo>
                <a:lnTo>
                  <a:pt x="47231" y="42659"/>
                </a:lnTo>
                <a:lnTo>
                  <a:pt x="50279" y="36563"/>
                </a:lnTo>
                <a:lnTo>
                  <a:pt x="51803" y="35039"/>
                </a:lnTo>
                <a:lnTo>
                  <a:pt x="51803" y="33515"/>
                </a:lnTo>
                <a:lnTo>
                  <a:pt x="53327" y="30467"/>
                </a:lnTo>
                <a:lnTo>
                  <a:pt x="53327" y="27419"/>
                </a:lnTo>
                <a:lnTo>
                  <a:pt x="54851" y="25895"/>
                </a:lnTo>
                <a:lnTo>
                  <a:pt x="53327" y="22847"/>
                </a:lnTo>
                <a:lnTo>
                  <a:pt x="53327" y="19799"/>
                </a:lnTo>
                <a:lnTo>
                  <a:pt x="51803" y="18275"/>
                </a:lnTo>
                <a:lnTo>
                  <a:pt x="51803" y="15227"/>
                </a:lnTo>
                <a:lnTo>
                  <a:pt x="50279" y="13703"/>
                </a:lnTo>
                <a:lnTo>
                  <a:pt x="47231" y="7620"/>
                </a:lnTo>
                <a:lnTo>
                  <a:pt x="44196" y="4559"/>
                </a:lnTo>
                <a:lnTo>
                  <a:pt x="41148" y="4559"/>
                </a:lnTo>
                <a:lnTo>
                  <a:pt x="39624" y="3048"/>
                </a:lnTo>
                <a:lnTo>
                  <a:pt x="36576" y="1524"/>
                </a:lnTo>
                <a:lnTo>
                  <a:pt x="35052" y="1524"/>
                </a:lnTo>
                <a:lnTo>
                  <a:pt x="32004" y="0"/>
                </a:lnTo>
                <a:lnTo>
                  <a:pt x="21336" y="0"/>
                </a:lnTo>
                <a:lnTo>
                  <a:pt x="19812" y="1524"/>
                </a:lnTo>
                <a:lnTo>
                  <a:pt x="16764" y="1524"/>
                </a:lnTo>
                <a:lnTo>
                  <a:pt x="15240" y="3048"/>
                </a:lnTo>
                <a:lnTo>
                  <a:pt x="12192" y="4559"/>
                </a:lnTo>
                <a:lnTo>
                  <a:pt x="10668" y="4559"/>
                </a:lnTo>
                <a:lnTo>
                  <a:pt x="9144" y="6096"/>
                </a:lnTo>
                <a:lnTo>
                  <a:pt x="6096" y="7620"/>
                </a:lnTo>
                <a:lnTo>
                  <a:pt x="6096" y="10655"/>
                </a:lnTo>
                <a:lnTo>
                  <a:pt x="3048" y="13703"/>
                </a:lnTo>
                <a:lnTo>
                  <a:pt x="3048" y="15227"/>
                </a:lnTo>
                <a:lnTo>
                  <a:pt x="1524" y="18275"/>
                </a:lnTo>
                <a:lnTo>
                  <a:pt x="0" y="19799"/>
                </a:lnTo>
                <a:lnTo>
                  <a:pt x="0" y="25895"/>
                </a:lnTo>
              </a:path>
            </a:pathLst>
          </a:custGeom>
          <a:ln w="60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1165771" y="7153183"/>
            <a:ext cx="154051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Arial"/>
                <a:cs typeface="Arial"/>
              </a:rPr>
              <a:t>Unidad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frenado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2719)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318602" y="7339482"/>
            <a:ext cx="3514090" cy="467359"/>
            <a:chOff x="1318602" y="7339482"/>
            <a:chExt cx="3514090" cy="467359"/>
          </a:xfrm>
        </p:grpSpPr>
        <p:sp>
          <p:nvSpPr>
            <p:cNvPr id="20" name="object 20" descr=""/>
            <p:cNvSpPr/>
            <p:nvPr/>
          </p:nvSpPr>
          <p:spPr>
            <a:xfrm>
              <a:off x="1320190" y="7369441"/>
              <a:ext cx="379730" cy="379730"/>
            </a:xfrm>
            <a:custGeom>
              <a:avLst/>
              <a:gdLst/>
              <a:ahLst/>
              <a:cxnLst/>
              <a:rect l="l" t="t" r="r" b="b"/>
              <a:pathLst>
                <a:path w="379730" h="379729">
                  <a:moveTo>
                    <a:pt x="188963" y="0"/>
                  </a:moveTo>
                  <a:lnTo>
                    <a:pt x="137147" y="7620"/>
                  </a:lnTo>
                  <a:lnTo>
                    <a:pt x="76200" y="36576"/>
                  </a:lnTo>
                  <a:lnTo>
                    <a:pt x="41148" y="71628"/>
                  </a:lnTo>
                  <a:lnTo>
                    <a:pt x="15240" y="115824"/>
                  </a:lnTo>
                  <a:lnTo>
                    <a:pt x="1524" y="163055"/>
                  </a:lnTo>
                  <a:lnTo>
                    <a:pt x="0" y="179819"/>
                  </a:lnTo>
                  <a:lnTo>
                    <a:pt x="0" y="198107"/>
                  </a:lnTo>
                  <a:lnTo>
                    <a:pt x="9144" y="248399"/>
                  </a:lnTo>
                  <a:lnTo>
                    <a:pt x="30480" y="294106"/>
                  </a:lnTo>
                  <a:lnTo>
                    <a:pt x="64008" y="332206"/>
                  </a:lnTo>
                  <a:lnTo>
                    <a:pt x="106667" y="361162"/>
                  </a:lnTo>
                  <a:lnTo>
                    <a:pt x="153911" y="376402"/>
                  </a:lnTo>
                  <a:lnTo>
                    <a:pt x="172199" y="379450"/>
                  </a:lnTo>
                  <a:lnTo>
                    <a:pt x="205727" y="379450"/>
                  </a:lnTo>
                  <a:lnTo>
                    <a:pt x="272770" y="361162"/>
                  </a:lnTo>
                  <a:lnTo>
                    <a:pt x="313918" y="332206"/>
                  </a:lnTo>
                  <a:lnTo>
                    <a:pt x="348970" y="294106"/>
                  </a:lnTo>
                  <a:lnTo>
                    <a:pt x="370306" y="248399"/>
                  </a:lnTo>
                  <a:lnTo>
                    <a:pt x="379450" y="214871"/>
                  </a:lnTo>
                  <a:lnTo>
                    <a:pt x="379450" y="163055"/>
                  </a:lnTo>
                  <a:lnTo>
                    <a:pt x="374878" y="147815"/>
                  </a:lnTo>
                  <a:lnTo>
                    <a:pt x="370306" y="131051"/>
                  </a:lnTo>
                  <a:lnTo>
                    <a:pt x="348970" y="85344"/>
                  </a:lnTo>
                  <a:lnTo>
                    <a:pt x="301726" y="36576"/>
                  </a:lnTo>
                  <a:lnTo>
                    <a:pt x="256006" y="12192"/>
                  </a:lnTo>
                  <a:lnTo>
                    <a:pt x="205727" y="1524"/>
                  </a:lnTo>
                  <a:lnTo>
                    <a:pt x="18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705724" y="7562976"/>
              <a:ext cx="365760" cy="6350"/>
            </a:xfrm>
            <a:custGeom>
              <a:avLst/>
              <a:gdLst/>
              <a:ahLst/>
              <a:cxnLst/>
              <a:rect l="l" t="t" r="r" b="b"/>
              <a:pathLst>
                <a:path w="365760" h="6350">
                  <a:moveTo>
                    <a:pt x="18288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6764" y="6096"/>
                  </a:lnTo>
                  <a:lnTo>
                    <a:pt x="18288" y="4572"/>
                  </a:lnTo>
                  <a:lnTo>
                    <a:pt x="18288" y="0"/>
                  </a:lnTo>
                  <a:close/>
                </a:path>
                <a:path w="365760" h="6350">
                  <a:moveTo>
                    <a:pt x="42672" y="0"/>
                  </a:moveTo>
                  <a:lnTo>
                    <a:pt x="25908" y="0"/>
                  </a:lnTo>
                  <a:lnTo>
                    <a:pt x="25908" y="1524"/>
                  </a:lnTo>
                  <a:lnTo>
                    <a:pt x="24384" y="3048"/>
                  </a:lnTo>
                  <a:lnTo>
                    <a:pt x="27432" y="6096"/>
                  </a:lnTo>
                  <a:lnTo>
                    <a:pt x="42672" y="6096"/>
                  </a:lnTo>
                  <a:lnTo>
                    <a:pt x="42672" y="4572"/>
                  </a:lnTo>
                  <a:lnTo>
                    <a:pt x="44196" y="4572"/>
                  </a:lnTo>
                  <a:lnTo>
                    <a:pt x="44196" y="1524"/>
                  </a:lnTo>
                  <a:lnTo>
                    <a:pt x="42672" y="0"/>
                  </a:lnTo>
                  <a:close/>
                </a:path>
                <a:path w="365760" h="6350">
                  <a:moveTo>
                    <a:pt x="67056" y="0"/>
                  </a:moveTo>
                  <a:lnTo>
                    <a:pt x="51816" y="0"/>
                  </a:lnTo>
                  <a:lnTo>
                    <a:pt x="50292" y="1524"/>
                  </a:lnTo>
                  <a:lnTo>
                    <a:pt x="50292" y="4572"/>
                  </a:lnTo>
                  <a:lnTo>
                    <a:pt x="51816" y="4572"/>
                  </a:lnTo>
                  <a:lnTo>
                    <a:pt x="51816" y="6096"/>
                  </a:lnTo>
                  <a:lnTo>
                    <a:pt x="65532" y="6096"/>
                  </a:lnTo>
                  <a:lnTo>
                    <a:pt x="68580" y="3048"/>
                  </a:lnTo>
                  <a:lnTo>
                    <a:pt x="67056" y="1524"/>
                  </a:lnTo>
                  <a:lnTo>
                    <a:pt x="67056" y="0"/>
                  </a:lnTo>
                  <a:close/>
                </a:path>
                <a:path w="365760" h="6350">
                  <a:moveTo>
                    <a:pt x="92964" y="0"/>
                  </a:moveTo>
                  <a:lnTo>
                    <a:pt x="74676" y="0"/>
                  </a:lnTo>
                  <a:lnTo>
                    <a:pt x="74676" y="4572"/>
                  </a:lnTo>
                  <a:lnTo>
                    <a:pt x="76200" y="6096"/>
                  </a:lnTo>
                  <a:lnTo>
                    <a:pt x="91440" y="6096"/>
                  </a:lnTo>
                  <a:lnTo>
                    <a:pt x="92964" y="4572"/>
                  </a:lnTo>
                  <a:lnTo>
                    <a:pt x="92964" y="0"/>
                  </a:lnTo>
                  <a:close/>
                </a:path>
                <a:path w="365760" h="6350">
                  <a:moveTo>
                    <a:pt x="117348" y="0"/>
                  </a:moveTo>
                  <a:lnTo>
                    <a:pt x="100584" y="0"/>
                  </a:lnTo>
                  <a:lnTo>
                    <a:pt x="100584" y="1524"/>
                  </a:lnTo>
                  <a:lnTo>
                    <a:pt x="99060" y="3048"/>
                  </a:lnTo>
                  <a:lnTo>
                    <a:pt x="102108" y="6096"/>
                  </a:lnTo>
                  <a:lnTo>
                    <a:pt x="117348" y="6096"/>
                  </a:lnTo>
                  <a:lnTo>
                    <a:pt x="117348" y="4572"/>
                  </a:lnTo>
                  <a:lnTo>
                    <a:pt x="118872" y="4572"/>
                  </a:lnTo>
                  <a:lnTo>
                    <a:pt x="118872" y="1524"/>
                  </a:lnTo>
                  <a:lnTo>
                    <a:pt x="117348" y="0"/>
                  </a:lnTo>
                  <a:close/>
                </a:path>
                <a:path w="365760" h="6350">
                  <a:moveTo>
                    <a:pt x="141732" y="0"/>
                  </a:moveTo>
                  <a:lnTo>
                    <a:pt x="126492" y="0"/>
                  </a:lnTo>
                  <a:lnTo>
                    <a:pt x="124968" y="1524"/>
                  </a:lnTo>
                  <a:lnTo>
                    <a:pt x="124968" y="4572"/>
                  </a:lnTo>
                  <a:lnTo>
                    <a:pt x="126492" y="4572"/>
                  </a:lnTo>
                  <a:lnTo>
                    <a:pt x="126492" y="6096"/>
                  </a:lnTo>
                  <a:lnTo>
                    <a:pt x="141732" y="6096"/>
                  </a:lnTo>
                  <a:lnTo>
                    <a:pt x="144780" y="3048"/>
                  </a:lnTo>
                  <a:lnTo>
                    <a:pt x="141732" y="0"/>
                  </a:lnTo>
                  <a:close/>
                </a:path>
                <a:path w="365760" h="6350">
                  <a:moveTo>
                    <a:pt x="167627" y="0"/>
                  </a:moveTo>
                  <a:lnTo>
                    <a:pt x="152400" y="0"/>
                  </a:lnTo>
                  <a:lnTo>
                    <a:pt x="150863" y="1524"/>
                  </a:lnTo>
                  <a:lnTo>
                    <a:pt x="150863" y="4572"/>
                  </a:lnTo>
                  <a:lnTo>
                    <a:pt x="152400" y="6096"/>
                  </a:lnTo>
                  <a:lnTo>
                    <a:pt x="167627" y="6096"/>
                  </a:lnTo>
                  <a:lnTo>
                    <a:pt x="169151" y="4572"/>
                  </a:lnTo>
                  <a:lnTo>
                    <a:pt x="169151" y="1524"/>
                  </a:lnTo>
                  <a:lnTo>
                    <a:pt x="167627" y="0"/>
                  </a:lnTo>
                  <a:close/>
                </a:path>
                <a:path w="365760" h="6350">
                  <a:moveTo>
                    <a:pt x="193535" y="0"/>
                  </a:moveTo>
                  <a:lnTo>
                    <a:pt x="178295" y="0"/>
                  </a:lnTo>
                  <a:lnTo>
                    <a:pt x="175247" y="3048"/>
                  </a:lnTo>
                  <a:lnTo>
                    <a:pt x="178295" y="6096"/>
                  </a:lnTo>
                  <a:lnTo>
                    <a:pt x="193535" y="6096"/>
                  </a:lnTo>
                  <a:lnTo>
                    <a:pt x="193535" y="4572"/>
                  </a:lnTo>
                  <a:lnTo>
                    <a:pt x="195059" y="4572"/>
                  </a:lnTo>
                  <a:lnTo>
                    <a:pt x="195059" y="1524"/>
                  </a:lnTo>
                  <a:lnTo>
                    <a:pt x="193535" y="1524"/>
                  </a:lnTo>
                  <a:lnTo>
                    <a:pt x="193535" y="0"/>
                  </a:lnTo>
                  <a:close/>
                </a:path>
                <a:path w="365760" h="6350">
                  <a:moveTo>
                    <a:pt x="217919" y="0"/>
                  </a:moveTo>
                  <a:lnTo>
                    <a:pt x="202679" y="0"/>
                  </a:lnTo>
                  <a:lnTo>
                    <a:pt x="202679" y="1524"/>
                  </a:lnTo>
                  <a:lnTo>
                    <a:pt x="201155" y="1524"/>
                  </a:lnTo>
                  <a:lnTo>
                    <a:pt x="201155" y="4572"/>
                  </a:lnTo>
                  <a:lnTo>
                    <a:pt x="202679" y="6096"/>
                  </a:lnTo>
                  <a:lnTo>
                    <a:pt x="219443" y="6096"/>
                  </a:lnTo>
                  <a:lnTo>
                    <a:pt x="219443" y="4572"/>
                  </a:lnTo>
                  <a:lnTo>
                    <a:pt x="220967" y="3048"/>
                  </a:lnTo>
                  <a:lnTo>
                    <a:pt x="217919" y="0"/>
                  </a:lnTo>
                  <a:close/>
                </a:path>
                <a:path w="365760" h="6350">
                  <a:moveTo>
                    <a:pt x="243827" y="0"/>
                  </a:moveTo>
                  <a:lnTo>
                    <a:pt x="228587" y="0"/>
                  </a:lnTo>
                  <a:lnTo>
                    <a:pt x="227063" y="1524"/>
                  </a:lnTo>
                  <a:lnTo>
                    <a:pt x="227063" y="6096"/>
                  </a:lnTo>
                  <a:lnTo>
                    <a:pt x="245351" y="6096"/>
                  </a:lnTo>
                  <a:lnTo>
                    <a:pt x="245351" y="1524"/>
                  </a:lnTo>
                  <a:lnTo>
                    <a:pt x="243827" y="0"/>
                  </a:lnTo>
                  <a:close/>
                </a:path>
                <a:path w="365760" h="6350">
                  <a:moveTo>
                    <a:pt x="269735" y="0"/>
                  </a:moveTo>
                  <a:lnTo>
                    <a:pt x="254495" y="0"/>
                  </a:lnTo>
                  <a:lnTo>
                    <a:pt x="251447" y="3048"/>
                  </a:lnTo>
                  <a:lnTo>
                    <a:pt x="252971" y="4572"/>
                  </a:lnTo>
                  <a:lnTo>
                    <a:pt x="252971" y="6096"/>
                  </a:lnTo>
                  <a:lnTo>
                    <a:pt x="269735" y="6096"/>
                  </a:lnTo>
                  <a:lnTo>
                    <a:pt x="271259" y="4572"/>
                  </a:lnTo>
                  <a:lnTo>
                    <a:pt x="271259" y="1524"/>
                  </a:lnTo>
                  <a:lnTo>
                    <a:pt x="269735" y="1524"/>
                  </a:lnTo>
                  <a:lnTo>
                    <a:pt x="269735" y="0"/>
                  </a:lnTo>
                  <a:close/>
                </a:path>
                <a:path w="365760" h="6350">
                  <a:moveTo>
                    <a:pt x="294119" y="0"/>
                  </a:moveTo>
                  <a:lnTo>
                    <a:pt x="278879" y="0"/>
                  </a:lnTo>
                  <a:lnTo>
                    <a:pt x="278879" y="1524"/>
                  </a:lnTo>
                  <a:lnTo>
                    <a:pt x="277355" y="1524"/>
                  </a:lnTo>
                  <a:lnTo>
                    <a:pt x="277355" y="4572"/>
                  </a:lnTo>
                  <a:lnTo>
                    <a:pt x="278879" y="6096"/>
                  </a:lnTo>
                  <a:lnTo>
                    <a:pt x="295643" y="6096"/>
                  </a:lnTo>
                  <a:lnTo>
                    <a:pt x="295643" y="4572"/>
                  </a:lnTo>
                  <a:lnTo>
                    <a:pt x="297167" y="3048"/>
                  </a:lnTo>
                  <a:lnTo>
                    <a:pt x="294119" y="0"/>
                  </a:lnTo>
                  <a:close/>
                </a:path>
                <a:path w="365760" h="6350">
                  <a:moveTo>
                    <a:pt x="320014" y="0"/>
                  </a:moveTo>
                  <a:lnTo>
                    <a:pt x="304774" y="0"/>
                  </a:lnTo>
                  <a:lnTo>
                    <a:pt x="303263" y="1524"/>
                  </a:lnTo>
                  <a:lnTo>
                    <a:pt x="303263" y="6096"/>
                  </a:lnTo>
                  <a:lnTo>
                    <a:pt x="321538" y="6096"/>
                  </a:lnTo>
                  <a:lnTo>
                    <a:pt x="321538" y="1524"/>
                  </a:lnTo>
                  <a:lnTo>
                    <a:pt x="320014" y="0"/>
                  </a:lnTo>
                  <a:close/>
                </a:path>
                <a:path w="365760" h="6350">
                  <a:moveTo>
                    <a:pt x="345922" y="0"/>
                  </a:moveTo>
                  <a:lnTo>
                    <a:pt x="330682" y="0"/>
                  </a:lnTo>
                  <a:lnTo>
                    <a:pt x="327634" y="3048"/>
                  </a:lnTo>
                  <a:lnTo>
                    <a:pt x="329158" y="4572"/>
                  </a:lnTo>
                  <a:lnTo>
                    <a:pt x="329158" y="6096"/>
                  </a:lnTo>
                  <a:lnTo>
                    <a:pt x="345922" y="6096"/>
                  </a:lnTo>
                  <a:lnTo>
                    <a:pt x="347446" y="4572"/>
                  </a:lnTo>
                  <a:lnTo>
                    <a:pt x="347446" y="1524"/>
                  </a:lnTo>
                  <a:lnTo>
                    <a:pt x="345922" y="1524"/>
                  </a:lnTo>
                  <a:lnTo>
                    <a:pt x="345922" y="0"/>
                  </a:lnTo>
                  <a:close/>
                </a:path>
                <a:path w="365760" h="6350">
                  <a:moveTo>
                    <a:pt x="364210" y="0"/>
                  </a:moveTo>
                  <a:lnTo>
                    <a:pt x="355066" y="0"/>
                  </a:lnTo>
                  <a:lnTo>
                    <a:pt x="355066" y="1524"/>
                  </a:lnTo>
                  <a:lnTo>
                    <a:pt x="353542" y="1524"/>
                  </a:lnTo>
                  <a:lnTo>
                    <a:pt x="353542" y="4572"/>
                  </a:lnTo>
                  <a:lnTo>
                    <a:pt x="355066" y="6096"/>
                  </a:lnTo>
                  <a:lnTo>
                    <a:pt x="365734" y="6096"/>
                  </a:lnTo>
                  <a:lnTo>
                    <a:pt x="365734" y="1524"/>
                  </a:lnTo>
                  <a:lnTo>
                    <a:pt x="3642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05724" y="7562976"/>
              <a:ext cx="365760" cy="6350"/>
            </a:xfrm>
            <a:custGeom>
              <a:avLst/>
              <a:gdLst/>
              <a:ahLst/>
              <a:cxnLst/>
              <a:rect l="l" t="t" r="r" b="b"/>
              <a:pathLst>
                <a:path w="365760" h="6350">
                  <a:moveTo>
                    <a:pt x="3048" y="0"/>
                  </a:moveTo>
                  <a:lnTo>
                    <a:pt x="18288" y="0"/>
                  </a:lnTo>
                  <a:lnTo>
                    <a:pt x="18288" y="4572"/>
                  </a:lnTo>
                  <a:lnTo>
                    <a:pt x="16764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  <a:path w="365760" h="6350">
                  <a:moveTo>
                    <a:pt x="27432" y="0"/>
                  </a:moveTo>
                  <a:lnTo>
                    <a:pt x="42672" y="0"/>
                  </a:lnTo>
                  <a:lnTo>
                    <a:pt x="44196" y="1524"/>
                  </a:lnTo>
                  <a:lnTo>
                    <a:pt x="44196" y="4572"/>
                  </a:lnTo>
                  <a:lnTo>
                    <a:pt x="42672" y="4572"/>
                  </a:lnTo>
                  <a:lnTo>
                    <a:pt x="42672" y="6096"/>
                  </a:lnTo>
                  <a:lnTo>
                    <a:pt x="27432" y="6096"/>
                  </a:lnTo>
                  <a:lnTo>
                    <a:pt x="24384" y="3048"/>
                  </a:lnTo>
                  <a:lnTo>
                    <a:pt x="25908" y="1524"/>
                  </a:lnTo>
                  <a:lnTo>
                    <a:pt x="25908" y="0"/>
                  </a:lnTo>
                  <a:lnTo>
                    <a:pt x="27432" y="0"/>
                  </a:lnTo>
                  <a:close/>
                </a:path>
                <a:path w="365760" h="6350">
                  <a:moveTo>
                    <a:pt x="53340" y="0"/>
                  </a:moveTo>
                  <a:lnTo>
                    <a:pt x="67056" y="0"/>
                  </a:lnTo>
                  <a:lnTo>
                    <a:pt x="67056" y="1524"/>
                  </a:lnTo>
                  <a:lnTo>
                    <a:pt x="68580" y="3048"/>
                  </a:lnTo>
                  <a:lnTo>
                    <a:pt x="65532" y="6096"/>
                  </a:lnTo>
                  <a:lnTo>
                    <a:pt x="51816" y="6096"/>
                  </a:lnTo>
                  <a:lnTo>
                    <a:pt x="51816" y="4572"/>
                  </a:lnTo>
                  <a:lnTo>
                    <a:pt x="50292" y="4572"/>
                  </a:lnTo>
                  <a:lnTo>
                    <a:pt x="50292" y="1524"/>
                  </a:lnTo>
                  <a:lnTo>
                    <a:pt x="51816" y="0"/>
                  </a:lnTo>
                  <a:lnTo>
                    <a:pt x="53340" y="0"/>
                  </a:lnTo>
                  <a:close/>
                </a:path>
                <a:path w="365760" h="6350">
                  <a:moveTo>
                    <a:pt x="77724" y="0"/>
                  </a:moveTo>
                  <a:lnTo>
                    <a:pt x="92964" y="0"/>
                  </a:lnTo>
                  <a:lnTo>
                    <a:pt x="92964" y="4572"/>
                  </a:lnTo>
                  <a:lnTo>
                    <a:pt x="91440" y="6096"/>
                  </a:lnTo>
                  <a:lnTo>
                    <a:pt x="76200" y="6096"/>
                  </a:lnTo>
                  <a:lnTo>
                    <a:pt x="74676" y="4572"/>
                  </a:lnTo>
                  <a:lnTo>
                    <a:pt x="74676" y="0"/>
                  </a:lnTo>
                  <a:lnTo>
                    <a:pt x="77724" y="0"/>
                  </a:lnTo>
                  <a:close/>
                </a:path>
                <a:path w="365760" h="6350">
                  <a:moveTo>
                    <a:pt x="102108" y="0"/>
                  </a:moveTo>
                  <a:lnTo>
                    <a:pt x="117348" y="0"/>
                  </a:lnTo>
                  <a:lnTo>
                    <a:pt x="118872" y="1524"/>
                  </a:lnTo>
                  <a:lnTo>
                    <a:pt x="118872" y="4572"/>
                  </a:lnTo>
                  <a:lnTo>
                    <a:pt x="117348" y="4572"/>
                  </a:lnTo>
                  <a:lnTo>
                    <a:pt x="117348" y="6096"/>
                  </a:lnTo>
                  <a:lnTo>
                    <a:pt x="102108" y="6096"/>
                  </a:lnTo>
                  <a:lnTo>
                    <a:pt x="99060" y="3048"/>
                  </a:lnTo>
                  <a:lnTo>
                    <a:pt x="100584" y="1524"/>
                  </a:lnTo>
                  <a:lnTo>
                    <a:pt x="100584" y="0"/>
                  </a:lnTo>
                  <a:lnTo>
                    <a:pt x="102108" y="0"/>
                  </a:lnTo>
                  <a:close/>
                </a:path>
                <a:path w="365760" h="6350">
                  <a:moveTo>
                    <a:pt x="128016" y="0"/>
                  </a:moveTo>
                  <a:lnTo>
                    <a:pt x="141732" y="0"/>
                  </a:lnTo>
                  <a:lnTo>
                    <a:pt x="144780" y="3048"/>
                  </a:lnTo>
                  <a:lnTo>
                    <a:pt x="141732" y="6096"/>
                  </a:lnTo>
                  <a:lnTo>
                    <a:pt x="126492" y="6096"/>
                  </a:lnTo>
                  <a:lnTo>
                    <a:pt x="126492" y="4572"/>
                  </a:lnTo>
                  <a:lnTo>
                    <a:pt x="124968" y="4572"/>
                  </a:lnTo>
                  <a:lnTo>
                    <a:pt x="124968" y="1524"/>
                  </a:lnTo>
                  <a:lnTo>
                    <a:pt x="126492" y="0"/>
                  </a:lnTo>
                  <a:lnTo>
                    <a:pt x="128016" y="0"/>
                  </a:lnTo>
                  <a:close/>
                </a:path>
                <a:path w="365760" h="6350">
                  <a:moveTo>
                    <a:pt x="153911" y="0"/>
                  </a:moveTo>
                  <a:lnTo>
                    <a:pt x="167627" y="0"/>
                  </a:lnTo>
                  <a:lnTo>
                    <a:pt x="169151" y="1524"/>
                  </a:lnTo>
                  <a:lnTo>
                    <a:pt x="169151" y="4572"/>
                  </a:lnTo>
                  <a:lnTo>
                    <a:pt x="167627" y="6096"/>
                  </a:lnTo>
                  <a:lnTo>
                    <a:pt x="152400" y="6096"/>
                  </a:lnTo>
                  <a:lnTo>
                    <a:pt x="150863" y="4572"/>
                  </a:lnTo>
                  <a:lnTo>
                    <a:pt x="150863" y="1524"/>
                  </a:lnTo>
                  <a:lnTo>
                    <a:pt x="152400" y="0"/>
                  </a:lnTo>
                  <a:lnTo>
                    <a:pt x="153911" y="0"/>
                  </a:lnTo>
                  <a:close/>
                </a:path>
                <a:path w="365760" h="6350">
                  <a:moveTo>
                    <a:pt x="178295" y="0"/>
                  </a:moveTo>
                  <a:lnTo>
                    <a:pt x="193535" y="0"/>
                  </a:lnTo>
                  <a:lnTo>
                    <a:pt x="193535" y="1524"/>
                  </a:lnTo>
                  <a:lnTo>
                    <a:pt x="195059" y="1524"/>
                  </a:lnTo>
                  <a:lnTo>
                    <a:pt x="195059" y="4572"/>
                  </a:lnTo>
                  <a:lnTo>
                    <a:pt x="193535" y="4572"/>
                  </a:lnTo>
                  <a:lnTo>
                    <a:pt x="193535" y="6096"/>
                  </a:lnTo>
                  <a:lnTo>
                    <a:pt x="178295" y="6096"/>
                  </a:lnTo>
                  <a:lnTo>
                    <a:pt x="175247" y="3048"/>
                  </a:lnTo>
                  <a:lnTo>
                    <a:pt x="178295" y="0"/>
                  </a:lnTo>
                  <a:close/>
                </a:path>
                <a:path w="365760" h="6350">
                  <a:moveTo>
                    <a:pt x="204203" y="0"/>
                  </a:moveTo>
                  <a:lnTo>
                    <a:pt x="217919" y="0"/>
                  </a:lnTo>
                  <a:lnTo>
                    <a:pt x="220967" y="3048"/>
                  </a:lnTo>
                  <a:lnTo>
                    <a:pt x="219443" y="4572"/>
                  </a:lnTo>
                  <a:lnTo>
                    <a:pt x="219443" y="6096"/>
                  </a:lnTo>
                  <a:lnTo>
                    <a:pt x="202679" y="6096"/>
                  </a:lnTo>
                  <a:lnTo>
                    <a:pt x="201155" y="4572"/>
                  </a:lnTo>
                  <a:lnTo>
                    <a:pt x="201155" y="1524"/>
                  </a:lnTo>
                  <a:lnTo>
                    <a:pt x="202679" y="1524"/>
                  </a:lnTo>
                  <a:lnTo>
                    <a:pt x="202679" y="0"/>
                  </a:lnTo>
                  <a:lnTo>
                    <a:pt x="204203" y="0"/>
                  </a:lnTo>
                  <a:close/>
                </a:path>
                <a:path w="365760" h="6350">
                  <a:moveTo>
                    <a:pt x="230111" y="0"/>
                  </a:moveTo>
                  <a:lnTo>
                    <a:pt x="243827" y="0"/>
                  </a:lnTo>
                  <a:lnTo>
                    <a:pt x="245351" y="1524"/>
                  </a:lnTo>
                  <a:lnTo>
                    <a:pt x="245351" y="6096"/>
                  </a:lnTo>
                  <a:lnTo>
                    <a:pt x="227063" y="6096"/>
                  </a:lnTo>
                  <a:lnTo>
                    <a:pt x="227063" y="1524"/>
                  </a:lnTo>
                  <a:lnTo>
                    <a:pt x="228587" y="0"/>
                  </a:lnTo>
                  <a:lnTo>
                    <a:pt x="230111" y="0"/>
                  </a:lnTo>
                  <a:close/>
                </a:path>
                <a:path w="365760" h="6350">
                  <a:moveTo>
                    <a:pt x="254495" y="0"/>
                  </a:moveTo>
                  <a:lnTo>
                    <a:pt x="269735" y="0"/>
                  </a:lnTo>
                  <a:lnTo>
                    <a:pt x="269735" y="1524"/>
                  </a:lnTo>
                  <a:lnTo>
                    <a:pt x="271259" y="1524"/>
                  </a:lnTo>
                  <a:lnTo>
                    <a:pt x="271259" y="4572"/>
                  </a:lnTo>
                  <a:lnTo>
                    <a:pt x="269735" y="6096"/>
                  </a:lnTo>
                  <a:lnTo>
                    <a:pt x="252971" y="6096"/>
                  </a:lnTo>
                  <a:lnTo>
                    <a:pt x="252971" y="4572"/>
                  </a:lnTo>
                  <a:lnTo>
                    <a:pt x="251447" y="3048"/>
                  </a:lnTo>
                  <a:lnTo>
                    <a:pt x="254495" y="0"/>
                  </a:lnTo>
                  <a:close/>
                </a:path>
                <a:path w="365760" h="6350">
                  <a:moveTo>
                    <a:pt x="280403" y="0"/>
                  </a:moveTo>
                  <a:lnTo>
                    <a:pt x="294119" y="0"/>
                  </a:lnTo>
                  <a:lnTo>
                    <a:pt x="297167" y="3048"/>
                  </a:lnTo>
                  <a:lnTo>
                    <a:pt x="295643" y="4572"/>
                  </a:lnTo>
                  <a:lnTo>
                    <a:pt x="295643" y="6096"/>
                  </a:lnTo>
                  <a:lnTo>
                    <a:pt x="278879" y="6096"/>
                  </a:lnTo>
                  <a:lnTo>
                    <a:pt x="277355" y="4572"/>
                  </a:lnTo>
                  <a:lnTo>
                    <a:pt x="277355" y="1524"/>
                  </a:lnTo>
                  <a:lnTo>
                    <a:pt x="278879" y="1524"/>
                  </a:lnTo>
                  <a:lnTo>
                    <a:pt x="278879" y="0"/>
                  </a:lnTo>
                  <a:lnTo>
                    <a:pt x="280403" y="0"/>
                  </a:lnTo>
                  <a:close/>
                </a:path>
                <a:path w="365760" h="6350">
                  <a:moveTo>
                    <a:pt x="306298" y="0"/>
                  </a:moveTo>
                  <a:lnTo>
                    <a:pt x="320014" y="0"/>
                  </a:lnTo>
                  <a:lnTo>
                    <a:pt x="321538" y="1524"/>
                  </a:lnTo>
                  <a:lnTo>
                    <a:pt x="321538" y="6096"/>
                  </a:lnTo>
                  <a:lnTo>
                    <a:pt x="303263" y="6096"/>
                  </a:lnTo>
                  <a:lnTo>
                    <a:pt x="303263" y="1524"/>
                  </a:lnTo>
                  <a:lnTo>
                    <a:pt x="304774" y="0"/>
                  </a:lnTo>
                  <a:lnTo>
                    <a:pt x="306298" y="0"/>
                  </a:lnTo>
                  <a:close/>
                </a:path>
                <a:path w="365760" h="6350">
                  <a:moveTo>
                    <a:pt x="330682" y="0"/>
                  </a:moveTo>
                  <a:lnTo>
                    <a:pt x="345922" y="0"/>
                  </a:lnTo>
                  <a:lnTo>
                    <a:pt x="345922" y="1524"/>
                  </a:lnTo>
                  <a:lnTo>
                    <a:pt x="347446" y="1524"/>
                  </a:lnTo>
                  <a:lnTo>
                    <a:pt x="347446" y="4572"/>
                  </a:lnTo>
                  <a:lnTo>
                    <a:pt x="345922" y="6096"/>
                  </a:lnTo>
                  <a:lnTo>
                    <a:pt x="329158" y="6096"/>
                  </a:lnTo>
                  <a:lnTo>
                    <a:pt x="329158" y="4572"/>
                  </a:lnTo>
                  <a:lnTo>
                    <a:pt x="327634" y="3048"/>
                  </a:lnTo>
                  <a:lnTo>
                    <a:pt x="330682" y="0"/>
                  </a:lnTo>
                  <a:close/>
                </a:path>
                <a:path w="365760" h="6350">
                  <a:moveTo>
                    <a:pt x="356590" y="0"/>
                  </a:moveTo>
                  <a:lnTo>
                    <a:pt x="364210" y="0"/>
                  </a:lnTo>
                  <a:lnTo>
                    <a:pt x="365734" y="1524"/>
                  </a:lnTo>
                  <a:lnTo>
                    <a:pt x="365734" y="6096"/>
                  </a:lnTo>
                  <a:lnTo>
                    <a:pt x="355066" y="6096"/>
                  </a:lnTo>
                  <a:lnTo>
                    <a:pt x="353542" y="4572"/>
                  </a:lnTo>
                  <a:lnTo>
                    <a:pt x="353542" y="1524"/>
                  </a:lnTo>
                  <a:lnTo>
                    <a:pt x="355066" y="1524"/>
                  </a:lnTo>
                  <a:lnTo>
                    <a:pt x="355066" y="0"/>
                  </a:lnTo>
                  <a:lnTo>
                    <a:pt x="35659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367936" y="7342022"/>
              <a:ext cx="462280" cy="462280"/>
            </a:xfrm>
            <a:custGeom>
              <a:avLst/>
              <a:gdLst/>
              <a:ahLst/>
              <a:cxnLst/>
              <a:rect l="l" t="t" r="r" b="b"/>
              <a:pathLst>
                <a:path w="462279" h="462279">
                  <a:moveTo>
                    <a:pt x="230111" y="0"/>
                  </a:moveTo>
                  <a:lnTo>
                    <a:pt x="213347" y="0"/>
                  </a:lnTo>
                  <a:lnTo>
                    <a:pt x="193535" y="3048"/>
                  </a:lnTo>
                  <a:lnTo>
                    <a:pt x="175247" y="7607"/>
                  </a:lnTo>
                  <a:lnTo>
                    <a:pt x="155435" y="12179"/>
                  </a:lnTo>
                  <a:lnTo>
                    <a:pt x="105143" y="38087"/>
                  </a:lnTo>
                  <a:lnTo>
                    <a:pt x="60960" y="74663"/>
                  </a:lnTo>
                  <a:lnTo>
                    <a:pt x="38100" y="105143"/>
                  </a:lnTo>
                  <a:lnTo>
                    <a:pt x="18288" y="140195"/>
                  </a:lnTo>
                  <a:lnTo>
                    <a:pt x="3048" y="191998"/>
                  </a:lnTo>
                  <a:lnTo>
                    <a:pt x="0" y="211810"/>
                  </a:lnTo>
                  <a:lnTo>
                    <a:pt x="0" y="249910"/>
                  </a:lnTo>
                  <a:lnTo>
                    <a:pt x="6096" y="288010"/>
                  </a:lnTo>
                  <a:lnTo>
                    <a:pt x="18288" y="324573"/>
                  </a:lnTo>
                  <a:lnTo>
                    <a:pt x="38100" y="358101"/>
                  </a:lnTo>
                  <a:lnTo>
                    <a:pt x="60960" y="388581"/>
                  </a:lnTo>
                  <a:lnTo>
                    <a:pt x="89903" y="414489"/>
                  </a:lnTo>
                  <a:lnTo>
                    <a:pt x="138671" y="441921"/>
                  </a:lnTo>
                  <a:lnTo>
                    <a:pt x="175247" y="454101"/>
                  </a:lnTo>
                  <a:lnTo>
                    <a:pt x="193535" y="458685"/>
                  </a:lnTo>
                  <a:lnTo>
                    <a:pt x="213347" y="461721"/>
                  </a:lnTo>
                  <a:lnTo>
                    <a:pt x="249910" y="461721"/>
                  </a:lnTo>
                  <a:lnTo>
                    <a:pt x="268198" y="457161"/>
                  </a:lnTo>
                  <a:lnTo>
                    <a:pt x="288010" y="454101"/>
                  </a:lnTo>
                  <a:lnTo>
                    <a:pt x="324586" y="441921"/>
                  </a:lnTo>
                  <a:lnTo>
                    <a:pt x="373354" y="412965"/>
                  </a:lnTo>
                  <a:lnTo>
                    <a:pt x="412965" y="373341"/>
                  </a:lnTo>
                  <a:lnTo>
                    <a:pt x="434301" y="341337"/>
                  </a:lnTo>
                  <a:lnTo>
                    <a:pt x="455637" y="288010"/>
                  </a:lnTo>
                  <a:lnTo>
                    <a:pt x="458685" y="268198"/>
                  </a:lnTo>
                  <a:lnTo>
                    <a:pt x="461733" y="249910"/>
                  </a:lnTo>
                  <a:lnTo>
                    <a:pt x="461733" y="211810"/>
                  </a:lnTo>
                  <a:lnTo>
                    <a:pt x="458685" y="191998"/>
                  </a:lnTo>
                  <a:lnTo>
                    <a:pt x="441921" y="138671"/>
                  </a:lnTo>
                  <a:lnTo>
                    <a:pt x="423633" y="105143"/>
                  </a:lnTo>
                  <a:lnTo>
                    <a:pt x="400773" y="74663"/>
                  </a:lnTo>
                  <a:lnTo>
                    <a:pt x="356590" y="38087"/>
                  </a:lnTo>
                  <a:lnTo>
                    <a:pt x="341350" y="27419"/>
                  </a:lnTo>
                  <a:lnTo>
                    <a:pt x="323062" y="19799"/>
                  </a:lnTo>
                  <a:lnTo>
                    <a:pt x="306298" y="12179"/>
                  </a:lnTo>
                  <a:lnTo>
                    <a:pt x="288010" y="7607"/>
                  </a:lnTo>
                  <a:lnTo>
                    <a:pt x="268198" y="3048"/>
                  </a:lnTo>
                  <a:lnTo>
                    <a:pt x="249910" y="0"/>
                  </a:lnTo>
                  <a:lnTo>
                    <a:pt x="230111" y="0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3440912" y="7116607"/>
            <a:ext cx="825500" cy="37909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900"/>
              </a:lnSpc>
              <a:spcBef>
                <a:spcPts val="175"/>
              </a:spcBef>
            </a:pPr>
            <a:r>
              <a:rPr dirty="0" sz="800">
                <a:latin typeface="Arial"/>
                <a:cs typeface="Arial"/>
              </a:rPr>
              <a:t>Motor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asincrónico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trifásico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05"/>
              </a:lnSpc>
            </a:pP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4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2707)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413147" y="7078420"/>
            <a:ext cx="53403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W2</a:t>
            </a:r>
            <a:r>
              <a:rPr dirty="0" sz="700" spc="35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U2</a:t>
            </a:r>
            <a:r>
              <a:rPr dirty="0" sz="700" spc="459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V2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153323" y="5755684"/>
            <a:ext cx="1577340" cy="2108835"/>
            <a:chOff x="1153323" y="5755684"/>
            <a:chExt cx="1577340" cy="2108835"/>
          </a:xfrm>
        </p:grpSpPr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0304" y="5755684"/>
              <a:ext cx="178245" cy="178257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0304" y="6685248"/>
              <a:ext cx="178245" cy="17825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1157133" y="6604458"/>
              <a:ext cx="1569720" cy="1256030"/>
            </a:xfrm>
            <a:custGeom>
              <a:avLst/>
              <a:gdLst/>
              <a:ahLst/>
              <a:cxnLst/>
              <a:rect l="l" t="t" r="r" b="b"/>
              <a:pathLst>
                <a:path w="1569720" h="1256029">
                  <a:moveTo>
                    <a:pt x="0" y="1255673"/>
                  </a:moveTo>
                  <a:lnTo>
                    <a:pt x="1569593" y="1255673"/>
                  </a:lnTo>
                  <a:lnTo>
                    <a:pt x="1569593" y="0"/>
                  </a:lnTo>
                  <a:lnTo>
                    <a:pt x="0" y="0"/>
                  </a:lnTo>
                  <a:lnTo>
                    <a:pt x="0" y="1255673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464449" y="7424339"/>
            <a:ext cx="9906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10"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1509153" y="7587360"/>
            <a:ext cx="94615" cy="41275"/>
          </a:xfrm>
          <a:custGeom>
            <a:avLst/>
            <a:gdLst/>
            <a:ahLst/>
            <a:cxnLst/>
            <a:rect l="l" t="t" r="r" b="b"/>
            <a:pathLst>
              <a:path w="94615" h="41275">
                <a:moveTo>
                  <a:pt x="0" y="18288"/>
                </a:moveTo>
                <a:lnTo>
                  <a:pt x="3048" y="13716"/>
                </a:lnTo>
                <a:lnTo>
                  <a:pt x="4572" y="10668"/>
                </a:lnTo>
                <a:lnTo>
                  <a:pt x="13716" y="1524"/>
                </a:lnTo>
                <a:lnTo>
                  <a:pt x="16764" y="0"/>
                </a:lnTo>
                <a:lnTo>
                  <a:pt x="27432" y="0"/>
                </a:lnTo>
                <a:lnTo>
                  <a:pt x="30480" y="1524"/>
                </a:lnTo>
                <a:lnTo>
                  <a:pt x="42672" y="13716"/>
                </a:lnTo>
                <a:lnTo>
                  <a:pt x="45707" y="18288"/>
                </a:lnTo>
              </a:path>
              <a:path w="94615" h="41275">
                <a:moveTo>
                  <a:pt x="45707" y="19812"/>
                </a:moveTo>
                <a:lnTo>
                  <a:pt x="63995" y="39624"/>
                </a:lnTo>
                <a:lnTo>
                  <a:pt x="67043" y="39624"/>
                </a:lnTo>
                <a:lnTo>
                  <a:pt x="70091" y="41148"/>
                </a:lnTo>
                <a:lnTo>
                  <a:pt x="71615" y="39624"/>
                </a:lnTo>
                <a:lnTo>
                  <a:pt x="76187" y="39624"/>
                </a:lnTo>
                <a:lnTo>
                  <a:pt x="79235" y="38100"/>
                </a:lnTo>
                <a:lnTo>
                  <a:pt x="88379" y="28956"/>
                </a:lnTo>
                <a:lnTo>
                  <a:pt x="94475" y="1981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1412633" y="7526448"/>
            <a:ext cx="7429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76050" y="7456328"/>
            <a:ext cx="228549" cy="230060"/>
          </a:xfrm>
          <a:prstGeom prst="rect">
            <a:avLst/>
          </a:prstGeom>
        </p:spPr>
      </p:pic>
      <p:sp>
        <p:nvSpPr>
          <p:cNvPr id="34" name="object 34" descr=""/>
          <p:cNvSpPr txBox="1"/>
          <p:nvPr/>
        </p:nvSpPr>
        <p:spPr>
          <a:xfrm>
            <a:off x="2103462" y="7500536"/>
            <a:ext cx="16827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7936" sz="1050" spc="-37">
                <a:latin typeface="Arial"/>
                <a:cs typeface="Arial"/>
              </a:rPr>
              <a:t>T</a:t>
            </a:r>
            <a:r>
              <a:rPr dirty="0" sz="450" spc="-25">
                <a:latin typeface="Arial"/>
                <a:cs typeface="Arial"/>
              </a:rPr>
              <a:t>X</a:t>
            </a:r>
            <a:endParaRPr sz="4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541491" y="6798033"/>
            <a:ext cx="14033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1818500" y="5856236"/>
            <a:ext cx="2983865" cy="1894839"/>
            <a:chOff x="1818500" y="5856236"/>
            <a:chExt cx="2983865" cy="1894839"/>
          </a:xfrm>
        </p:grpSpPr>
        <p:sp>
          <p:nvSpPr>
            <p:cNvPr id="37" name="object 37" descr=""/>
            <p:cNvSpPr/>
            <p:nvPr/>
          </p:nvSpPr>
          <p:spPr>
            <a:xfrm>
              <a:off x="1826120" y="5863856"/>
              <a:ext cx="1901825" cy="586740"/>
            </a:xfrm>
            <a:custGeom>
              <a:avLst/>
              <a:gdLst/>
              <a:ahLst/>
              <a:cxnLst/>
              <a:rect l="l" t="t" r="r" b="b"/>
              <a:pathLst>
                <a:path w="1901825" h="586739">
                  <a:moveTo>
                    <a:pt x="9144" y="0"/>
                  </a:moveTo>
                  <a:lnTo>
                    <a:pt x="9144" y="585165"/>
                  </a:lnTo>
                </a:path>
                <a:path w="1901825" h="586739">
                  <a:moveTo>
                    <a:pt x="0" y="585165"/>
                  </a:moveTo>
                  <a:lnTo>
                    <a:pt x="1702168" y="586689"/>
                  </a:lnTo>
                </a:path>
                <a:path w="1901825" h="586739">
                  <a:moveTo>
                    <a:pt x="199618" y="0"/>
                  </a:moveTo>
                  <a:lnTo>
                    <a:pt x="199618" y="512025"/>
                  </a:lnTo>
                </a:path>
                <a:path w="1901825" h="586739">
                  <a:moveTo>
                    <a:pt x="193522" y="507453"/>
                  </a:moveTo>
                  <a:lnTo>
                    <a:pt x="1901786" y="507453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911451" y="6737032"/>
              <a:ext cx="2887980" cy="1010919"/>
            </a:xfrm>
            <a:custGeom>
              <a:avLst/>
              <a:gdLst/>
              <a:ahLst/>
              <a:cxnLst/>
              <a:rect l="l" t="t" r="r" b="b"/>
              <a:pathLst>
                <a:path w="2887979" h="1010920">
                  <a:moveTo>
                    <a:pt x="0" y="621741"/>
                  </a:moveTo>
                  <a:lnTo>
                    <a:pt x="1524" y="1010335"/>
                  </a:lnTo>
                </a:path>
                <a:path w="2887979" h="1010920">
                  <a:moveTo>
                    <a:pt x="2805455" y="633933"/>
                  </a:moveTo>
                  <a:lnTo>
                    <a:pt x="2887738" y="566889"/>
                  </a:lnTo>
                </a:path>
                <a:path w="2887979" h="1010920">
                  <a:moveTo>
                    <a:pt x="1782927" y="25908"/>
                  </a:moveTo>
                  <a:lnTo>
                    <a:pt x="1782927" y="33528"/>
                  </a:lnTo>
                  <a:lnTo>
                    <a:pt x="1784451" y="36576"/>
                  </a:lnTo>
                  <a:lnTo>
                    <a:pt x="1784451" y="38100"/>
                  </a:lnTo>
                  <a:lnTo>
                    <a:pt x="1787499" y="41148"/>
                  </a:lnTo>
                  <a:lnTo>
                    <a:pt x="1787499" y="42672"/>
                  </a:lnTo>
                  <a:lnTo>
                    <a:pt x="1790547" y="44196"/>
                  </a:lnTo>
                  <a:lnTo>
                    <a:pt x="1792071" y="45720"/>
                  </a:lnTo>
                  <a:lnTo>
                    <a:pt x="1793595" y="48768"/>
                  </a:lnTo>
                  <a:lnTo>
                    <a:pt x="1796643" y="48768"/>
                  </a:lnTo>
                  <a:lnTo>
                    <a:pt x="1799691" y="51816"/>
                  </a:lnTo>
                  <a:lnTo>
                    <a:pt x="1805787" y="51816"/>
                  </a:lnTo>
                  <a:lnTo>
                    <a:pt x="1808835" y="53340"/>
                  </a:lnTo>
                  <a:lnTo>
                    <a:pt x="1810359" y="51816"/>
                  </a:lnTo>
                  <a:lnTo>
                    <a:pt x="1817979" y="51816"/>
                  </a:lnTo>
                  <a:lnTo>
                    <a:pt x="1821027" y="48768"/>
                  </a:lnTo>
                  <a:lnTo>
                    <a:pt x="1822551" y="48768"/>
                  </a:lnTo>
                  <a:lnTo>
                    <a:pt x="1830171" y="41148"/>
                  </a:lnTo>
                  <a:lnTo>
                    <a:pt x="1831695" y="38100"/>
                  </a:lnTo>
                  <a:lnTo>
                    <a:pt x="1833219" y="36576"/>
                  </a:lnTo>
                  <a:lnTo>
                    <a:pt x="1833219" y="33528"/>
                  </a:lnTo>
                  <a:lnTo>
                    <a:pt x="1834743" y="32004"/>
                  </a:lnTo>
                  <a:lnTo>
                    <a:pt x="1834743" y="28956"/>
                  </a:lnTo>
                  <a:lnTo>
                    <a:pt x="1836267" y="25908"/>
                  </a:lnTo>
                  <a:lnTo>
                    <a:pt x="1834743" y="22860"/>
                  </a:lnTo>
                  <a:lnTo>
                    <a:pt x="1834743" y="21336"/>
                  </a:lnTo>
                  <a:lnTo>
                    <a:pt x="1833219" y="18288"/>
                  </a:lnTo>
                  <a:lnTo>
                    <a:pt x="1833219" y="16764"/>
                  </a:lnTo>
                  <a:lnTo>
                    <a:pt x="1831695" y="13716"/>
                  </a:lnTo>
                  <a:lnTo>
                    <a:pt x="1830171" y="12192"/>
                  </a:lnTo>
                  <a:lnTo>
                    <a:pt x="1828647" y="9144"/>
                  </a:lnTo>
                  <a:lnTo>
                    <a:pt x="1825599" y="6096"/>
                  </a:lnTo>
                  <a:lnTo>
                    <a:pt x="1822551" y="4572"/>
                  </a:lnTo>
                  <a:lnTo>
                    <a:pt x="1821027" y="3048"/>
                  </a:lnTo>
                  <a:lnTo>
                    <a:pt x="1817979" y="1524"/>
                  </a:lnTo>
                  <a:lnTo>
                    <a:pt x="1816455" y="0"/>
                  </a:lnTo>
                  <a:lnTo>
                    <a:pt x="1801215" y="0"/>
                  </a:lnTo>
                  <a:lnTo>
                    <a:pt x="1799691" y="1524"/>
                  </a:lnTo>
                  <a:lnTo>
                    <a:pt x="1796643" y="3048"/>
                  </a:lnTo>
                  <a:lnTo>
                    <a:pt x="1793595" y="4572"/>
                  </a:lnTo>
                  <a:lnTo>
                    <a:pt x="1790547" y="7620"/>
                  </a:lnTo>
                  <a:lnTo>
                    <a:pt x="1787499" y="9144"/>
                  </a:lnTo>
                  <a:lnTo>
                    <a:pt x="1787499" y="12192"/>
                  </a:lnTo>
                  <a:lnTo>
                    <a:pt x="1784451" y="13716"/>
                  </a:lnTo>
                  <a:lnTo>
                    <a:pt x="1784451" y="16764"/>
                  </a:lnTo>
                  <a:lnTo>
                    <a:pt x="1782927" y="18288"/>
                  </a:lnTo>
                  <a:lnTo>
                    <a:pt x="1782927" y="25908"/>
                  </a:lnTo>
                </a:path>
                <a:path w="2887979" h="1010920">
                  <a:moveTo>
                    <a:pt x="1584833" y="25908"/>
                  </a:moveTo>
                  <a:lnTo>
                    <a:pt x="1584833" y="32004"/>
                  </a:lnTo>
                  <a:lnTo>
                    <a:pt x="1586357" y="33528"/>
                  </a:lnTo>
                  <a:lnTo>
                    <a:pt x="1586357" y="36576"/>
                  </a:lnTo>
                  <a:lnTo>
                    <a:pt x="1587881" y="38100"/>
                  </a:lnTo>
                  <a:lnTo>
                    <a:pt x="1589405" y="41148"/>
                  </a:lnTo>
                  <a:lnTo>
                    <a:pt x="1590929" y="42672"/>
                  </a:lnTo>
                  <a:lnTo>
                    <a:pt x="1593977" y="44196"/>
                  </a:lnTo>
                  <a:lnTo>
                    <a:pt x="1593977" y="45720"/>
                  </a:lnTo>
                  <a:lnTo>
                    <a:pt x="1597025" y="48768"/>
                  </a:lnTo>
                  <a:lnTo>
                    <a:pt x="1600073" y="48768"/>
                  </a:lnTo>
                  <a:lnTo>
                    <a:pt x="1601597" y="51816"/>
                  </a:lnTo>
                  <a:lnTo>
                    <a:pt x="1609217" y="51816"/>
                  </a:lnTo>
                  <a:lnTo>
                    <a:pt x="1612265" y="53340"/>
                  </a:lnTo>
                  <a:lnTo>
                    <a:pt x="1613789" y="51816"/>
                  </a:lnTo>
                  <a:lnTo>
                    <a:pt x="1621396" y="51816"/>
                  </a:lnTo>
                  <a:lnTo>
                    <a:pt x="1624444" y="48768"/>
                  </a:lnTo>
                  <a:lnTo>
                    <a:pt x="1625968" y="48768"/>
                  </a:lnTo>
                  <a:lnTo>
                    <a:pt x="1633588" y="41148"/>
                  </a:lnTo>
                  <a:lnTo>
                    <a:pt x="1635112" y="38100"/>
                  </a:lnTo>
                  <a:lnTo>
                    <a:pt x="1636636" y="36576"/>
                  </a:lnTo>
                  <a:lnTo>
                    <a:pt x="1636636" y="33528"/>
                  </a:lnTo>
                  <a:lnTo>
                    <a:pt x="1638160" y="32004"/>
                  </a:lnTo>
                  <a:lnTo>
                    <a:pt x="1638160" y="28956"/>
                  </a:lnTo>
                  <a:lnTo>
                    <a:pt x="1639684" y="25908"/>
                  </a:lnTo>
                  <a:lnTo>
                    <a:pt x="1638160" y="22860"/>
                  </a:lnTo>
                  <a:lnTo>
                    <a:pt x="1638160" y="21336"/>
                  </a:lnTo>
                  <a:lnTo>
                    <a:pt x="1636636" y="18288"/>
                  </a:lnTo>
                  <a:lnTo>
                    <a:pt x="1636636" y="16764"/>
                  </a:lnTo>
                  <a:lnTo>
                    <a:pt x="1635112" y="13716"/>
                  </a:lnTo>
                  <a:lnTo>
                    <a:pt x="1633588" y="12192"/>
                  </a:lnTo>
                  <a:lnTo>
                    <a:pt x="1632064" y="9144"/>
                  </a:lnTo>
                  <a:lnTo>
                    <a:pt x="1629016" y="6096"/>
                  </a:lnTo>
                  <a:lnTo>
                    <a:pt x="1625968" y="4572"/>
                  </a:lnTo>
                  <a:lnTo>
                    <a:pt x="1624444" y="3048"/>
                  </a:lnTo>
                  <a:lnTo>
                    <a:pt x="1621396" y="1524"/>
                  </a:lnTo>
                  <a:lnTo>
                    <a:pt x="1619872" y="0"/>
                  </a:lnTo>
                  <a:lnTo>
                    <a:pt x="1604645" y="0"/>
                  </a:lnTo>
                  <a:lnTo>
                    <a:pt x="1601597" y="1524"/>
                  </a:lnTo>
                  <a:lnTo>
                    <a:pt x="1600073" y="3048"/>
                  </a:lnTo>
                  <a:lnTo>
                    <a:pt x="1597025" y="4572"/>
                  </a:lnTo>
                  <a:lnTo>
                    <a:pt x="1593977" y="6096"/>
                  </a:lnTo>
                  <a:lnTo>
                    <a:pt x="1593977" y="7620"/>
                  </a:lnTo>
                  <a:lnTo>
                    <a:pt x="1590929" y="9144"/>
                  </a:lnTo>
                  <a:lnTo>
                    <a:pt x="1589405" y="12192"/>
                  </a:lnTo>
                  <a:lnTo>
                    <a:pt x="1587881" y="13716"/>
                  </a:lnTo>
                  <a:lnTo>
                    <a:pt x="1586357" y="16764"/>
                  </a:lnTo>
                  <a:lnTo>
                    <a:pt x="1586357" y="18288"/>
                  </a:lnTo>
                  <a:lnTo>
                    <a:pt x="1584833" y="21336"/>
                  </a:lnTo>
                  <a:lnTo>
                    <a:pt x="1584833" y="25908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3994086" y="5642936"/>
            <a:ext cx="14478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1596008" y="5932436"/>
            <a:ext cx="0" cy="756285"/>
          </a:xfrm>
          <a:custGeom>
            <a:avLst/>
            <a:gdLst/>
            <a:ahLst/>
            <a:cxnLst/>
            <a:rect l="l" t="t" r="r" b="b"/>
            <a:pathLst>
              <a:path w="0" h="756284">
                <a:moveTo>
                  <a:pt x="0" y="0"/>
                </a:moveTo>
                <a:lnTo>
                  <a:pt x="0" y="755840"/>
                </a:lnTo>
              </a:path>
            </a:pathLst>
          </a:custGeom>
          <a:ln w="1515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1267866" y="5621607"/>
            <a:ext cx="41084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88290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506124" y="5755684"/>
            <a:ext cx="180340" cy="1108075"/>
            <a:chOff x="1506124" y="5755684"/>
            <a:chExt cx="180340" cy="1108075"/>
          </a:xfrm>
        </p:grpSpPr>
        <p:pic>
          <p:nvPicPr>
            <p:cNvPr id="43" name="object 4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6124" y="5755684"/>
              <a:ext cx="178257" cy="17825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6124" y="6685248"/>
              <a:ext cx="179781" cy="178257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2299538" y="5647508"/>
            <a:ext cx="14478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995610" y="6804126"/>
            <a:ext cx="14478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4800714" y="6814756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40">
                <a:moveTo>
                  <a:pt x="0" y="0"/>
                </a:moveTo>
                <a:lnTo>
                  <a:pt x="0" y="141719"/>
                </a:lnTo>
              </a:path>
            </a:pathLst>
          </a:custGeom>
          <a:ln w="1515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4567059" y="7427387"/>
            <a:ext cx="9906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10"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4594999" y="7588884"/>
            <a:ext cx="94615" cy="41275"/>
          </a:xfrm>
          <a:custGeom>
            <a:avLst/>
            <a:gdLst/>
            <a:ahLst/>
            <a:cxnLst/>
            <a:rect l="l" t="t" r="r" b="b"/>
            <a:pathLst>
              <a:path w="94614" h="41275">
                <a:moveTo>
                  <a:pt x="0" y="19812"/>
                </a:moveTo>
                <a:lnTo>
                  <a:pt x="6083" y="10668"/>
                </a:lnTo>
                <a:lnTo>
                  <a:pt x="10655" y="6096"/>
                </a:lnTo>
                <a:lnTo>
                  <a:pt x="15227" y="3048"/>
                </a:lnTo>
                <a:lnTo>
                  <a:pt x="16751" y="1524"/>
                </a:lnTo>
                <a:lnTo>
                  <a:pt x="19799" y="0"/>
                </a:lnTo>
                <a:lnTo>
                  <a:pt x="25895" y="0"/>
                </a:lnTo>
                <a:lnTo>
                  <a:pt x="28943" y="1524"/>
                </a:lnTo>
                <a:lnTo>
                  <a:pt x="33515" y="6096"/>
                </a:lnTo>
                <a:lnTo>
                  <a:pt x="38087" y="7620"/>
                </a:lnTo>
                <a:lnTo>
                  <a:pt x="39611" y="10668"/>
                </a:lnTo>
                <a:lnTo>
                  <a:pt x="45707" y="19812"/>
                </a:lnTo>
              </a:path>
              <a:path w="94614" h="41275">
                <a:moveTo>
                  <a:pt x="45707" y="21336"/>
                </a:moveTo>
                <a:lnTo>
                  <a:pt x="48755" y="25908"/>
                </a:lnTo>
                <a:lnTo>
                  <a:pt x="51803" y="28956"/>
                </a:lnTo>
                <a:lnTo>
                  <a:pt x="54851" y="33528"/>
                </a:lnTo>
                <a:lnTo>
                  <a:pt x="57899" y="36576"/>
                </a:lnTo>
                <a:lnTo>
                  <a:pt x="60947" y="38100"/>
                </a:lnTo>
                <a:lnTo>
                  <a:pt x="63995" y="39624"/>
                </a:lnTo>
                <a:lnTo>
                  <a:pt x="67043" y="41148"/>
                </a:lnTo>
                <a:lnTo>
                  <a:pt x="71615" y="41148"/>
                </a:lnTo>
                <a:lnTo>
                  <a:pt x="76187" y="39624"/>
                </a:lnTo>
                <a:lnTo>
                  <a:pt x="79235" y="38100"/>
                </a:lnTo>
                <a:lnTo>
                  <a:pt x="82283" y="36576"/>
                </a:lnTo>
                <a:lnTo>
                  <a:pt x="85331" y="33528"/>
                </a:lnTo>
                <a:lnTo>
                  <a:pt x="88379" y="28956"/>
                </a:lnTo>
                <a:lnTo>
                  <a:pt x="91427" y="25908"/>
                </a:lnTo>
                <a:lnTo>
                  <a:pt x="94475" y="21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4498479" y="7529483"/>
            <a:ext cx="7429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261781" y="6860505"/>
            <a:ext cx="13462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P1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537599" y="6855936"/>
            <a:ext cx="13462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4387621" y="6810184"/>
            <a:ext cx="222885" cy="570230"/>
            <a:chOff x="4387621" y="6810184"/>
            <a:chExt cx="222885" cy="570230"/>
          </a:xfrm>
        </p:grpSpPr>
        <p:sp>
          <p:nvSpPr>
            <p:cNvPr id="54" name="object 54" descr=""/>
            <p:cNvSpPr/>
            <p:nvPr/>
          </p:nvSpPr>
          <p:spPr>
            <a:xfrm>
              <a:off x="4390796" y="7299350"/>
              <a:ext cx="86995" cy="78105"/>
            </a:xfrm>
            <a:custGeom>
              <a:avLst/>
              <a:gdLst/>
              <a:ahLst/>
              <a:cxnLst/>
              <a:rect l="l" t="t" r="r" b="b"/>
              <a:pathLst>
                <a:path w="86995" h="78104">
                  <a:moveTo>
                    <a:pt x="86855" y="77711"/>
                  </a:moveTo>
                  <a:lnTo>
                    <a:pt x="0" y="0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395368" y="6817804"/>
              <a:ext cx="207645" cy="143510"/>
            </a:xfrm>
            <a:custGeom>
              <a:avLst/>
              <a:gdLst/>
              <a:ahLst/>
              <a:cxnLst/>
              <a:rect l="l" t="t" r="r" b="b"/>
              <a:pathLst>
                <a:path w="207645" h="143509">
                  <a:moveTo>
                    <a:pt x="207238" y="0"/>
                  </a:moveTo>
                  <a:lnTo>
                    <a:pt x="207238" y="138671"/>
                  </a:lnTo>
                </a:path>
                <a:path w="207645" h="143509">
                  <a:moveTo>
                    <a:pt x="0" y="4572"/>
                  </a:moveTo>
                  <a:lnTo>
                    <a:pt x="1524" y="143243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4413148" y="6799550"/>
            <a:ext cx="56324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U1</a:t>
            </a:r>
            <a:r>
              <a:rPr dirty="0" sz="700" spc="170">
                <a:latin typeface="Times New Roman"/>
                <a:cs typeface="Times New Roman"/>
              </a:rPr>
              <a:t>  </a:t>
            </a:r>
            <a:r>
              <a:rPr dirty="0" sz="700">
                <a:latin typeface="Arial"/>
                <a:cs typeface="Arial"/>
              </a:rPr>
              <a:t>V1</a:t>
            </a:r>
            <a:r>
              <a:rPr dirty="0" sz="700" spc="155">
                <a:latin typeface="Times New Roman"/>
                <a:cs typeface="Times New Roman"/>
              </a:rPr>
              <a:t>  </a:t>
            </a:r>
            <a:r>
              <a:rPr dirty="0" sz="700" spc="-25">
                <a:latin typeface="Arial"/>
                <a:cs typeface="Arial"/>
              </a:rPr>
              <a:t>W1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1312570" y="4947246"/>
            <a:ext cx="3844290" cy="2921635"/>
            <a:chOff x="1312570" y="4947246"/>
            <a:chExt cx="3844290" cy="2921635"/>
          </a:xfrm>
        </p:grpSpPr>
        <p:sp>
          <p:nvSpPr>
            <p:cNvPr id="58" name="object 58" descr=""/>
            <p:cNvSpPr/>
            <p:nvPr/>
          </p:nvSpPr>
          <p:spPr>
            <a:xfrm>
              <a:off x="4390796" y="7092099"/>
              <a:ext cx="410209" cy="250190"/>
            </a:xfrm>
            <a:custGeom>
              <a:avLst/>
              <a:gdLst/>
              <a:ahLst/>
              <a:cxnLst/>
              <a:rect l="l" t="t" r="r" b="b"/>
              <a:pathLst>
                <a:path w="410210" h="250190">
                  <a:moveTo>
                    <a:pt x="409917" y="1524"/>
                  </a:moveTo>
                  <a:lnTo>
                    <a:pt x="409917" y="211823"/>
                  </a:lnTo>
                </a:path>
                <a:path w="410210" h="250190">
                  <a:moveTo>
                    <a:pt x="211810" y="0"/>
                  </a:moveTo>
                  <a:lnTo>
                    <a:pt x="211810" y="249923"/>
                  </a:lnTo>
                </a:path>
                <a:path w="410210" h="250190">
                  <a:moveTo>
                    <a:pt x="0" y="10668"/>
                  </a:moveTo>
                  <a:lnTo>
                    <a:pt x="0" y="213347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369805" y="6599887"/>
              <a:ext cx="1783080" cy="1264920"/>
            </a:xfrm>
            <a:custGeom>
              <a:avLst/>
              <a:gdLst/>
              <a:ahLst/>
              <a:cxnLst/>
              <a:rect l="l" t="t" r="r" b="b"/>
              <a:pathLst>
                <a:path w="1783079" h="1264920">
                  <a:moveTo>
                    <a:pt x="0" y="1264815"/>
                  </a:moveTo>
                  <a:lnTo>
                    <a:pt x="1782927" y="1264815"/>
                  </a:lnTo>
                  <a:lnTo>
                    <a:pt x="1782927" y="0"/>
                  </a:lnTo>
                  <a:lnTo>
                    <a:pt x="0" y="0"/>
                  </a:lnTo>
                  <a:lnTo>
                    <a:pt x="0" y="1264815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87873" y="5783116"/>
              <a:ext cx="155397" cy="153873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80897" y="5772448"/>
              <a:ext cx="150825" cy="147777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22235" y="5778544"/>
              <a:ext cx="149301" cy="147777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31010" y="5772448"/>
              <a:ext cx="147777" cy="149301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26070" y="5772448"/>
              <a:ext cx="149301" cy="149301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79373" y="6677628"/>
              <a:ext cx="149301" cy="147777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22235" y="6679152"/>
              <a:ext cx="149301" cy="147777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31010" y="6674580"/>
              <a:ext cx="147777" cy="147777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26070" y="6674580"/>
              <a:ext cx="149301" cy="147777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22235" y="6956494"/>
              <a:ext cx="149301" cy="147777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31010" y="6951922"/>
              <a:ext cx="147777" cy="147777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26070" y="6951922"/>
              <a:ext cx="149301" cy="147777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3363709" y="4951056"/>
              <a:ext cx="1783080" cy="1021080"/>
            </a:xfrm>
            <a:custGeom>
              <a:avLst/>
              <a:gdLst/>
              <a:ahLst/>
              <a:cxnLst/>
              <a:rect l="l" t="t" r="r" b="b"/>
              <a:pathLst>
                <a:path w="1783079" h="1021079">
                  <a:moveTo>
                    <a:pt x="0" y="1020991"/>
                  </a:moveTo>
                  <a:lnTo>
                    <a:pt x="1782927" y="1020991"/>
                  </a:lnTo>
                  <a:lnTo>
                    <a:pt x="1782927" y="0"/>
                  </a:lnTo>
                  <a:lnTo>
                    <a:pt x="0" y="0"/>
                  </a:lnTo>
                  <a:lnTo>
                    <a:pt x="0" y="1020991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320190" y="5932436"/>
              <a:ext cx="2400300" cy="803275"/>
            </a:xfrm>
            <a:custGeom>
              <a:avLst/>
              <a:gdLst/>
              <a:ahLst/>
              <a:cxnLst/>
              <a:rect l="l" t="t" r="r" b="b"/>
              <a:pathLst>
                <a:path w="2400300" h="803275">
                  <a:moveTo>
                    <a:pt x="0" y="0"/>
                  </a:moveTo>
                  <a:lnTo>
                    <a:pt x="0" y="755840"/>
                  </a:lnTo>
                </a:path>
                <a:path w="2400300" h="803275">
                  <a:moveTo>
                    <a:pt x="2202002" y="803071"/>
                  </a:moveTo>
                  <a:lnTo>
                    <a:pt x="2203526" y="516585"/>
                  </a:lnTo>
                </a:path>
                <a:path w="2400300" h="803275">
                  <a:moveTo>
                    <a:pt x="2398572" y="803071"/>
                  </a:moveTo>
                  <a:lnTo>
                    <a:pt x="2400096" y="438873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307666" y="7566025"/>
              <a:ext cx="2049780" cy="15240"/>
            </a:xfrm>
            <a:custGeom>
              <a:avLst/>
              <a:gdLst/>
              <a:ahLst/>
              <a:cxnLst/>
              <a:rect l="l" t="t" r="r" b="b"/>
              <a:pathLst>
                <a:path w="2049779" h="15240">
                  <a:moveTo>
                    <a:pt x="0" y="15240"/>
                  </a:moveTo>
                  <a:lnTo>
                    <a:pt x="2049602" y="15240"/>
                  </a:lnTo>
                  <a:lnTo>
                    <a:pt x="2049602" y="0"/>
                  </a:lnTo>
                  <a:lnTo>
                    <a:pt x="0" y="0"/>
                  </a:lnTo>
                  <a:lnTo>
                    <a:pt x="0" y="1524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2306904" y="7565263"/>
              <a:ext cx="2051685" cy="17145"/>
            </a:xfrm>
            <a:custGeom>
              <a:avLst/>
              <a:gdLst/>
              <a:ahLst/>
              <a:cxnLst/>
              <a:rect l="l" t="t" r="r" b="b"/>
              <a:pathLst>
                <a:path w="2051685" h="17145">
                  <a:moveTo>
                    <a:pt x="0" y="16764"/>
                  </a:moveTo>
                  <a:lnTo>
                    <a:pt x="2051126" y="16764"/>
                  </a:lnTo>
                  <a:lnTo>
                    <a:pt x="2051126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055541" y="5914148"/>
              <a:ext cx="744220" cy="769620"/>
            </a:xfrm>
            <a:custGeom>
              <a:avLst/>
              <a:gdLst/>
              <a:ahLst/>
              <a:cxnLst/>
              <a:rect l="l" t="t" r="r" b="b"/>
              <a:pathLst>
                <a:path w="744220" h="769620">
                  <a:moveTo>
                    <a:pt x="0" y="1524"/>
                  </a:moveTo>
                  <a:lnTo>
                    <a:pt x="0" y="769556"/>
                  </a:lnTo>
                </a:path>
                <a:path w="744220" h="769620">
                  <a:moveTo>
                    <a:pt x="339826" y="769556"/>
                  </a:moveTo>
                  <a:lnTo>
                    <a:pt x="341350" y="4572"/>
                  </a:lnTo>
                </a:path>
                <a:path w="744220" h="769620">
                  <a:moveTo>
                    <a:pt x="544029" y="763460"/>
                  </a:moveTo>
                  <a:lnTo>
                    <a:pt x="545541" y="1524"/>
                  </a:lnTo>
                </a:path>
                <a:path w="744220" h="769620">
                  <a:moveTo>
                    <a:pt x="742124" y="764984"/>
                  </a:moveTo>
                  <a:lnTo>
                    <a:pt x="743648" y="0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 descr=""/>
          <p:cNvSpPr txBox="1"/>
          <p:nvPr/>
        </p:nvSpPr>
        <p:spPr>
          <a:xfrm>
            <a:off x="2299538" y="6823934"/>
            <a:ext cx="14478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8" name="object 78" descr=""/>
          <p:cNvGrpSpPr/>
          <p:nvPr/>
        </p:nvGrpSpPr>
        <p:grpSpPr>
          <a:xfrm>
            <a:off x="2292445" y="5929433"/>
            <a:ext cx="149860" cy="895985"/>
            <a:chOff x="2292445" y="5929433"/>
            <a:chExt cx="149860" cy="895985"/>
          </a:xfrm>
        </p:grpSpPr>
        <p:pic>
          <p:nvPicPr>
            <p:cNvPr id="79" name="object 7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92445" y="6677628"/>
              <a:ext cx="149301" cy="147777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2360993" y="5937008"/>
              <a:ext cx="1905" cy="745490"/>
            </a:xfrm>
            <a:custGeom>
              <a:avLst/>
              <a:gdLst/>
              <a:ahLst/>
              <a:cxnLst/>
              <a:rect l="l" t="t" r="r" b="b"/>
              <a:pathLst>
                <a:path w="1905" h="745490">
                  <a:moveTo>
                    <a:pt x="0" y="0"/>
                  </a:moveTo>
                  <a:lnTo>
                    <a:pt x="1524" y="745172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888423" y="7607206"/>
            <a:ext cx="6141085" cy="2018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8905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Symbol"/>
                <a:cs typeface="Symbol"/>
              </a:rPr>
              <a:t></a:t>
            </a:r>
            <a:endParaRPr sz="7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7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>
              <a:latin typeface="Symbol"/>
              <a:cs typeface="Symbol"/>
            </a:endParaRPr>
          </a:p>
          <a:p>
            <a:pPr marL="263525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triángulo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8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triángulo.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212725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tercambie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53628"/>
            <a:ext cx="46990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68" y="1504060"/>
            <a:ext cx="221932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01023" y="1504060"/>
            <a:ext cx="22205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3391" y="1848857"/>
            <a:ext cx="6126480" cy="344551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49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492125" marR="287655" indent="-227329">
              <a:lnSpc>
                <a:spcPct val="103899"/>
              </a:lnSpc>
              <a:spcBef>
                <a:spcPts val="10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492125" marR="40767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(1800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3600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6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antes.</a:t>
            </a:r>
            <a:endParaRPr sz="1000">
              <a:latin typeface="Arial"/>
              <a:cs typeface="Arial"/>
            </a:endParaRPr>
          </a:p>
          <a:p>
            <a:pPr marL="266065" indent="-229235">
              <a:lnSpc>
                <a:spcPct val="100000"/>
              </a:lnSpc>
              <a:spcBef>
                <a:spcPts val="35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264795" marR="76835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Compare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ajústela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tenciómetro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7175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264795" marR="32384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corrija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778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3.8.2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Funcionamiento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un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conexión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estrella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conexión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triángulo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583703"/>
            <a:ext cx="6136005" cy="61683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19621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3.8.2.1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(página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siguiente).</a:t>
            </a:r>
            <a:endParaRPr sz="1000">
              <a:latin typeface="Arial"/>
              <a:cs typeface="Arial"/>
            </a:endParaRPr>
          </a:p>
          <a:p>
            <a:pPr marL="239395" marR="13843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3.8.1,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39395" marR="1386205" indent="-227329">
              <a:lnSpc>
                <a:spcPct val="133000"/>
              </a:lnSpc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3.8.2.1.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466725" marR="8382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lvl="1" marL="466725" marR="3429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lvl="1" marL="466725" marR="22161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lvl="1" marL="466725" marR="508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Ahora,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3.8.2.2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triángulo.</a:t>
            </a:r>
            <a:endParaRPr sz="1000">
              <a:latin typeface="Arial"/>
              <a:cs typeface="Arial"/>
            </a:endParaRPr>
          </a:p>
          <a:p>
            <a:pPr marL="239395" marR="10160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3.8.2.2.</a:t>
            </a:r>
            <a:endParaRPr sz="1000">
              <a:latin typeface="Arial"/>
              <a:cs typeface="Arial"/>
            </a:endParaRPr>
          </a:p>
          <a:p>
            <a:pPr marL="239395" marR="52705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3.8.2.3).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898077" y="7898230"/>
          <a:ext cx="6126480" cy="1681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1325"/>
                <a:gridCol w="673735"/>
                <a:gridCol w="675005"/>
                <a:gridCol w="1709420"/>
                <a:gridCol w="675004"/>
                <a:gridCol w="675004"/>
              </a:tblGrid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 spc="-15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 spc="-15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888424" y="9618171"/>
            <a:ext cx="22758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estrella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47861" y="9618171"/>
            <a:ext cx="23469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3.8.2.2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triángulo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250086" y="1266329"/>
            <a:ext cx="4705985" cy="1207135"/>
          </a:xfrm>
          <a:custGeom>
            <a:avLst/>
            <a:gdLst/>
            <a:ahLst/>
            <a:cxnLst/>
            <a:rect l="l" t="t" r="r" b="b"/>
            <a:pathLst>
              <a:path w="4705985" h="1207135">
                <a:moveTo>
                  <a:pt x="2593632" y="1202334"/>
                </a:moveTo>
                <a:lnTo>
                  <a:pt x="4705718" y="1202334"/>
                </a:lnTo>
                <a:lnTo>
                  <a:pt x="4705718" y="0"/>
                </a:lnTo>
                <a:lnTo>
                  <a:pt x="2593632" y="0"/>
                </a:lnTo>
                <a:lnTo>
                  <a:pt x="2593632" y="1202334"/>
                </a:lnTo>
                <a:close/>
              </a:path>
              <a:path w="4705985" h="1207135">
                <a:moveTo>
                  <a:pt x="0" y="1206906"/>
                </a:moveTo>
                <a:lnTo>
                  <a:pt x="1853031" y="1206906"/>
                </a:lnTo>
                <a:lnTo>
                  <a:pt x="1853031" y="4572"/>
                </a:lnTo>
                <a:lnTo>
                  <a:pt x="0" y="4572"/>
                </a:lnTo>
                <a:lnTo>
                  <a:pt x="0" y="1206906"/>
                </a:lnTo>
                <a:close/>
              </a:path>
            </a:pathLst>
          </a:custGeom>
          <a:ln w="106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066378" y="2114969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2761" y="2765837"/>
            <a:ext cx="170662" cy="15389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536064" y="1359164"/>
            <a:ext cx="1230630" cy="3200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05740" marR="5080" indent="-193675">
              <a:lnSpc>
                <a:spcPts val="113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9948" y="2272099"/>
            <a:ext cx="68567" cy="68554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952938" y="1362212"/>
            <a:ext cx="1922145" cy="3200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498475" marR="5080" indent="-486409">
              <a:lnSpc>
                <a:spcPts val="113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2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99841" y="2079923"/>
            <a:ext cx="62611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185">
                <a:latin typeface="Times New Roman"/>
                <a:cs typeface="Times New Roman"/>
              </a:rPr>
              <a:t> 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200">
                <a:latin typeface="Times New Roman"/>
                <a:cs typeface="Times New Roman"/>
              </a:rPr>
              <a:t> 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7457" y="2272099"/>
            <a:ext cx="68567" cy="68554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1597025" y="4335282"/>
            <a:ext cx="1069340" cy="3219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5095" marR="5080" indent="-113030">
              <a:lnSpc>
                <a:spcPts val="114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437462" y="3743134"/>
            <a:ext cx="4133850" cy="532765"/>
            <a:chOff x="1437462" y="3743134"/>
            <a:chExt cx="4133850" cy="532765"/>
          </a:xfrm>
        </p:grpSpPr>
        <p:sp>
          <p:nvSpPr>
            <p:cNvPr id="17" name="object 17" descr=""/>
            <p:cNvSpPr/>
            <p:nvPr/>
          </p:nvSpPr>
          <p:spPr>
            <a:xfrm>
              <a:off x="1439049" y="3780726"/>
              <a:ext cx="433070" cy="431800"/>
            </a:xfrm>
            <a:custGeom>
              <a:avLst/>
              <a:gdLst/>
              <a:ahLst/>
              <a:cxnLst/>
              <a:rect l="l" t="t" r="r" b="b"/>
              <a:pathLst>
                <a:path w="433069" h="431800">
                  <a:moveTo>
                    <a:pt x="217919" y="0"/>
                  </a:moveTo>
                  <a:lnTo>
                    <a:pt x="196583" y="0"/>
                  </a:lnTo>
                  <a:lnTo>
                    <a:pt x="176771" y="3048"/>
                  </a:lnTo>
                  <a:lnTo>
                    <a:pt x="138671" y="13716"/>
                  </a:lnTo>
                  <a:lnTo>
                    <a:pt x="102108" y="32004"/>
                  </a:lnTo>
                  <a:lnTo>
                    <a:pt x="70104" y="56388"/>
                  </a:lnTo>
                  <a:lnTo>
                    <a:pt x="44196" y="85331"/>
                  </a:lnTo>
                  <a:lnTo>
                    <a:pt x="22860" y="120383"/>
                  </a:lnTo>
                  <a:lnTo>
                    <a:pt x="9144" y="156959"/>
                  </a:lnTo>
                  <a:lnTo>
                    <a:pt x="1524" y="196583"/>
                  </a:lnTo>
                  <a:lnTo>
                    <a:pt x="0" y="216382"/>
                  </a:lnTo>
                  <a:lnTo>
                    <a:pt x="1524" y="237718"/>
                  </a:lnTo>
                  <a:lnTo>
                    <a:pt x="4572" y="256006"/>
                  </a:lnTo>
                  <a:lnTo>
                    <a:pt x="9144" y="275818"/>
                  </a:lnTo>
                  <a:lnTo>
                    <a:pt x="15240" y="294106"/>
                  </a:lnTo>
                  <a:lnTo>
                    <a:pt x="24384" y="312394"/>
                  </a:lnTo>
                  <a:lnTo>
                    <a:pt x="32004" y="329158"/>
                  </a:lnTo>
                  <a:lnTo>
                    <a:pt x="56388" y="361162"/>
                  </a:lnTo>
                  <a:lnTo>
                    <a:pt x="86868" y="388581"/>
                  </a:lnTo>
                  <a:lnTo>
                    <a:pt x="120383" y="408393"/>
                  </a:lnTo>
                  <a:lnTo>
                    <a:pt x="156959" y="423633"/>
                  </a:lnTo>
                  <a:lnTo>
                    <a:pt x="198107" y="431253"/>
                  </a:lnTo>
                  <a:lnTo>
                    <a:pt x="237731" y="431253"/>
                  </a:lnTo>
                  <a:lnTo>
                    <a:pt x="256019" y="426681"/>
                  </a:lnTo>
                  <a:lnTo>
                    <a:pt x="275818" y="423633"/>
                  </a:lnTo>
                  <a:lnTo>
                    <a:pt x="294106" y="416013"/>
                  </a:lnTo>
                  <a:lnTo>
                    <a:pt x="313918" y="408393"/>
                  </a:lnTo>
                  <a:lnTo>
                    <a:pt x="330682" y="399249"/>
                  </a:lnTo>
                  <a:lnTo>
                    <a:pt x="362686" y="374865"/>
                  </a:lnTo>
                  <a:lnTo>
                    <a:pt x="390118" y="344398"/>
                  </a:lnTo>
                  <a:lnTo>
                    <a:pt x="411454" y="310870"/>
                  </a:lnTo>
                  <a:lnTo>
                    <a:pt x="429729" y="256006"/>
                  </a:lnTo>
                  <a:lnTo>
                    <a:pt x="432777" y="214858"/>
                  </a:lnTo>
                  <a:lnTo>
                    <a:pt x="431253" y="196583"/>
                  </a:lnTo>
                  <a:lnTo>
                    <a:pt x="429729" y="176771"/>
                  </a:lnTo>
                  <a:lnTo>
                    <a:pt x="417537" y="137147"/>
                  </a:lnTo>
                  <a:lnTo>
                    <a:pt x="400786" y="102095"/>
                  </a:lnTo>
                  <a:lnTo>
                    <a:pt x="376402" y="70091"/>
                  </a:lnTo>
                  <a:lnTo>
                    <a:pt x="347446" y="42672"/>
                  </a:lnTo>
                  <a:lnTo>
                    <a:pt x="313918" y="21336"/>
                  </a:lnTo>
                  <a:lnTo>
                    <a:pt x="275818" y="7620"/>
                  </a:lnTo>
                  <a:lnTo>
                    <a:pt x="236207" y="0"/>
                  </a:lnTo>
                  <a:lnTo>
                    <a:pt x="2179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885543" y="4000156"/>
              <a:ext cx="425450" cy="7620"/>
            </a:xfrm>
            <a:custGeom>
              <a:avLst/>
              <a:gdLst/>
              <a:ahLst/>
              <a:cxnLst/>
              <a:rect l="l" t="t" r="r" b="b"/>
              <a:pathLst>
                <a:path w="425450" h="7620">
                  <a:moveTo>
                    <a:pt x="15240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3048" y="7620"/>
                  </a:lnTo>
                  <a:lnTo>
                    <a:pt x="15240" y="7620"/>
                  </a:lnTo>
                  <a:lnTo>
                    <a:pt x="16764" y="6096"/>
                  </a:lnTo>
                  <a:lnTo>
                    <a:pt x="18288" y="6096"/>
                  </a:lnTo>
                  <a:lnTo>
                    <a:pt x="18288" y="4572"/>
                  </a:lnTo>
                  <a:lnTo>
                    <a:pt x="19812" y="3048"/>
                  </a:lnTo>
                  <a:lnTo>
                    <a:pt x="18288" y="3048"/>
                  </a:lnTo>
                  <a:lnTo>
                    <a:pt x="18288" y="1524"/>
                  </a:lnTo>
                  <a:lnTo>
                    <a:pt x="16764" y="1524"/>
                  </a:lnTo>
                  <a:lnTo>
                    <a:pt x="15240" y="0"/>
                  </a:lnTo>
                  <a:close/>
                </a:path>
                <a:path w="425450" h="7620">
                  <a:moveTo>
                    <a:pt x="42672" y="6096"/>
                  </a:moveTo>
                  <a:lnTo>
                    <a:pt x="27432" y="6096"/>
                  </a:lnTo>
                  <a:lnTo>
                    <a:pt x="28956" y="7620"/>
                  </a:lnTo>
                  <a:lnTo>
                    <a:pt x="41148" y="7620"/>
                  </a:lnTo>
                  <a:lnTo>
                    <a:pt x="42672" y="6096"/>
                  </a:lnTo>
                  <a:close/>
                </a:path>
                <a:path w="425450" h="7620">
                  <a:moveTo>
                    <a:pt x="44196" y="1524"/>
                  </a:moveTo>
                  <a:lnTo>
                    <a:pt x="25908" y="1524"/>
                  </a:lnTo>
                  <a:lnTo>
                    <a:pt x="25908" y="6096"/>
                  </a:lnTo>
                  <a:lnTo>
                    <a:pt x="44196" y="6096"/>
                  </a:lnTo>
                  <a:lnTo>
                    <a:pt x="44196" y="1524"/>
                  </a:lnTo>
                  <a:close/>
                </a:path>
                <a:path w="425450" h="7620">
                  <a:moveTo>
                    <a:pt x="41148" y="0"/>
                  </a:moveTo>
                  <a:lnTo>
                    <a:pt x="28956" y="0"/>
                  </a:lnTo>
                  <a:lnTo>
                    <a:pt x="27432" y="1524"/>
                  </a:lnTo>
                  <a:lnTo>
                    <a:pt x="42672" y="1524"/>
                  </a:lnTo>
                  <a:lnTo>
                    <a:pt x="41148" y="0"/>
                  </a:lnTo>
                  <a:close/>
                </a:path>
                <a:path w="425450" h="7620">
                  <a:moveTo>
                    <a:pt x="67056" y="0"/>
                  </a:moveTo>
                  <a:lnTo>
                    <a:pt x="53340" y="0"/>
                  </a:lnTo>
                  <a:lnTo>
                    <a:pt x="53340" y="1524"/>
                  </a:lnTo>
                  <a:lnTo>
                    <a:pt x="51816" y="1524"/>
                  </a:lnTo>
                  <a:lnTo>
                    <a:pt x="51816" y="3048"/>
                  </a:lnTo>
                  <a:lnTo>
                    <a:pt x="50292" y="4572"/>
                  </a:lnTo>
                  <a:lnTo>
                    <a:pt x="51816" y="4572"/>
                  </a:lnTo>
                  <a:lnTo>
                    <a:pt x="51816" y="6096"/>
                  </a:lnTo>
                  <a:lnTo>
                    <a:pt x="53340" y="6096"/>
                  </a:lnTo>
                  <a:lnTo>
                    <a:pt x="53340" y="7620"/>
                  </a:lnTo>
                  <a:lnTo>
                    <a:pt x="67056" y="7620"/>
                  </a:lnTo>
                  <a:lnTo>
                    <a:pt x="70104" y="4572"/>
                  </a:lnTo>
                  <a:lnTo>
                    <a:pt x="70104" y="3048"/>
                  </a:lnTo>
                  <a:lnTo>
                    <a:pt x="67056" y="0"/>
                  </a:lnTo>
                  <a:close/>
                </a:path>
                <a:path w="425450" h="7620">
                  <a:moveTo>
                    <a:pt x="91440" y="0"/>
                  </a:moveTo>
                  <a:lnTo>
                    <a:pt x="79248" y="0"/>
                  </a:lnTo>
                  <a:lnTo>
                    <a:pt x="76200" y="3048"/>
                  </a:lnTo>
                  <a:lnTo>
                    <a:pt x="76200" y="4572"/>
                  </a:lnTo>
                  <a:lnTo>
                    <a:pt x="79248" y="7620"/>
                  </a:lnTo>
                  <a:lnTo>
                    <a:pt x="91440" y="7620"/>
                  </a:lnTo>
                  <a:lnTo>
                    <a:pt x="92964" y="6096"/>
                  </a:lnTo>
                  <a:lnTo>
                    <a:pt x="94488" y="6096"/>
                  </a:lnTo>
                  <a:lnTo>
                    <a:pt x="94488" y="4572"/>
                  </a:lnTo>
                  <a:lnTo>
                    <a:pt x="96012" y="4572"/>
                  </a:lnTo>
                  <a:lnTo>
                    <a:pt x="94488" y="3048"/>
                  </a:lnTo>
                  <a:lnTo>
                    <a:pt x="94488" y="1524"/>
                  </a:lnTo>
                  <a:lnTo>
                    <a:pt x="92964" y="1524"/>
                  </a:lnTo>
                  <a:lnTo>
                    <a:pt x="91440" y="0"/>
                  </a:lnTo>
                  <a:close/>
                </a:path>
                <a:path w="425450" h="7620">
                  <a:moveTo>
                    <a:pt x="118872" y="6096"/>
                  </a:moveTo>
                  <a:lnTo>
                    <a:pt x="103632" y="6096"/>
                  </a:lnTo>
                  <a:lnTo>
                    <a:pt x="105156" y="7620"/>
                  </a:lnTo>
                  <a:lnTo>
                    <a:pt x="117348" y="7620"/>
                  </a:lnTo>
                  <a:lnTo>
                    <a:pt x="118872" y="6096"/>
                  </a:lnTo>
                  <a:close/>
                </a:path>
                <a:path w="425450" h="7620">
                  <a:moveTo>
                    <a:pt x="120396" y="1524"/>
                  </a:moveTo>
                  <a:lnTo>
                    <a:pt x="102108" y="1524"/>
                  </a:lnTo>
                  <a:lnTo>
                    <a:pt x="102108" y="6096"/>
                  </a:lnTo>
                  <a:lnTo>
                    <a:pt x="120396" y="6096"/>
                  </a:lnTo>
                  <a:lnTo>
                    <a:pt x="120396" y="1524"/>
                  </a:lnTo>
                  <a:close/>
                </a:path>
                <a:path w="425450" h="7620">
                  <a:moveTo>
                    <a:pt x="105156" y="0"/>
                  </a:moveTo>
                  <a:lnTo>
                    <a:pt x="103632" y="1524"/>
                  </a:lnTo>
                  <a:lnTo>
                    <a:pt x="117348" y="1524"/>
                  </a:lnTo>
                  <a:lnTo>
                    <a:pt x="105156" y="0"/>
                  </a:lnTo>
                  <a:close/>
                </a:path>
                <a:path w="425450" h="7620">
                  <a:moveTo>
                    <a:pt x="144767" y="1524"/>
                  </a:moveTo>
                  <a:lnTo>
                    <a:pt x="128003" y="1524"/>
                  </a:lnTo>
                  <a:lnTo>
                    <a:pt x="128003" y="3048"/>
                  </a:lnTo>
                  <a:lnTo>
                    <a:pt x="126479" y="4572"/>
                  </a:lnTo>
                  <a:lnTo>
                    <a:pt x="128003" y="4572"/>
                  </a:lnTo>
                  <a:lnTo>
                    <a:pt x="128003" y="6096"/>
                  </a:lnTo>
                  <a:lnTo>
                    <a:pt x="129527" y="6096"/>
                  </a:lnTo>
                  <a:lnTo>
                    <a:pt x="129527" y="7620"/>
                  </a:lnTo>
                  <a:lnTo>
                    <a:pt x="144767" y="7620"/>
                  </a:lnTo>
                  <a:lnTo>
                    <a:pt x="144767" y="6096"/>
                  </a:lnTo>
                  <a:lnTo>
                    <a:pt x="146291" y="4572"/>
                  </a:lnTo>
                  <a:lnTo>
                    <a:pt x="146291" y="3048"/>
                  </a:lnTo>
                  <a:lnTo>
                    <a:pt x="144767" y="1524"/>
                  </a:lnTo>
                  <a:close/>
                </a:path>
                <a:path w="425450" h="7620">
                  <a:moveTo>
                    <a:pt x="170675" y="1524"/>
                  </a:moveTo>
                  <a:lnTo>
                    <a:pt x="153911" y="1524"/>
                  </a:lnTo>
                  <a:lnTo>
                    <a:pt x="152387" y="3048"/>
                  </a:lnTo>
                  <a:lnTo>
                    <a:pt x="152387" y="4572"/>
                  </a:lnTo>
                  <a:lnTo>
                    <a:pt x="153911" y="6096"/>
                  </a:lnTo>
                  <a:lnTo>
                    <a:pt x="153911" y="7620"/>
                  </a:lnTo>
                  <a:lnTo>
                    <a:pt x="169151" y="7620"/>
                  </a:lnTo>
                  <a:lnTo>
                    <a:pt x="170675" y="6096"/>
                  </a:lnTo>
                  <a:lnTo>
                    <a:pt x="170675" y="4572"/>
                  </a:lnTo>
                  <a:lnTo>
                    <a:pt x="172199" y="4572"/>
                  </a:lnTo>
                  <a:lnTo>
                    <a:pt x="170675" y="3048"/>
                  </a:lnTo>
                  <a:lnTo>
                    <a:pt x="170675" y="1524"/>
                  </a:lnTo>
                  <a:close/>
                </a:path>
                <a:path w="425450" h="7620">
                  <a:moveTo>
                    <a:pt x="196583" y="1524"/>
                  </a:moveTo>
                  <a:lnTo>
                    <a:pt x="178295" y="1524"/>
                  </a:lnTo>
                  <a:lnTo>
                    <a:pt x="178295" y="6096"/>
                  </a:lnTo>
                  <a:lnTo>
                    <a:pt x="179819" y="7620"/>
                  </a:lnTo>
                  <a:lnTo>
                    <a:pt x="195059" y="7620"/>
                  </a:lnTo>
                  <a:lnTo>
                    <a:pt x="196583" y="6096"/>
                  </a:lnTo>
                  <a:lnTo>
                    <a:pt x="196583" y="1524"/>
                  </a:lnTo>
                  <a:close/>
                </a:path>
                <a:path w="425450" h="7620">
                  <a:moveTo>
                    <a:pt x="220967" y="1524"/>
                  </a:moveTo>
                  <a:lnTo>
                    <a:pt x="204203" y="1524"/>
                  </a:lnTo>
                  <a:lnTo>
                    <a:pt x="204203" y="3048"/>
                  </a:lnTo>
                  <a:lnTo>
                    <a:pt x="202679" y="4572"/>
                  </a:lnTo>
                  <a:lnTo>
                    <a:pt x="204203" y="4572"/>
                  </a:lnTo>
                  <a:lnTo>
                    <a:pt x="204203" y="6096"/>
                  </a:lnTo>
                  <a:lnTo>
                    <a:pt x="205727" y="7620"/>
                  </a:lnTo>
                  <a:lnTo>
                    <a:pt x="220967" y="7620"/>
                  </a:lnTo>
                  <a:lnTo>
                    <a:pt x="220967" y="6096"/>
                  </a:lnTo>
                  <a:lnTo>
                    <a:pt x="222491" y="6096"/>
                  </a:lnTo>
                  <a:lnTo>
                    <a:pt x="222491" y="3048"/>
                  </a:lnTo>
                  <a:lnTo>
                    <a:pt x="220967" y="1524"/>
                  </a:lnTo>
                  <a:close/>
                </a:path>
                <a:path w="425450" h="7620">
                  <a:moveTo>
                    <a:pt x="246875" y="1524"/>
                  </a:moveTo>
                  <a:lnTo>
                    <a:pt x="230111" y="1524"/>
                  </a:lnTo>
                  <a:lnTo>
                    <a:pt x="228587" y="3048"/>
                  </a:lnTo>
                  <a:lnTo>
                    <a:pt x="228587" y="6096"/>
                  </a:lnTo>
                  <a:lnTo>
                    <a:pt x="230111" y="6096"/>
                  </a:lnTo>
                  <a:lnTo>
                    <a:pt x="230111" y="7620"/>
                  </a:lnTo>
                  <a:lnTo>
                    <a:pt x="245351" y="7620"/>
                  </a:lnTo>
                  <a:lnTo>
                    <a:pt x="248399" y="4572"/>
                  </a:lnTo>
                  <a:lnTo>
                    <a:pt x="246875" y="3048"/>
                  </a:lnTo>
                  <a:lnTo>
                    <a:pt x="246875" y="1524"/>
                  </a:lnTo>
                  <a:close/>
                </a:path>
                <a:path w="425450" h="7620">
                  <a:moveTo>
                    <a:pt x="272783" y="1524"/>
                  </a:moveTo>
                  <a:lnTo>
                    <a:pt x="254495" y="1524"/>
                  </a:lnTo>
                  <a:lnTo>
                    <a:pt x="254495" y="6096"/>
                  </a:lnTo>
                  <a:lnTo>
                    <a:pt x="256019" y="7620"/>
                  </a:lnTo>
                  <a:lnTo>
                    <a:pt x="271259" y="7620"/>
                  </a:lnTo>
                  <a:lnTo>
                    <a:pt x="272783" y="6096"/>
                  </a:lnTo>
                  <a:lnTo>
                    <a:pt x="272783" y="1524"/>
                  </a:lnTo>
                  <a:close/>
                </a:path>
                <a:path w="425450" h="7620">
                  <a:moveTo>
                    <a:pt x="297154" y="1524"/>
                  </a:moveTo>
                  <a:lnTo>
                    <a:pt x="280390" y="1524"/>
                  </a:lnTo>
                  <a:lnTo>
                    <a:pt x="280390" y="3048"/>
                  </a:lnTo>
                  <a:lnTo>
                    <a:pt x="278866" y="4572"/>
                  </a:lnTo>
                  <a:lnTo>
                    <a:pt x="281914" y="7620"/>
                  </a:lnTo>
                  <a:lnTo>
                    <a:pt x="297154" y="7620"/>
                  </a:lnTo>
                  <a:lnTo>
                    <a:pt x="297154" y="6096"/>
                  </a:lnTo>
                  <a:lnTo>
                    <a:pt x="298678" y="6096"/>
                  </a:lnTo>
                  <a:lnTo>
                    <a:pt x="298678" y="3048"/>
                  </a:lnTo>
                  <a:lnTo>
                    <a:pt x="297154" y="1524"/>
                  </a:lnTo>
                  <a:close/>
                </a:path>
                <a:path w="425450" h="7620">
                  <a:moveTo>
                    <a:pt x="323062" y="1524"/>
                  </a:moveTo>
                  <a:lnTo>
                    <a:pt x="306298" y="1524"/>
                  </a:lnTo>
                  <a:lnTo>
                    <a:pt x="304774" y="3048"/>
                  </a:lnTo>
                  <a:lnTo>
                    <a:pt x="304774" y="6096"/>
                  </a:lnTo>
                  <a:lnTo>
                    <a:pt x="306298" y="6096"/>
                  </a:lnTo>
                  <a:lnTo>
                    <a:pt x="306298" y="7620"/>
                  </a:lnTo>
                  <a:lnTo>
                    <a:pt x="321538" y="7620"/>
                  </a:lnTo>
                  <a:lnTo>
                    <a:pt x="324586" y="4572"/>
                  </a:lnTo>
                  <a:lnTo>
                    <a:pt x="323062" y="3048"/>
                  </a:lnTo>
                  <a:lnTo>
                    <a:pt x="323062" y="1524"/>
                  </a:lnTo>
                  <a:close/>
                </a:path>
                <a:path w="425450" h="7620">
                  <a:moveTo>
                    <a:pt x="348970" y="1524"/>
                  </a:moveTo>
                  <a:lnTo>
                    <a:pt x="330682" y="1524"/>
                  </a:lnTo>
                  <a:lnTo>
                    <a:pt x="330682" y="6096"/>
                  </a:lnTo>
                  <a:lnTo>
                    <a:pt x="332206" y="7620"/>
                  </a:lnTo>
                  <a:lnTo>
                    <a:pt x="347446" y="7620"/>
                  </a:lnTo>
                  <a:lnTo>
                    <a:pt x="348970" y="6096"/>
                  </a:lnTo>
                  <a:lnTo>
                    <a:pt x="348970" y="1524"/>
                  </a:lnTo>
                  <a:close/>
                </a:path>
                <a:path w="425450" h="7620">
                  <a:moveTo>
                    <a:pt x="373354" y="1524"/>
                  </a:moveTo>
                  <a:lnTo>
                    <a:pt x="356590" y="1524"/>
                  </a:lnTo>
                  <a:lnTo>
                    <a:pt x="356590" y="3048"/>
                  </a:lnTo>
                  <a:lnTo>
                    <a:pt x="355066" y="4572"/>
                  </a:lnTo>
                  <a:lnTo>
                    <a:pt x="358114" y="7620"/>
                  </a:lnTo>
                  <a:lnTo>
                    <a:pt x="373354" y="7620"/>
                  </a:lnTo>
                  <a:lnTo>
                    <a:pt x="373354" y="6096"/>
                  </a:lnTo>
                  <a:lnTo>
                    <a:pt x="374878" y="6096"/>
                  </a:lnTo>
                  <a:lnTo>
                    <a:pt x="374878" y="3048"/>
                  </a:lnTo>
                  <a:lnTo>
                    <a:pt x="373354" y="1524"/>
                  </a:lnTo>
                  <a:close/>
                </a:path>
                <a:path w="425450" h="7620">
                  <a:moveTo>
                    <a:pt x="399262" y="1524"/>
                  </a:moveTo>
                  <a:lnTo>
                    <a:pt x="382498" y="1524"/>
                  </a:lnTo>
                  <a:lnTo>
                    <a:pt x="380974" y="3048"/>
                  </a:lnTo>
                  <a:lnTo>
                    <a:pt x="380974" y="6096"/>
                  </a:lnTo>
                  <a:lnTo>
                    <a:pt x="382498" y="6096"/>
                  </a:lnTo>
                  <a:lnTo>
                    <a:pt x="382498" y="7620"/>
                  </a:lnTo>
                  <a:lnTo>
                    <a:pt x="397738" y="7620"/>
                  </a:lnTo>
                  <a:lnTo>
                    <a:pt x="400786" y="4572"/>
                  </a:lnTo>
                  <a:lnTo>
                    <a:pt x="399262" y="3048"/>
                  </a:lnTo>
                  <a:lnTo>
                    <a:pt x="399262" y="1524"/>
                  </a:lnTo>
                  <a:close/>
                </a:path>
                <a:path w="425450" h="7620">
                  <a:moveTo>
                    <a:pt x="425170" y="1524"/>
                  </a:moveTo>
                  <a:lnTo>
                    <a:pt x="406882" y="1524"/>
                  </a:lnTo>
                  <a:lnTo>
                    <a:pt x="406882" y="6096"/>
                  </a:lnTo>
                  <a:lnTo>
                    <a:pt x="408406" y="7620"/>
                  </a:lnTo>
                  <a:lnTo>
                    <a:pt x="423646" y="7620"/>
                  </a:lnTo>
                  <a:lnTo>
                    <a:pt x="425170" y="6096"/>
                  </a:lnTo>
                  <a:lnTo>
                    <a:pt x="42517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885543" y="4000156"/>
              <a:ext cx="425450" cy="7620"/>
            </a:xfrm>
            <a:custGeom>
              <a:avLst/>
              <a:gdLst/>
              <a:ahLst/>
              <a:cxnLst/>
              <a:rect l="l" t="t" r="r" b="b"/>
              <a:pathLst>
                <a:path w="425450" h="7620">
                  <a:moveTo>
                    <a:pt x="3048" y="0"/>
                  </a:moveTo>
                  <a:lnTo>
                    <a:pt x="15240" y="0"/>
                  </a:lnTo>
                  <a:lnTo>
                    <a:pt x="16764" y="1524"/>
                  </a:lnTo>
                  <a:lnTo>
                    <a:pt x="18288" y="1524"/>
                  </a:lnTo>
                  <a:lnTo>
                    <a:pt x="18288" y="3048"/>
                  </a:lnTo>
                  <a:lnTo>
                    <a:pt x="19812" y="3048"/>
                  </a:lnTo>
                  <a:lnTo>
                    <a:pt x="18288" y="4572"/>
                  </a:lnTo>
                  <a:lnTo>
                    <a:pt x="18288" y="6096"/>
                  </a:lnTo>
                  <a:lnTo>
                    <a:pt x="16764" y="6096"/>
                  </a:lnTo>
                  <a:lnTo>
                    <a:pt x="15240" y="7620"/>
                  </a:lnTo>
                  <a:lnTo>
                    <a:pt x="3048" y="7620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3048" y="0"/>
                  </a:lnTo>
                  <a:close/>
                </a:path>
                <a:path w="425450" h="7620">
                  <a:moveTo>
                    <a:pt x="28956" y="0"/>
                  </a:moveTo>
                  <a:lnTo>
                    <a:pt x="41148" y="0"/>
                  </a:lnTo>
                  <a:lnTo>
                    <a:pt x="42672" y="1524"/>
                  </a:lnTo>
                  <a:lnTo>
                    <a:pt x="44196" y="1524"/>
                  </a:lnTo>
                  <a:lnTo>
                    <a:pt x="44196" y="6096"/>
                  </a:lnTo>
                  <a:lnTo>
                    <a:pt x="42672" y="6096"/>
                  </a:lnTo>
                  <a:lnTo>
                    <a:pt x="41148" y="7620"/>
                  </a:lnTo>
                  <a:lnTo>
                    <a:pt x="28956" y="7620"/>
                  </a:lnTo>
                  <a:lnTo>
                    <a:pt x="27432" y="6096"/>
                  </a:lnTo>
                  <a:lnTo>
                    <a:pt x="25908" y="6096"/>
                  </a:lnTo>
                  <a:lnTo>
                    <a:pt x="25908" y="1524"/>
                  </a:lnTo>
                  <a:lnTo>
                    <a:pt x="27432" y="1524"/>
                  </a:lnTo>
                  <a:lnTo>
                    <a:pt x="28956" y="0"/>
                  </a:lnTo>
                  <a:close/>
                </a:path>
                <a:path w="425450" h="7620">
                  <a:moveTo>
                    <a:pt x="53340" y="0"/>
                  </a:moveTo>
                  <a:lnTo>
                    <a:pt x="67056" y="0"/>
                  </a:lnTo>
                  <a:lnTo>
                    <a:pt x="70104" y="3048"/>
                  </a:lnTo>
                  <a:lnTo>
                    <a:pt x="70104" y="4572"/>
                  </a:lnTo>
                  <a:lnTo>
                    <a:pt x="67056" y="7620"/>
                  </a:lnTo>
                  <a:lnTo>
                    <a:pt x="53340" y="7620"/>
                  </a:lnTo>
                  <a:lnTo>
                    <a:pt x="53340" y="6096"/>
                  </a:lnTo>
                  <a:lnTo>
                    <a:pt x="51816" y="6096"/>
                  </a:lnTo>
                  <a:lnTo>
                    <a:pt x="51816" y="4572"/>
                  </a:lnTo>
                  <a:lnTo>
                    <a:pt x="50292" y="4572"/>
                  </a:lnTo>
                  <a:lnTo>
                    <a:pt x="51816" y="3048"/>
                  </a:lnTo>
                  <a:lnTo>
                    <a:pt x="51816" y="1524"/>
                  </a:lnTo>
                  <a:lnTo>
                    <a:pt x="53340" y="1524"/>
                  </a:lnTo>
                  <a:lnTo>
                    <a:pt x="53340" y="0"/>
                  </a:lnTo>
                  <a:close/>
                </a:path>
                <a:path w="425450" h="7620">
                  <a:moveTo>
                    <a:pt x="79248" y="0"/>
                  </a:moveTo>
                  <a:lnTo>
                    <a:pt x="91440" y="0"/>
                  </a:lnTo>
                  <a:lnTo>
                    <a:pt x="92964" y="1524"/>
                  </a:lnTo>
                  <a:lnTo>
                    <a:pt x="94488" y="1524"/>
                  </a:lnTo>
                  <a:lnTo>
                    <a:pt x="94488" y="3048"/>
                  </a:lnTo>
                  <a:lnTo>
                    <a:pt x="96012" y="4572"/>
                  </a:lnTo>
                  <a:lnTo>
                    <a:pt x="94488" y="4572"/>
                  </a:lnTo>
                  <a:lnTo>
                    <a:pt x="94488" y="6096"/>
                  </a:lnTo>
                  <a:lnTo>
                    <a:pt x="92964" y="6096"/>
                  </a:lnTo>
                  <a:lnTo>
                    <a:pt x="91440" y="7620"/>
                  </a:lnTo>
                  <a:lnTo>
                    <a:pt x="79248" y="7620"/>
                  </a:lnTo>
                  <a:lnTo>
                    <a:pt x="76200" y="4572"/>
                  </a:lnTo>
                  <a:lnTo>
                    <a:pt x="76200" y="3048"/>
                  </a:lnTo>
                  <a:lnTo>
                    <a:pt x="79248" y="0"/>
                  </a:lnTo>
                  <a:close/>
                </a:path>
                <a:path w="425450" h="7620">
                  <a:moveTo>
                    <a:pt x="105156" y="0"/>
                  </a:moveTo>
                  <a:lnTo>
                    <a:pt x="117348" y="1524"/>
                  </a:lnTo>
                  <a:lnTo>
                    <a:pt x="120396" y="1524"/>
                  </a:lnTo>
                  <a:lnTo>
                    <a:pt x="120396" y="6096"/>
                  </a:lnTo>
                  <a:lnTo>
                    <a:pt x="118872" y="6096"/>
                  </a:lnTo>
                  <a:lnTo>
                    <a:pt x="117348" y="7620"/>
                  </a:lnTo>
                  <a:lnTo>
                    <a:pt x="105156" y="7620"/>
                  </a:lnTo>
                  <a:lnTo>
                    <a:pt x="103632" y="6096"/>
                  </a:lnTo>
                  <a:lnTo>
                    <a:pt x="102108" y="6096"/>
                  </a:lnTo>
                  <a:lnTo>
                    <a:pt x="102108" y="1524"/>
                  </a:lnTo>
                  <a:lnTo>
                    <a:pt x="103632" y="1524"/>
                  </a:lnTo>
                  <a:lnTo>
                    <a:pt x="105156" y="0"/>
                  </a:lnTo>
                  <a:close/>
                </a:path>
                <a:path w="425450" h="7620">
                  <a:moveTo>
                    <a:pt x="129527" y="1524"/>
                  </a:moveTo>
                  <a:lnTo>
                    <a:pt x="144767" y="1524"/>
                  </a:lnTo>
                  <a:lnTo>
                    <a:pt x="146291" y="3048"/>
                  </a:lnTo>
                  <a:lnTo>
                    <a:pt x="146291" y="4572"/>
                  </a:lnTo>
                  <a:lnTo>
                    <a:pt x="144767" y="6096"/>
                  </a:lnTo>
                  <a:lnTo>
                    <a:pt x="144767" y="7620"/>
                  </a:lnTo>
                  <a:lnTo>
                    <a:pt x="129527" y="7620"/>
                  </a:lnTo>
                  <a:lnTo>
                    <a:pt x="129527" y="6096"/>
                  </a:lnTo>
                  <a:lnTo>
                    <a:pt x="128003" y="6096"/>
                  </a:lnTo>
                  <a:lnTo>
                    <a:pt x="128003" y="4572"/>
                  </a:lnTo>
                  <a:lnTo>
                    <a:pt x="126479" y="4572"/>
                  </a:lnTo>
                  <a:lnTo>
                    <a:pt x="128003" y="3048"/>
                  </a:lnTo>
                  <a:lnTo>
                    <a:pt x="128003" y="1524"/>
                  </a:lnTo>
                  <a:lnTo>
                    <a:pt x="129527" y="1524"/>
                  </a:lnTo>
                  <a:close/>
                </a:path>
                <a:path w="425450" h="7620">
                  <a:moveTo>
                    <a:pt x="155435" y="1524"/>
                  </a:moveTo>
                  <a:lnTo>
                    <a:pt x="170675" y="1524"/>
                  </a:lnTo>
                  <a:lnTo>
                    <a:pt x="170675" y="3048"/>
                  </a:lnTo>
                  <a:lnTo>
                    <a:pt x="172199" y="4572"/>
                  </a:lnTo>
                  <a:lnTo>
                    <a:pt x="170675" y="4572"/>
                  </a:lnTo>
                  <a:lnTo>
                    <a:pt x="170675" y="6096"/>
                  </a:lnTo>
                  <a:lnTo>
                    <a:pt x="169151" y="7620"/>
                  </a:lnTo>
                  <a:lnTo>
                    <a:pt x="153911" y="7620"/>
                  </a:lnTo>
                  <a:lnTo>
                    <a:pt x="153911" y="6096"/>
                  </a:lnTo>
                  <a:lnTo>
                    <a:pt x="152387" y="4572"/>
                  </a:lnTo>
                  <a:lnTo>
                    <a:pt x="152387" y="3048"/>
                  </a:lnTo>
                  <a:lnTo>
                    <a:pt x="153911" y="1524"/>
                  </a:lnTo>
                  <a:lnTo>
                    <a:pt x="155435" y="1524"/>
                  </a:lnTo>
                  <a:close/>
                </a:path>
                <a:path w="425450" h="7620">
                  <a:moveTo>
                    <a:pt x="181343" y="1524"/>
                  </a:moveTo>
                  <a:lnTo>
                    <a:pt x="196583" y="1524"/>
                  </a:lnTo>
                  <a:lnTo>
                    <a:pt x="196583" y="6096"/>
                  </a:lnTo>
                  <a:lnTo>
                    <a:pt x="195059" y="7620"/>
                  </a:lnTo>
                  <a:lnTo>
                    <a:pt x="179819" y="7620"/>
                  </a:lnTo>
                  <a:lnTo>
                    <a:pt x="178295" y="6096"/>
                  </a:lnTo>
                  <a:lnTo>
                    <a:pt x="178295" y="1524"/>
                  </a:lnTo>
                  <a:lnTo>
                    <a:pt x="181343" y="1524"/>
                  </a:lnTo>
                  <a:close/>
                </a:path>
                <a:path w="425450" h="7620">
                  <a:moveTo>
                    <a:pt x="205727" y="1524"/>
                  </a:moveTo>
                  <a:lnTo>
                    <a:pt x="220967" y="1524"/>
                  </a:lnTo>
                  <a:lnTo>
                    <a:pt x="222491" y="3048"/>
                  </a:lnTo>
                  <a:lnTo>
                    <a:pt x="222491" y="6096"/>
                  </a:lnTo>
                  <a:lnTo>
                    <a:pt x="220967" y="6096"/>
                  </a:lnTo>
                  <a:lnTo>
                    <a:pt x="220967" y="7620"/>
                  </a:lnTo>
                  <a:lnTo>
                    <a:pt x="205727" y="7620"/>
                  </a:lnTo>
                  <a:lnTo>
                    <a:pt x="204203" y="6096"/>
                  </a:lnTo>
                  <a:lnTo>
                    <a:pt x="204203" y="4572"/>
                  </a:lnTo>
                  <a:lnTo>
                    <a:pt x="202679" y="4572"/>
                  </a:lnTo>
                  <a:lnTo>
                    <a:pt x="204203" y="3048"/>
                  </a:lnTo>
                  <a:lnTo>
                    <a:pt x="204203" y="1524"/>
                  </a:lnTo>
                  <a:lnTo>
                    <a:pt x="205727" y="1524"/>
                  </a:lnTo>
                  <a:close/>
                </a:path>
                <a:path w="425450" h="7620">
                  <a:moveTo>
                    <a:pt x="231635" y="1524"/>
                  </a:moveTo>
                  <a:lnTo>
                    <a:pt x="246875" y="1524"/>
                  </a:lnTo>
                  <a:lnTo>
                    <a:pt x="246875" y="3048"/>
                  </a:lnTo>
                  <a:lnTo>
                    <a:pt x="248399" y="4572"/>
                  </a:lnTo>
                  <a:lnTo>
                    <a:pt x="245351" y="7620"/>
                  </a:lnTo>
                  <a:lnTo>
                    <a:pt x="230111" y="7620"/>
                  </a:lnTo>
                  <a:lnTo>
                    <a:pt x="230111" y="6096"/>
                  </a:lnTo>
                  <a:lnTo>
                    <a:pt x="228587" y="6096"/>
                  </a:lnTo>
                  <a:lnTo>
                    <a:pt x="228587" y="3048"/>
                  </a:lnTo>
                  <a:lnTo>
                    <a:pt x="230111" y="1524"/>
                  </a:lnTo>
                  <a:lnTo>
                    <a:pt x="231635" y="1524"/>
                  </a:lnTo>
                  <a:close/>
                </a:path>
                <a:path w="425450" h="7620">
                  <a:moveTo>
                    <a:pt x="257543" y="1524"/>
                  </a:moveTo>
                  <a:lnTo>
                    <a:pt x="272783" y="1524"/>
                  </a:lnTo>
                  <a:lnTo>
                    <a:pt x="272783" y="6096"/>
                  </a:lnTo>
                  <a:lnTo>
                    <a:pt x="271259" y="7620"/>
                  </a:lnTo>
                  <a:lnTo>
                    <a:pt x="256019" y="7620"/>
                  </a:lnTo>
                  <a:lnTo>
                    <a:pt x="254495" y="6096"/>
                  </a:lnTo>
                  <a:lnTo>
                    <a:pt x="254495" y="1524"/>
                  </a:lnTo>
                  <a:lnTo>
                    <a:pt x="257543" y="1524"/>
                  </a:lnTo>
                  <a:close/>
                </a:path>
                <a:path w="425450" h="7620">
                  <a:moveTo>
                    <a:pt x="281914" y="1524"/>
                  </a:moveTo>
                  <a:lnTo>
                    <a:pt x="297154" y="1524"/>
                  </a:lnTo>
                  <a:lnTo>
                    <a:pt x="298678" y="3048"/>
                  </a:lnTo>
                  <a:lnTo>
                    <a:pt x="298678" y="6096"/>
                  </a:lnTo>
                  <a:lnTo>
                    <a:pt x="297154" y="6096"/>
                  </a:lnTo>
                  <a:lnTo>
                    <a:pt x="297154" y="7620"/>
                  </a:lnTo>
                  <a:lnTo>
                    <a:pt x="281914" y="7620"/>
                  </a:lnTo>
                  <a:lnTo>
                    <a:pt x="278866" y="4572"/>
                  </a:lnTo>
                  <a:lnTo>
                    <a:pt x="280390" y="3048"/>
                  </a:lnTo>
                  <a:lnTo>
                    <a:pt x="280390" y="1524"/>
                  </a:lnTo>
                  <a:lnTo>
                    <a:pt x="281914" y="1524"/>
                  </a:lnTo>
                  <a:close/>
                </a:path>
                <a:path w="425450" h="7620">
                  <a:moveTo>
                    <a:pt x="307822" y="1524"/>
                  </a:moveTo>
                  <a:lnTo>
                    <a:pt x="323062" y="1524"/>
                  </a:lnTo>
                  <a:lnTo>
                    <a:pt x="323062" y="3048"/>
                  </a:lnTo>
                  <a:lnTo>
                    <a:pt x="324586" y="4572"/>
                  </a:lnTo>
                  <a:lnTo>
                    <a:pt x="321538" y="7620"/>
                  </a:lnTo>
                  <a:lnTo>
                    <a:pt x="306298" y="7620"/>
                  </a:lnTo>
                  <a:lnTo>
                    <a:pt x="306298" y="6096"/>
                  </a:lnTo>
                  <a:lnTo>
                    <a:pt x="304774" y="6096"/>
                  </a:lnTo>
                  <a:lnTo>
                    <a:pt x="304774" y="3048"/>
                  </a:lnTo>
                  <a:lnTo>
                    <a:pt x="306298" y="1524"/>
                  </a:lnTo>
                  <a:lnTo>
                    <a:pt x="307822" y="1524"/>
                  </a:lnTo>
                  <a:close/>
                </a:path>
                <a:path w="425450" h="7620">
                  <a:moveTo>
                    <a:pt x="333730" y="1524"/>
                  </a:moveTo>
                  <a:lnTo>
                    <a:pt x="348970" y="1524"/>
                  </a:lnTo>
                  <a:lnTo>
                    <a:pt x="348970" y="6096"/>
                  </a:lnTo>
                  <a:lnTo>
                    <a:pt x="347446" y="7620"/>
                  </a:lnTo>
                  <a:lnTo>
                    <a:pt x="332206" y="7620"/>
                  </a:lnTo>
                  <a:lnTo>
                    <a:pt x="330682" y="6096"/>
                  </a:lnTo>
                  <a:lnTo>
                    <a:pt x="330682" y="1524"/>
                  </a:lnTo>
                  <a:lnTo>
                    <a:pt x="333730" y="1524"/>
                  </a:lnTo>
                  <a:close/>
                </a:path>
                <a:path w="425450" h="7620">
                  <a:moveTo>
                    <a:pt x="358114" y="1524"/>
                  </a:moveTo>
                  <a:lnTo>
                    <a:pt x="373354" y="1524"/>
                  </a:lnTo>
                  <a:lnTo>
                    <a:pt x="374878" y="3048"/>
                  </a:lnTo>
                  <a:lnTo>
                    <a:pt x="374878" y="6096"/>
                  </a:lnTo>
                  <a:lnTo>
                    <a:pt x="373354" y="6096"/>
                  </a:lnTo>
                  <a:lnTo>
                    <a:pt x="373354" y="7620"/>
                  </a:lnTo>
                  <a:lnTo>
                    <a:pt x="358114" y="7620"/>
                  </a:lnTo>
                  <a:lnTo>
                    <a:pt x="355066" y="4572"/>
                  </a:lnTo>
                  <a:lnTo>
                    <a:pt x="356590" y="3048"/>
                  </a:lnTo>
                  <a:lnTo>
                    <a:pt x="356590" y="1524"/>
                  </a:lnTo>
                  <a:lnTo>
                    <a:pt x="358114" y="1524"/>
                  </a:lnTo>
                  <a:close/>
                </a:path>
                <a:path w="425450" h="7620">
                  <a:moveTo>
                    <a:pt x="384022" y="1524"/>
                  </a:moveTo>
                  <a:lnTo>
                    <a:pt x="399262" y="1524"/>
                  </a:lnTo>
                  <a:lnTo>
                    <a:pt x="399262" y="3048"/>
                  </a:lnTo>
                  <a:lnTo>
                    <a:pt x="400786" y="4572"/>
                  </a:lnTo>
                  <a:lnTo>
                    <a:pt x="397738" y="7620"/>
                  </a:lnTo>
                  <a:lnTo>
                    <a:pt x="382498" y="7620"/>
                  </a:lnTo>
                  <a:lnTo>
                    <a:pt x="382498" y="6096"/>
                  </a:lnTo>
                  <a:lnTo>
                    <a:pt x="380974" y="6096"/>
                  </a:lnTo>
                  <a:lnTo>
                    <a:pt x="380974" y="3048"/>
                  </a:lnTo>
                  <a:lnTo>
                    <a:pt x="382498" y="1524"/>
                  </a:lnTo>
                  <a:lnTo>
                    <a:pt x="384022" y="1524"/>
                  </a:lnTo>
                  <a:close/>
                </a:path>
                <a:path w="425450" h="7620">
                  <a:moveTo>
                    <a:pt x="409930" y="1524"/>
                  </a:moveTo>
                  <a:lnTo>
                    <a:pt x="425170" y="1524"/>
                  </a:lnTo>
                  <a:lnTo>
                    <a:pt x="425170" y="6096"/>
                  </a:lnTo>
                  <a:lnTo>
                    <a:pt x="423646" y="7620"/>
                  </a:lnTo>
                  <a:lnTo>
                    <a:pt x="408406" y="7620"/>
                  </a:lnTo>
                  <a:lnTo>
                    <a:pt x="406882" y="6096"/>
                  </a:lnTo>
                  <a:lnTo>
                    <a:pt x="406882" y="1524"/>
                  </a:lnTo>
                  <a:lnTo>
                    <a:pt x="40993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039969" y="3745674"/>
              <a:ext cx="528955" cy="527685"/>
            </a:xfrm>
            <a:custGeom>
              <a:avLst/>
              <a:gdLst/>
              <a:ahLst/>
              <a:cxnLst/>
              <a:rect l="l" t="t" r="r" b="b"/>
              <a:pathLst>
                <a:path w="528954" h="527685">
                  <a:moveTo>
                    <a:pt x="263626" y="0"/>
                  </a:moveTo>
                  <a:lnTo>
                    <a:pt x="219430" y="4572"/>
                  </a:lnTo>
                  <a:lnTo>
                    <a:pt x="176758" y="15240"/>
                  </a:lnTo>
                  <a:lnTo>
                    <a:pt x="137147" y="32004"/>
                  </a:lnTo>
                  <a:lnTo>
                    <a:pt x="100571" y="56388"/>
                  </a:lnTo>
                  <a:lnTo>
                    <a:pt x="68567" y="85344"/>
                  </a:lnTo>
                  <a:lnTo>
                    <a:pt x="30467" y="138671"/>
                  </a:lnTo>
                  <a:lnTo>
                    <a:pt x="13716" y="178295"/>
                  </a:lnTo>
                  <a:lnTo>
                    <a:pt x="3048" y="220967"/>
                  </a:lnTo>
                  <a:lnTo>
                    <a:pt x="0" y="242290"/>
                  </a:lnTo>
                  <a:lnTo>
                    <a:pt x="0" y="286486"/>
                  </a:lnTo>
                  <a:lnTo>
                    <a:pt x="7620" y="329158"/>
                  </a:lnTo>
                  <a:lnTo>
                    <a:pt x="21323" y="368782"/>
                  </a:lnTo>
                  <a:lnTo>
                    <a:pt x="42659" y="408393"/>
                  </a:lnTo>
                  <a:lnTo>
                    <a:pt x="70091" y="441921"/>
                  </a:lnTo>
                  <a:lnTo>
                    <a:pt x="100571" y="472401"/>
                  </a:lnTo>
                  <a:lnTo>
                    <a:pt x="138671" y="495261"/>
                  </a:lnTo>
                  <a:lnTo>
                    <a:pt x="199618" y="519645"/>
                  </a:lnTo>
                  <a:lnTo>
                    <a:pt x="242290" y="527265"/>
                  </a:lnTo>
                  <a:lnTo>
                    <a:pt x="286486" y="527265"/>
                  </a:lnTo>
                  <a:lnTo>
                    <a:pt x="307822" y="524217"/>
                  </a:lnTo>
                  <a:lnTo>
                    <a:pt x="329145" y="519645"/>
                  </a:lnTo>
                  <a:lnTo>
                    <a:pt x="348957" y="512025"/>
                  </a:lnTo>
                  <a:lnTo>
                    <a:pt x="370293" y="504405"/>
                  </a:lnTo>
                  <a:lnTo>
                    <a:pt x="408393" y="484593"/>
                  </a:lnTo>
                  <a:lnTo>
                    <a:pt x="443445" y="457161"/>
                  </a:lnTo>
                  <a:lnTo>
                    <a:pt x="473913" y="425157"/>
                  </a:lnTo>
                  <a:lnTo>
                    <a:pt x="496773" y="388594"/>
                  </a:lnTo>
                  <a:lnTo>
                    <a:pt x="515061" y="348970"/>
                  </a:lnTo>
                  <a:lnTo>
                    <a:pt x="527253" y="286486"/>
                  </a:lnTo>
                  <a:lnTo>
                    <a:pt x="528777" y="263626"/>
                  </a:lnTo>
                  <a:lnTo>
                    <a:pt x="527253" y="242290"/>
                  </a:lnTo>
                  <a:lnTo>
                    <a:pt x="519633" y="198107"/>
                  </a:lnTo>
                  <a:lnTo>
                    <a:pt x="496773" y="138671"/>
                  </a:lnTo>
                  <a:lnTo>
                    <a:pt x="484581" y="120383"/>
                  </a:lnTo>
                  <a:lnTo>
                    <a:pt x="473913" y="102095"/>
                  </a:lnTo>
                  <a:lnTo>
                    <a:pt x="443445" y="70104"/>
                  </a:lnTo>
                  <a:lnTo>
                    <a:pt x="408393" y="42672"/>
                  </a:lnTo>
                  <a:lnTo>
                    <a:pt x="370293" y="22860"/>
                  </a:lnTo>
                  <a:lnTo>
                    <a:pt x="348957" y="15240"/>
                  </a:lnTo>
                  <a:lnTo>
                    <a:pt x="329145" y="7620"/>
                  </a:lnTo>
                  <a:lnTo>
                    <a:pt x="306298" y="4572"/>
                  </a:lnTo>
                  <a:lnTo>
                    <a:pt x="286486" y="1524"/>
                  </a:lnTo>
                  <a:lnTo>
                    <a:pt x="263626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879786" y="4051843"/>
            <a:ext cx="1026794" cy="4667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14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trifásico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10"/>
              </a:lnSpc>
            </a:pP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085170" y="3452931"/>
            <a:ext cx="69342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U1</a:t>
            </a:r>
            <a:r>
              <a:rPr dirty="0" sz="900" spc="145">
                <a:latin typeface="Times New Roman"/>
                <a:cs typeface="Times New Roman"/>
              </a:rPr>
              <a:t>  </a:t>
            </a:r>
            <a:r>
              <a:rPr dirty="0" sz="900">
                <a:latin typeface="Arial"/>
                <a:cs typeface="Arial"/>
              </a:rPr>
              <a:t>V1</a:t>
            </a:r>
            <a:r>
              <a:rPr dirty="0" sz="900" spc="190">
                <a:latin typeface="Times New Roman"/>
                <a:cs typeface="Times New Roman"/>
              </a:rPr>
              <a:t>  </a:t>
            </a:r>
            <a:r>
              <a:rPr dirty="0" sz="900" spc="-25">
                <a:latin typeface="Arial"/>
                <a:cs typeface="Arial"/>
              </a:rPr>
              <a:t>W1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234033" y="2209615"/>
            <a:ext cx="1864360" cy="2486660"/>
            <a:chOff x="1234033" y="2209615"/>
            <a:chExt cx="1864360" cy="2486660"/>
          </a:xfrm>
        </p:grpSpPr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6292" y="3306806"/>
              <a:ext cx="210286" cy="210286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239431" y="3210801"/>
              <a:ext cx="1853564" cy="1480185"/>
            </a:xfrm>
            <a:custGeom>
              <a:avLst/>
              <a:gdLst/>
              <a:ahLst/>
              <a:cxnLst/>
              <a:rect l="l" t="t" r="r" b="b"/>
              <a:pathLst>
                <a:path w="1853564" h="1480185">
                  <a:moveTo>
                    <a:pt x="0" y="1479677"/>
                  </a:moveTo>
                  <a:lnTo>
                    <a:pt x="1853031" y="1479677"/>
                  </a:lnTo>
                  <a:lnTo>
                    <a:pt x="1853031" y="0"/>
                  </a:lnTo>
                  <a:lnTo>
                    <a:pt x="0" y="0"/>
                  </a:lnTo>
                  <a:lnTo>
                    <a:pt x="0" y="1479677"/>
                  </a:lnTo>
                  <a:close/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655444" y="4029112"/>
              <a:ext cx="113030" cy="47625"/>
            </a:xfrm>
            <a:custGeom>
              <a:avLst/>
              <a:gdLst/>
              <a:ahLst/>
              <a:cxnLst/>
              <a:rect l="l" t="t" r="r" b="b"/>
              <a:pathLst>
                <a:path w="113030" h="47625">
                  <a:moveTo>
                    <a:pt x="0" y="22860"/>
                  </a:moveTo>
                  <a:lnTo>
                    <a:pt x="3048" y="16764"/>
                  </a:lnTo>
                  <a:lnTo>
                    <a:pt x="9144" y="7620"/>
                  </a:lnTo>
                  <a:lnTo>
                    <a:pt x="13716" y="4572"/>
                  </a:lnTo>
                  <a:lnTo>
                    <a:pt x="22860" y="0"/>
                  </a:lnTo>
                  <a:lnTo>
                    <a:pt x="28956" y="0"/>
                  </a:lnTo>
                  <a:lnTo>
                    <a:pt x="33528" y="1524"/>
                  </a:lnTo>
                  <a:lnTo>
                    <a:pt x="39624" y="4572"/>
                  </a:lnTo>
                  <a:lnTo>
                    <a:pt x="44196" y="7620"/>
                  </a:lnTo>
                  <a:lnTo>
                    <a:pt x="45720" y="12192"/>
                  </a:lnTo>
                  <a:lnTo>
                    <a:pt x="50279" y="16764"/>
                  </a:lnTo>
                  <a:lnTo>
                    <a:pt x="53327" y="22860"/>
                  </a:lnTo>
                </a:path>
                <a:path w="113030" h="47625">
                  <a:moveTo>
                    <a:pt x="51803" y="24384"/>
                  </a:moveTo>
                  <a:lnTo>
                    <a:pt x="56375" y="28956"/>
                  </a:lnTo>
                  <a:lnTo>
                    <a:pt x="59423" y="33528"/>
                  </a:lnTo>
                  <a:lnTo>
                    <a:pt x="67043" y="41148"/>
                  </a:lnTo>
                  <a:lnTo>
                    <a:pt x="71615" y="44196"/>
                  </a:lnTo>
                  <a:lnTo>
                    <a:pt x="74663" y="45720"/>
                  </a:lnTo>
                  <a:lnTo>
                    <a:pt x="77711" y="45720"/>
                  </a:lnTo>
                  <a:lnTo>
                    <a:pt x="82283" y="47244"/>
                  </a:lnTo>
                  <a:lnTo>
                    <a:pt x="85331" y="45720"/>
                  </a:lnTo>
                  <a:lnTo>
                    <a:pt x="89903" y="45720"/>
                  </a:lnTo>
                  <a:lnTo>
                    <a:pt x="92951" y="44196"/>
                  </a:lnTo>
                  <a:lnTo>
                    <a:pt x="97523" y="41148"/>
                  </a:lnTo>
                  <a:lnTo>
                    <a:pt x="105143" y="33528"/>
                  </a:lnTo>
                  <a:lnTo>
                    <a:pt x="108191" y="28956"/>
                  </a:lnTo>
                  <a:lnTo>
                    <a:pt x="112763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4768" y="2209615"/>
              <a:ext cx="210286" cy="210286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1542161" y="3835425"/>
            <a:ext cx="180340" cy="2825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59055">
              <a:lnSpc>
                <a:spcPts val="950"/>
              </a:lnSpc>
              <a:spcBef>
                <a:spcPts val="23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2322766" y="3875074"/>
            <a:ext cx="271780" cy="270510"/>
            <a:chOff x="2322766" y="3875074"/>
            <a:chExt cx="271780" cy="270510"/>
          </a:xfrm>
        </p:grpSpPr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4903" y="3905688"/>
              <a:ext cx="210286" cy="208762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2325941" y="3878249"/>
              <a:ext cx="265430" cy="264160"/>
            </a:xfrm>
            <a:custGeom>
              <a:avLst/>
              <a:gdLst/>
              <a:ahLst/>
              <a:cxnLst/>
              <a:rect l="l" t="t" r="r" b="b"/>
              <a:pathLst>
                <a:path w="265430" h="264160">
                  <a:moveTo>
                    <a:pt x="265163" y="132575"/>
                  </a:moveTo>
                  <a:lnTo>
                    <a:pt x="265163" y="147815"/>
                  </a:lnTo>
                  <a:lnTo>
                    <a:pt x="260591" y="163055"/>
                  </a:lnTo>
                  <a:lnTo>
                    <a:pt x="257543" y="178295"/>
                  </a:lnTo>
                  <a:lnTo>
                    <a:pt x="233159" y="216395"/>
                  </a:lnTo>
                  <a:lnTo>
                    <a:pt x="196583" y="246875"/>
                  </a:lnTo>
                  <a:lnTo>
                    <a:pt x="152387" y="260591"/>
                  </a:lnTo>
                  <a:lnTo>
                    <a:pt x="135636" y="263639"/>
                  </a:lnTo>
                  <a:lnTo>
                    <a:pt x="89916" y="256019"/>
                  </a:lnTo>
                  <a:lnTo>
                    <a:pt x="48768" y="233159"/>
                  </a:lnTo>
                  <a:lnTo>
                    <a:pt x="18288" y="198107"/>
                  </a:lnTo>
                  <a:lnTo>
                    <a:pt x="1524" y="155435"/>
                  </a:lnTo>
                  <a:lnTo>
                    <a:pt x="0" y="140195"/>
                  </a:lnTo>
                  <a:lnTo>
                    <a:pt x="0" y="123431"/>
                  </a:lnTo>
                  <a:lnTo>
                    <a:pt x="10668" y="77724"/>
                  </a:lnTo>
                  <a:lnTo>
                    <a:pt x="36576" y="39624"/>
                  </a:lnTo>
                  <a:lnTo>
                    <a:pt x="74676" y="12192"/>
                  </a:lnTo>
                  <a:lnTo>
                    <a:pt x="105156" y="3048"/>
                  </a:lnTo>
                  <a:lnTo>
                    <a:pt x="120396" y="0"/>
                  </a:lnTo>
                  <a:lnTo>
                    <a:pt x="152387" y="0"/>
                  </a:lnTo>
                  <a:lnTo>
                    <a:pt x="166103" y="3048"/>
                  </a:lnTo>
                  <a:lnTo>
                    <a:pt x="210299" y="22860"/>
                  </a:lnTo>
                  <a:lnTo>
                    <a:pt x="242303" y="57912"/>
                  </a:lnTo>
                  <a:lnTo>
                    <a:pt x="260591" y="100584"/>
                  </a:lnTo>
                  <a:lnTo>
                    <a:pt x="265163" y="115811"/>
                  </a:lnTo>
                  <a:lnTo>
                    <a:pt x="265163" y="13257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2362517" y="3922277"/>
            <a:ext cx="1955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2596248" y="3190163"/>
            <a:ext cx="3365500" cy="1503045"/>
            <a:chOff x="2596248" y="3190163"/>
            <a:chExt cx="3365500" cy="1503045"/>
          </a:xfrm>
        </p:grpSpPr>
        <p:sp>
          <p:nvSpPr>
            <p:cNvPr id="34" name="object 34" descr=""/>
            <p:cNvSpPr/>
            <p:nvPr/>
          </p:nvSpPr>
          <p:spPr>
            <a:xfrm>
              <a:off x="2597200" y="3994060"/>
              <a:ext cx="128270" cy="20320"/>
            </a:xfrm>
            <a:custGeom>
              <a:avLst/>
              <a:gdLst/>
              <a:ahLst/>
              <a:cxnLst/>
              <a:rect l="l" t="t" r="r" b="b"/>
              <a:pathLst>
                <a:path w="128269" h="20320">
                  <a:moveTo>
                    <a:pt x="54851" y="1524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54851" y="19812"/>
                  </a:lnTo>
                  <a:lnTo>
                    <a:pt x="54851" y="1524"/>
                  </a:lnTo>
                  <a:close/>
                </a:path>
                <a:path w="128269" h="20320">
                  <a:moveTo>
                    <a:pt x="128003" y="1524"/>
                  </a:moveTo>
                  <a:lnTo>
                    <a:pt x="73139" y="1524"/>
                  </a:lnTo>
                  <a:lnTo>
                    <a:pt x="73139" y="19812"/>
                  </a:lnTo>
                  <a:lnTo>
                    <a:pt x="128003" y="19812"/>
                  </a:lnTo>
                  <a:lnTo>
                    <a:pt x="128003" y="152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743492" y="4004728"/>
              <a:ext cx="2266315" cy="0"/>
            </a:xfrm>
            <a:custGeom>
              <a:avLst/>
              <a:gdLst/>
              <a:ahLst/>
              <a:cxnLst/>
              <a:rect l="l" t="t" r="r" b="b"/>
              <a:pathLst>
                <a:path w="2266315" h="0">
                  <a:moveTo>
                    <a:pt x="0" y="0"/>
                  </a:moveTo>
                  <a:lnTo>
                    <a:pt x="2265997" y="0"/>
                  </a:lnTo>
                </a:path>
              </a:pathLst>
            </a:custGeom>
            <a:ln w="18288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597200" y="3994060"/>
              <a:ext cx="2412365" cy="20320"/>
            </a:xfrm>
            <a:custGeom>
              <a:avLst/>
              <a:gdLst/>
              <a:ahLst/>
              <a:cxnLst/>
              <a:rect l="l" t="t" r="r" b="b"/>
              <a:pathLst>
                <a:path w="2412365" h="20320">
                  <a:moveTo>
                    <a:pt x="0" y="0"/>
                  </a:moveTo>
                  <a:lnTo>
                    <a:pt x="54851" y="1524"/>
                  </a:lnTo>
                  <a:lnTo>
                    <a:pt x="54851" y="19812"/>
                  </a:lnTo>
                  <a:lnTo>
                    <a:pt x="0" y="19812"/>
                  </a:lnTo>
                  <a:lnTo>
                    <a:pt x="0" y="0"/>
                  </a:lnTo>
                  <a:close/>
                </a:path>
                <a:path w="2412365" h="20320">
                  <a:moveTo>
                    <a:pt x="73139" y="1524"/>
                  </a:moveTo>
                  <a:lnTo>
                    <a:pt x="128003" y="1524"/>
                  </a:lnTo>
                  <a:lnTo>
                    <a:pt x="128003" y="19812"/>
                  </a:lnTo>
                  <a:lnTo>
                    <a:pt x="73139" y="19812"/>
                  </a:lnTo>
                  <a:lnTo>
                    <a:pt x="73139" y="1524"/>
                  </a:lnTo>
                  <a:close/>
                </a:path>
                <a:path w="2412365" h="20320">
                  <a:moveTo>
                    <a:pt x="146291" y="1524"/>
                  </a:moveTo>
                  <a:lnTo>
                    <a:pt x="202679" y="1524"/>
                  </a:lnTo>
                  <a:lnTo>
                    <a:pt x="202679" y="19812"/>
                  </a:lnTo>
                  <a:lnTo>
                    <a:pt x="146291" y="19812"/>
                  </a:lnTo>
                  <a:lnTo>
                    <a:pt x="146291" y="1524"/>
                  </a:lnTo>
                  <a:close/>
                </a:path>
                <a:path w="2412365" h="20320">
                  <a:moveTo>
                    <a:pt x="220954" y="1524"/>
                  </a:moveTo>
                  <a:lnTo>
                    <a:pt x="275818" y="1524"/>
                  </a:lnTo>
                  <a:lnTo>
                    <a:pt x="275818" y="19812"/>
                  </a:lnTo>
                  <a:lnTo>
                    <a:pt x="220954" y="19812"/>
                  </a:lnTo>
                  <a:lnTo>
                    <a:pt x="220954" y="1524"/>
                  </a:lnTo>
                  <a:close/>
                </a:path>
                <a:path w="2412365" h="20320">
                  <a:moveTo>
                    <a:pt x="294106" y="1524"/>
                  </a:moveTo>
                  <a:lnTo>
                    <a:pt x="348970" y="1524"/>
                  </a:lnTo>
                  <a:lnTo>
                    <a:pt x="348970" y="19812"/>
                  </a:lnTo>
                  <a:lnTo>
                    <a:pt x="294106" y="19812"/>
                  </a:lnTo>
                  <a:lnTo>
                    <a:pt x="294106" y="1524"/>
                  </a:lnTo>
                  <a:close/>
                </a:path>
                <a:path w="2412365" h="20320">
                  <a:moveTo>
                    <a:pt x="367245" y="1524"/>
                  </a:moveTo>
                  <a:lnTo>
                    <a:pt x="423633" y="1524"/>
                  </a:lnTo>
                  <a:lnTo>
                    <a:pt x="423633" y="19812"/>
                  </a:lnTo>
                  <a:lnTo>
                    <a:pt x="367245" y="19812"/>
                  </a:lnTo>
                  <a:lnTo>
                    <a:pt x="367245" y="1524"/>
                  </a:lnTo>
                  <a:close/>
                </a:path>
                <a:path w="2412365" h="20320">
                  <a:moveTo>
                    <a:pt x="441921" y="1524"/>
                  </a:moveTo>
                  <a:lnTo>
                    <a:pt x="496785" y="1524"/>
                  </a:lnTo>
                  <a:lnTo>
                    <a:pt x="496785" y="19812"/>
                  </a:lnTo>
                  <a:lnTo>
                    <a:pt x="441921" y="19812"/>
                  </a:lnTo>
                  <a:lnTo>
                    <a:pt x="441921" y="1524"/>
                  </a:lnTo>
                  <a:close/>
                </a:path>
                <a:path w="2412365" h="20320">
                  <a:moveTo>
                    <a:pt x="515061" y="1524"/>
                  </a:moveTo>
                  <a:lnTo>
                    <a:pt x="569925" y="1524"/>
                  </a:lnTo>
                  <a:lnTo>
                    <a:pt x="569925" y="19812"/>
                  </a:lnTo>
                  <a:lnTo>
                    <a:pt x="515061" y="19812"/>
                  </a:lnTo>
                  <a:lnTo>
                    <a:pt x="515061" y="1524"/>
                  </a:lnTo>
                  <a:close/>
                </a:path>
                <a:path w="2412365" h="20320">
                  <a:moveTo>
                    <a:pt x="588213" y="1524"/>
                  </a:moveTo>
                  <a:lnTo>
                    <a:pt x="644601" y="1524"/>
                  </a:lnTo>
                  <a:lnTo>
                    <a:pt x="644601" y="19812"/>
                  </a:lnTo>
                  <a:lnTo>
                    <a:pt x="588213" y="19812"/>
                  </a:lnTo>
                  <a:lnTo>
                    <a:pt x="588213" y="1524"/>
                  </a:lnTo>
                  <a:close/>
                </a:path>
                <a:path w="2412365" h="20320">
                  <a:moveTo>
                    <a:pt x="662876" y="1524"/>
                  </a:moveTo>
                  <a:lnTo>
                    <a:pt x="717740" y="1524"/>
                  </a:lnTo>
                  <a:lnTo>
                    <a:pt x="717740" y="19812"/>
                  </a:lnTo>
                  <a:lnTo>
                    <a:pt x="662876" y="19812"/>
                  </a:lnTo>
                  <a:lnTo>
                    <a:pt x="662876" y="1524"/>
                  </a:lnTo>
                  <a:close/>
                </a:path>
                <a:path w="2412365" h="20320">
                  <a:moveTo>
                    <a:pt x="736028" y="1524"/>
                  </a:moveTo>
                  <a:lnTo>
                    <a:pt x="790892" y="1524"/>
                  </a:lnTo>
                  <a:lnTo>
                    <a:pt x="790892" y="19812"/>
                  </a:lnTo>
                  <a:lnTo>
                    <a:pt x="736028" y="19812"/>
                  </a:lnTo>
                  <a:lnTo>
                    <a:pt x="736028" y="1524"/>
                  </a:lnTo>
                  <a:close/>
                </a:path>
                <a:path w="2412365" h="20320">
                  <a:moveTo>
                    <a:pt x="809167" y="1524"/>
                  </a:moveTo>
                  <a:lnTo>
                    <a:pt x="865555" y="1524"/>
                  </a:lnTo>
                  <a:lnTo>
                    <a:pt x="865555" y="19812"/>
                  </a:lnTo>
                  <a:lnTo>
                    <a:pt x="809167" y="19812"/>
                  </a:lnTo>
                  <a:lnTo>
                    <a:pt x="809167" y="1524"/>
                  </a:lnTo>
                  <a:close/>
                </a:path>
                <a:path w="2412365" h="20320">
                  <a:moveTo>
                    <a:pt x="883843" y="1524"/>
                  </a:moveTo>
                  <a:lnTo>
                    <a:pt x="938707" y="1524"/>
                  </a:lnTo>
                  <a:lnTo>
                    <a:pt x="938707" y="19812"/>
                  </a:lnTo>
                  <a:lnTo>
                    <a:pt x="883843" y="19812"/>
                  </a:lnTo>
                  <a:lnTo>
                    <a:pt x="883843" y="1524"/>
                  </a:lnTo>
                  <a:close/>
                </a:path>
                <a:path w="2412365" h="20320">
                  <a:moveTo>
                    <a:pt x="956983" y="1524"/>
                  </a:moveTo>
                  <a:lnTo>
                    <a:pt x="1011847" y="1524"/>
                  </a:lnTo>
                  <a:lnTo>
                    <a:pt x="1011847" y="19812"/>
                  </a:lnTo>
                  <a:lnTo>
                    <a:pt x="956983" y="19812"/>
                  </a:lnTo>
                  <a:lnTo>
                    <a:pt x="956983" y="1524"/>
                  </a:lnTo>
                  <a:close/>
                </a:path>
                <a:path w="2412365" h="20320">
                  <a:moveTo>
                    <a:pt x="1030135" y="1524"/>
                  </a:moveTo>
                  <a:lnTo>
                    <a:pt x="1086523" y="1524"/>
                  </a:lnTo>
                  <a:lnTo>
                    <a:pt x="1086523" y="19812"/>
                  </a:lnTo>
                  <a:lnTo>
                    <a:pt x="1030135" y="19812"/>
                  </a:lnTo>
                  <a:lnTo>
                    <a:pt x="1030135" y="1524"/>
                  </a:lnTo>
                  <a:close/>
                </a:path>
                <a:path w="2412365" h="20320">
                  <a:moveTo>
                    <a:pt x="1104798" y="1524"/>
                  </a:moveTo>
                  <a:lnTo>
                    <a:pt x="1159662" y="1524"/>
                  </a:lnTo>
                  <a:lnTo>
                    <a:pt x="1159662" y="19812"/>
                  </a:lnTo>
                  <a:lnTo>
                    <a:pt x="1104798" y="19812"/>
                  </a:lnTo>
                  <a:lnTo>
                    <a:pt x="1104798" y="1524"/>
                  </a:lnTo>
                  <a:close/>
                </a:path>
                <a:path w="2412365" h="20320">
                  <a:moveTo>
                    <a:pt x="1177950" y="1524"/>
                  </a:moveTo>
                  <a:lnTo>
                    <a:pt x="1232814" y="1524"/>
                  </a:lnTo>
                  <a:lnTo>
                    <a:pt x="1232814" y="19812"/>
                  </a:lnTo>
                  <a:lnTo>
                    <a:pt x="1177950" y="19812"/>
                  </a:lnTo>
                  <a:lnTo>
                    <a:pt x="1177950" y="1524"/>
                  </a:lnTo>
                  <a:close/>
                </a:path>
                <a:path w="2412365" h="20320">
                  <a:moveTo>
                    <a:pt x="1251089" y="1524"/>
                  </a:moveTo>
                  <a:lnTo>
                    <a:pt x="1307477" y="1524"/>
                  </a:lnTo>
                  <a:lnTo>
                    <a:pt x="1307477" y="19812"/>
                  </a:lnTo>
                  <a:lnTo>
                    <a:pt x="1251089" y="19812"/>
                  </a:lnTo>
                  <a:lnTo>
                    <a:pt x="1251089" y="1524"/>
                  </a:lnTo>
                  <a:close/>
                </a:path>
                <a:path w="2412365" h="20320">
                  <a:moveTo>
                    <a:pt x="1325765" y="1524"/>
                  </a:moveTo>
                  <a:lnTo>
                    <a:pt x="1380629" y="1524"/>
                  </a:lnTo>
                  <a:lnTo>
                    <a:pt x="1380629" y="19812"/>
                  </a:lnTo>
                  <a:lnTo>
                    <a:pt x="1325765" y="19812"/>
                  </a:lnTo>
                  <a:lnTo>
                    <a:pt x="1325765" y="1524"/>
                  </a:lnTo>
                  <a:close/>
                </a:path>
                <a:path w="2412365" h="20320">
                  <a:moveTo>
                    <a:pt x="1398905" y="1524"/>
                  </a:moveTo>
                  <a:lnTo>
                    <a:pt x="1453769" y="1524"/>
                  </a:lnTo>
                  <a:lnTo>
                    <a:pt x="1453769" y="19812"/>
                  </a:lnTo>
                  <a:lnTo>
                    <a:pt x="1398905" y="19812"/>
                  </a:lnTo>
                  <a:lnTo>
                    <a:pt x="1398905" y="1524"/>
                  </a:lnTo>
                  <a:close/>
                </a:path>
                <a:path w="2412365" h="20320">
                  <a:moveTo>
                    <a:pt x="1472057" y="1524"/>
                  </a:moveTo>
                  <a:lnTo>
                    <a:pt x="1528445" y="1524"/>
                  </a:lnTo>
                  <a:lnTo>
                    <a:pt x="1528445" y="19812"/>
                  </a:lnTo>
                  <a:lnTo>
                    <a:pt x="1472057" y="19812"/>
                  </a:lnTo>
                  <a:lnTo>
                    <a:pt x="1472057" y="1524"/>
                  </a:lnTo>
                  <a:close/>
                </a:path>
                <a:path w="2412365" h="20320">
                  <a:moveTo>
                    <a:pt x="1546720" y="1524"/>
                  </a:moveTo>
                  <a:lnTo>
                    <a:pt x="1601584" y="1524"/>
                  </a:lnTo>
                  <a:lnTo>
                    <a:pt x="1601584" y="19812"/>
                  </a:lnTo>
                  <a:lnTo>
                    <a:pt x="1546720" y="19812"/>
                  </a:lnTo>
                  <a:lnTo>
                    <a:pt x="1546720" y="1524"/>
                  </a:lnTo>
                  <a:close/>
                </a:path>
                <a:path w="2412365" h="20320">
                  <a:moveTo>
                    <a:pt x="1619872" y="1524"/>
                  </a:moveTo>
                  <a:lnTo>
                    <a:pt x="1674736" y="1524"/>
                  </a:lnTo>
                  <a:lnTo>
                    <a:pt x="1674736" y="19812"/>
                  </a:lnTo>
                  <a:lnTo>
                    <a:pt x="1619872" y="19812"/>
                  </a:lnTo>
                  <a:lnTo>
                    <a:pt x="1619872" y="1524"/>
                  </a:lnTo>
                  <a:close/>
                </a:path>
                <a:path w="2412365" h="20320">
                  <a:moveTo>
                    <a:pt x="1693024" y="1524"/>
                  </a:moveTo>
                  <a:lnTo>
                    <a:pt x="1749412" y="1524"/>
                  </a:lnTo>
                  <a:lnTo>
                    <a:pt x="1749412" y="19812"/>
                  </a:lnTo>
                  <a:lnTo>
                    <a:pt x="1693024" y="19812"/>
                  </a:lnTo>
                  <a:lnTo>
                    <a:pt x="1693024" y="1524"/>
                  </a:lnTo>
                  <a:close/>
                </a:path>
                <a:path w="2412365" h="20320">
                  <a:moveTo>
                    <a:pt x="1767687" y="1524"/>
                  </a:moveTo>
                  <a:lnTo>
                    <a:pt x="1822551" y="1524"/>
                  </a:lnTo>
                  <a:lnTo>
                    <a:pt x="1822551" y="19812"/>
                  </a:lnTo>
                  <a:lnTo>
                    <a:pt x="1767687" y="19812"/>
                  </a:lnTo>
                  <a:lnTo>
                    <a:pt x="1767687" y="1524"/>
                  </a:lnTo>
                  <a:close/>
                </a:path>
                <a:path w="2412365" h="20320">
                  <a:moveTo>
                    <a:pt x="1840839" y="1524"/>
                  </a:moveTo>
                  <a:lnTo>
                    <a:pt x="1895703" y="1524"/>
                  </a:lnTo>
                  <a:lnTo>
                    <a:pt x="1895703" y="19812"/>
                  </a:lnTo>
                  <a:lnTo>
                    <a:pt x="1840839" y="19812"/>
                  </a:lnTo>
                  <a:lnTo>
                    <a:pt x="1840839" y="1524"/>
                  </a:lnTo>
                  <a:close/>
                </a:path>
                <a:path w="2412365" h="20320">
                  <a:moveTo>
                    <a:pt x="1913978" y="1524"/>
                  </a:moveTo>
                  <a:lnTo>
                    <a:pt x="1970366" y="1524"/>
                  </a:lnTo>
                  <a:lnTo>
                    <a:pt x="1970366" y="19812"/>
                  </a:lnTo>
                  <a:lnTo>
                    <a:pt x="1913978" y="19812"/>
                  </a:lnTo>
                  <a:lnTo>
                    <a:pt x="1913978" y="1524"/>
                  </a:lnTo>
                  <a:close/>
                </a:path>
                <a:path w="2412365" h="20320">
                  <a:moveTo>
                    <a:pt x="1988654" y="1524"/>
                  </a:moveTo>
                  <a:lnTo>
                    <a:pt x="2043518" y="1524"/>
                  </a:lnTo>
                  <a:lnTo>
                    <a:pt x="2043518" y="19812"/>
                  </a:lnTo>
                  <a:lnTo>
                    <a:pt x="1988654" y="19812"/>
                  </a:lnTo>
                  <a:lnTo>
                    <a:pt x="1988654" y="1524"/>
                  </a:lnTo>
                  <a:close/>
                </a:path>
                <a:path w="2412365" h="20320">
                  <a:moveTo>
                    <a:pt x="2061794" y="1524"/>
                  </a:moveTo>
                  <a:lnTo>
                    <a:pt x="2116658" y="1524"/>
                  </a:lnTo>
                  <a:lnTo>
                    <a:pt x="2116658" y="19812"/>
                  </a:lnTo>
                  <a:lnTo>
                    <a:pt x="2061794" y="19812"/>
                  </a:lnTo>
                  <a:lnTo>
                    <a:pt x="2061794" y="1524"/>
                  </a:lnTo>
                  <a:close/>
                </a:path>
                <a:path w="2412365" h="20320">
                  <a:moveTo>
                    <a:pt x="2134946" y="1524"/>
                  </a:moveTo>
                  <a:lnTo>
                    <a:pt x="2191334" y="1524"/>
                  </a:lnTo>
                  <a:lnTo>
                    <a:pt x="2191334" y="19812"/>
                  </a:lnTo>
                  <a:lnTo>
                    <a:pt x="2134946" y="19812"/>
                  </a:lnTo>
                  <a:lnTo>
                    <a:pt x="2134946" y="1524"/>
                  </a:lnTo>
                  <a:close/>
                </a:path>
                <a:path w="2412365" h="20320">
                  <a:moveTo>
                    <a:pt x="2209609" y="1524"/>
                  </a:moveTo>
                  <a:lnTo>
                    <a:pt x="2264473" y="1524"/>
                  </a:lnTo>
                  <a:lnTo>
                    <a:pt x="2264473" y="19812"/>
                  </a:lnTo>
                  <a:lnTo>
                    <a:pt x="2209609" y="19812"/>
                  </a:lnTo>
                  <a:lnTo>
                    <a:pt x="2209609" y="1524"/>
                  </a:lnTo>
                  <a:close/>
                </a:path>
                <a:path w="2412365" h="20320">
                  <a:moveTo>
                    <a:pt x="2282761" y="1524"/>
                  </a:moveTo>
                  <a:lnTo>
                    <a:pt x="2337625" y="1524"/>
                  </a:lnTo>
                  <a:lnTo>
                    <a:pt x="2337625" y="19812"/>
                  </a:lnTo>
                  <a:lnTo>
                    <a:pt x="2282761" y="19812"/>
                  </a:lnTo>
                  <a:lnTo>
                    <a:pt x="2282761" y="1524"/>
                  </a:lnTo>
                  <a:close/>
                </a:path>
                <a:path w="2412365" h="20320">
                  <a:moveTo>
                    <a:pt x="2355900" y="1524"/>
                  </a:moveTo>
                  <a:lnTo>
                    <a:pt x="2412288" y="1524"/>
                  </a:lnTo>
                  <a:lnTo>
                    <a:pt x="2412288" y="19812"/>
                  </a:lnTo>
                  <a:lnTo>
                    <a:pt x="2355900" y="19812"/>
                  </a:lnTo>
                  <a:lnTo>
                    <a:pt x="2355900" y="1524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849814" y="3195561"/>
              <a:ext cx="2106295" cy="1492250"/>
            </a:xfrm>
            <a:custGeom>
              <a:avLst/>
              <a:gdLst/>
              <a:ahLst/>
              <a:cxnLst/>
              <a:rect l="l" t="t" r="r" b="b"/>
              <a:pathLst>
                <a:path w="2106295" h="1492250">
                  <a:moveTo>
                    <a:pt x="0" y="1491869"/>
                  </a:moveTo>
                  <a:lnTo>
                    <a:pt x="2105990" y="1491869"/>
                  </a:lnTo>
                  <a:lnTo>
                    <a:pt x="2105990" y="0"/>
                  </a:lnTo>
                  <a:lnTo>
                    <a:pt x="0" y="0"/>
                  </a:lnTo>
                  <a:lnTo>
                    <a:pt x="0" y="1491869"/>
                  </a:lnTo>
                  <a:close/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4050461" y="3417875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2024151" y="2398509"/>
            <a:ext cx="3522345" cy="2014855"/>
            <a:chOff x="2024151" y="2398509"/>
            <a:chExt cx="3522345" cy="2014855"/>
          </a:xfrm>
        </p:grpSpPr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29271" y="3363194"/>
              <a:ext cx="70078" cy="7007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7636" y="3363194"/>
              <a:ext cx="68567" cy="70078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5062816" y="3666439"/>
              <a:ext cx="477520" cy="114300"/>
            </a:xfrm>
            <a:custGeom>
              <a:avLst/>
              <a:gdLst/>
              <a:ahLst/>
              <a:cxnLst/>
              <a:rect l="l" t="t" r="r" b="b"/>
              <a:pathLst>
                <a:path w="477520" h="114300">
                  <a:moveTo>
                    <a:pt x="109728" y="112763"/>
                  </a:moveTo>
                  <a:lnTo>
                    <a:pt x="0" y="10668"/>
                  </a:lnTo>
                </a:path>
                <a:path w="477520" h="114300">
                  <a:moveTo>
                    <a:pt x="374878" y="114287"/>
                  </a:moveTo>
                  <a:lnTo>
                    <a:pt x="476973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062816" y="2407716"/>
              <a:ext cx="474345" cy="894715"/>
            </a:xfrm>
            <a:custGeom>
              <a:avLst/>
              <a:gdLst/>
              <a:ahLst/>
              <a:cxnLst/>
              <a:rect l="l" t="t" r="r" b="b"/>
              <a:pathLst>
                <a:path w="474345" h="894714">
                  <a:moveTo>
                    <a:pt x="0" y="894511"/>
                  </a:moveTo>
                  <a:lnTo>
                    <a:pt x="0" y="0"/>
                  </a:lnTo>
                </a:path>
                <a:path w="474345" h="894714">
                  <a:moveTo>
                    <a:pt x="240779" y="894511"/>
                  </a:moveTo>
                  <a:lnTo>
                    <a:pt x="242303" y="0"/>
                  </a:lnTo>
                </a:path>
                <a:path w="474345" h="894714">
                  <a:moveTo>
                    <a:pt x="472401" y="894511"/>
                  </a:moveTo>
                  <a:lnTo>
                    <a:pt x="473925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130894" y="3681679"/>
              <a:ext cx="3402965" cy="728980"/>
            </a:xfrm>
            <a:custGeom>
              <a:avLst/>
              <a:gdLst/>
              <a:ahLst/>
              <a:cxnLst/>
              <a:rect l="l" t="t" r="r" b="b"/>
              <a:pathLst>
                <a:path w="3402965" h="728979">
                  <a:moveTo>
                    <a:pt x="3291560" y="562305"/>
                  </a:moveTo>
                  <a:lnTo>
                    <a:pt x="3402799" y="661352"/>
                  </a:lnTo>
                </a:path>
                <a:path w="3402965" h="728979">
                  <a:moveTo>
                    <a:pt x="3040126" y="554685"/>
                  </a:moveTo>
                  <a:lnTo>
                    <a:pt x="2930398" y="661352"/>
                  </a:lnTo>
                </a:path>
                <a:path w="3402965" h="728979">
                  <a:moveTo>
                    <a:pt x="2928874" y="656780"/>
                  </a:moveTo>
                  <a:lnTo>
                    <a:pt x="2930398" y="720788"/>
                  </a:lnTo>
                </a:path>
                <a:path w="3402965" h="728979">
                  <a:moveTo>
                    <a:pt x="3402799" y="658304"/>
                  </a:moveTo>
                  <a:lnTo>
                    <a:pt x="3402799" y="728408"/>
                  </a:lnTo>
                </a:path>
                <a:path w="3402965" h="728979">
                  <a:moveTo>
                    <a:pt x="3168129" y="591261"/>
                  </a:moveTo>
                  <a:lnTo>
                    <a:pt x="3168129" y="720788"/>
                  </a:lnTo>
                </a:path>
                <a:path w="3402965" h="728979">
                  <a:moveTo>
                    <a:pt x="0" y="0"/>
                  </a:moveTo>
                  <a:lnTo>
                    <a:pt x="0" y="638492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033358" y="2934969"/>
              <a:ext cx="2235835" cy="94615"/>
            </a:xfrm>
            <a:custGeom>
              <a:avLst/>
              <a:gdLst/>
              <a:ahLst/>
              <a:cxnLst/>
              <a:rect l="l" t="t" r="r" b="b"/>
              <a:pathLst>
                <a:path w="2235835" h="94614">
                  <a:moveTo>
                    <a:pt x="0" y="92964"/>
                  </a:moveTo>
                  <a:lnTo>
                    <a:pt x="2003894" y="94488"/>
                  </a:lnTo>
                </a:path>
                <a:path w="2235835" h="94614">
                  <a:moveTo>
                    <a:pt x="228587" y="0"/>
                  </a:moveTo>
                  <a:lnTo>
                    <a:pt x="2235530" y="1524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4576190" y="2079917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1756016" y="2409240"/>
            <a:ext cx="2905125" cy="899160"/>
          </a:xfrm>
          <a:custGeom>
            <a:avLst/>
            <a:gdLst/>
            <a:ahLst/>
            <a:cxnLst/>
            <a:rect l="l" t="t" r="r" b="b"/>
            <a:pathLst>
              <a:path w="2905125" h="899160">
                <a:moveTo>
                  <a:pt x="2904502" y="0"/>
                </a:moveTo>
                <a:lnTo>
                  <a:pt x="2904502" y="888415"/>
                </a:lnTo>
              </a:path>
              <a:path w="2905125" h="899160">
                <a:moveTo>
                  <a:pt x="0" y="9144"/>
                </a:moveTo>
                <a:lnTo>
                  <a:pt x="0" y="899083"/>
                </a:lnTo>
              </a:path>
            </a:pathLst>
          </a:custGeom>
          <a:ln w="18249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1369962" y="2061640"/>
            <a:ext cx="49149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45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P2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1650879" y="2209615"/>
            <a:ext cx="212090" cy="1308100"/>
            <a:chOff x="1650879" y="2209615"/>
            <a:chExt cx="212090" cy="1308100"/>
          </a:xfrm>
        </p:grpSpPr>
        <p:pic>
          <p:nvPicPr>
            <p:cNvPr id="50" name="object 5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0879" y="2209615"/>
              <a:ext cx="208749" cy="21028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2403" y="3306806"/>
              <a:ext cx="210273" cy="210286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2587548" y="2084488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568581" y="3428542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5056594" y="3457536"/>
            <a:ext cx="486409" cy="620395"/>
            <a:chOff x="5056594" y="3457536"/>
            <a:chExt cx="486409" cy="620395"/>
          </a:xfrm>
        </p:grpSpPr>
        <p:sp>
          <p:nvSpPr>
            <p:cNvPr id="55" name="object 55" descr=""/>
            <p:cNvSpPr/>
            <p:nvPr/>
          </p:nvSpPr>
          <p:spPr>
            <a:xfrm>
              <a:off x="5059769" y="3460711"/>
              <a:ext cx="480059" cy="281940"/>
            </a:xfrm>
            <a:custGeom>
              <a:avLst/>
              <a:gdLst/>
              <a:ahLst/>
              <a:cxnLst/>
              <a:rect l="l" t="t" r="r" b="b"/>
              <a:pathLst>
                <a:path w="480060" h="281939">
                  <a:moveTo>
                    <a:pt x="0" y="0"/>
                  </a:moveTo>
                  <a:lnTo>
                    <a:pt x="1524" y="220967"/>
                  </a:lnTo>
                </a:path>
                <a:path w="480060" h="281939">
                  <a:moveTo>
                    <a:pt x="240779" y="0"/>
                  </a:moveTo>
                  <a:lnTo>
                    <a:pt x="240779" y="281914"/>
                  </a:lnTo>
                </a:path>
                <a:path w="480060" h="281939">
                  <a:moveTo>
                    <a:pt x="480021" y="0"/>
                  </a:moveTo>
                  <a:lnTo>
                    <a:pt x="480021" y="211823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300548" y="4029112"/>
              <a:ext cx="111760" cy="47625"/>
            </a:xfrm>
            <a:custGeom>
              <a:avLst/>
              <a:gdLst/>
              <a:ahLst/>
              <a:cxnLst/>
              <a:rect l="l" t="t" r="r" b="b"/>
              <a:pathLst>
                <a:path w="111760" h="47625">
                  <a:moveTo>
                    <a:pt x="0" y="22860"/>
                  </a:moveTo>
                  <a:lnTo>
                    <a:pt x="1524" y="16764"/>
                  </a:lnTo>
                  <a:lnTo>
                    <a:pt x="6096" y="13716"/>
                  </a:lnTo>
                  <a:lnTo>
                    <a:pt x="7620" y="7620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18288" y="1524"/>
                  </a:lnTo>
                  <a:lnTo>
                    <a:pt x="22860" y="0"/>
                  </a:lnTo>
                  <a:lnTo>
                    <a:pt x="28956" y="0"/>
                  </a:lnTo>
                  <a:lnTo>
                    <a:pt x="35052" y="3048"/>
                  </a:lnTo>
                  <a:lnTo>
                    <a:pt x="39624" y="6096"/>
                  </a:lnTo>
                  <a:lnTo>
                    <a:pt x="42672" y="7620"/>
                  </a:lnTo>
                  <a:lnTo>
                    <a:pt x="45720" y="13716"/>
                  </a:lnTo>
                  <a:lnTo>
                    <a:pt x="48768" y="16764"/>
                  </a:lnTo>
                  <a:lnTo>
                    <a:pt x="53340" y="22860"/>
                  </a:lnTo>
                </a:path>
                <a:path w="111760" h="47625">
                  <a:moveTo>
                    <a:pt x="51816" y="24384"/>
                  </a:moveTo>
                  <a:lnTo>
                    <a:pt x="56388" y="28956"/>
                  </a:lnTo>
                  <a:lnTo>
                    <a:pt x="59436" y="33528"/>
                  </a:lnTo>
                  <a:lnTo>
                    <a:pt x="70091" y="44196"/>
                  </a:lnTo>
                  <a:lnTo>
                    <a:pt x="74663" y="45720"/>
                  </a:lnTo>
                  <a:lnTo>
                    <a:pt x="77711" y="45720"/>
                  </a:lnTo>
                  <a:lnTo>
                    <a:pt x="82283" y="47244"/>
                  </a:lnTo>
                  <a:lnTo>
                    <a:pt x="85331" y="45720"/>
                  </a:lnTo>
                  <a:lnTo>
                    <a:pt x="88379" y="45720"/>
                  </a:lnTo>
                  <a:lnTo>
                    <a:pt x="92951" y="44196"/>
                  </a:lnTo>
                  <a:lnTo>
                    <a:pt x="95999" y="41148"/>
                  </a:lnTo>
                  <a:lnTo>
                    <a:pt x="100571" y="38100"/>
                  </a:lnTo>
                  <a:lnTo>
                    <a:pt x="103619" y="33528"/>
                  </a:lnTo>
                  <a:lnTo>
                    <a:pt x="108191" y="28956"/>
                  </a:lnTo>
                  <a:lnTo>
                    <a:pt x="111239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5187264" y="3955808"/>
            <a:ext cx="889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360830" y="3507792"/>
            <a:ext cx="49149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455" algn="l"/>
              </a:tabLst>
            </a:pPr>
            <a:r>
              <a:rPr dirty="0" baseline="3086" sz="1350" spc="-37">
                <a:latin typeface="Arial"/>
                <a:cs typeface="Arial"/>
              </a:rPr>
              <a:t>P1</a:t>
            </a:r>
            <a:r>
              <a:rPr dirty="0" baseline="3086" sz="135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P2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5257362" y="3757294"/>
            <a:ext cx="121920" cy="455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">
              <a:lnSpc>
                <a:spcPct val="1567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5143589" y="4481702"/>
            <a:ext cx="312420" cy="1905"/>
          </a:xfrm>
          <a:custGeom>
            <a:avLst/>
            <a:gdLst/>
            <a:ahLst/>
            <a:cxnLst/>
            <a:rect l="l" t="t" r="r" b="b"/>
            <a:pathLst>
              <a:path w="312420" h="1904">
                <a:moveTo>
                  <a:pt x="0" y="0"/>
                </a:moveTo>
                <a:lnTo>
                  <a:pt x="76187" y="1524"/>
                </a:lnTo>
              </a:path>
              <a:path w="312420" h="1904">
                <a:moveTo>
                  <a:pt x="239242" y="0"/>
                </a:moveTo>
                <a:lnTo>
                  <a:pt x="312394" y="1524"/>
                </a:lnTo>
              </a:path>
            </a:pathLst>
          </a:custGeom>
          <a:ln w="18249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4992210" y="4537930"/>
            <a:ext cx="64262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W2</a:t>
            </a:r>
            <a:r>
              <a:rPr dirty="0" sz="900" spc="25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U2</a:t>
            </a:r>
            <a:r>
              <a:rPr dirty="0" sz="900" spc="145">
                <a:latin typeface="Times New Roman"/>
                <a:cs typeface="Times New Roman"/>
              </a:rPr>
              <a:t>  </a:t>
            </a:r>
            <a:r>
              <a:rPr dirty="0" sz="900" spc="-25">
                <a:latin typeface="Arial"/>
                <a:cs typeface="Arial"/>
              </a:rPr>
              <a:t>V2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1420698" y="2238571"/>
            <a:ext cx="4204970" cy="2331720"/>
            <a:chOff x="1420698" y="2238571"/>
            <a:chExt cx="4204970" cy="2331720"/>
          </a:xfrm>
        </p:grpSpPr>
        <p:pic>
          <p:nvPicPr>
            <p:cNvPr id="63" name="object 6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77395" y="2238571"/>
              <a:ext cx="169138" cy="169138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69098" y="2238571"/>
              <a:ext cx="169138" cy="16913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80539" y="2238571"/>
              <a:ext cx="169138" cy="169138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18258" y="2238571"/>
              <a:ext cx="169138" cy="169138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55989" y="2238571"/>
              <a:ext cx="169138" cy="169138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80539" y="3296138"/>
              <a:ext cx="169138" cy="167614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18258" y="3296138"/>
              <a:ext cx="169138" cy="167614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5530647" y="3347948"/>
              <a:ext cx="21590" cy="62865"/>
            </a:xfrm>
            <a:custGeom>
              <a:avLst/>
              <a:gdLst/>
              <a:ahLst/>
              <a:cxnLst/>
              <a:rect l="l" t="t" r="r" b="b"/>
              <a:pathLst>
                <a:path w="21589" h="62864">
                  <a:moveTo>
                    <a:pt x="19812" y="0"/>
                  </a:moveTo>
                  <a:lnTo>
                    <a:pt x="21336" y="62471"/>
                  </a:lnTo>
                </a:path>
                <a:path w="21589" h="62864">
                  <a:moveTo>
                    <a:pt x="10668" y="50279"/>
                  </a:moveTo>
                  <a:lnTo>
                    <a:pt x="0" y="51803"/>
                  </a:lnTo>
                </a:path>
                <a:path w="21589" h="62864">
                  <a:moveTo>
                    <a:pt x="0" y="12192"/>
                  </a:moveTo>
                  <a:lnTo>
                    <a:pt x="10668" y="13716"/>
                  </a:lnTo>
                </a:path>
                <a:path w="21589" h="62864">
                  <a:moveTo>
                    <a:pt x="0" y="50279"/>
                  </a:moveTo>
                  <a:lnTo>
                    <a:pt x="0" y="12192"/>
                  </a:lnTo>
                </a:path>
                <a:path w="21589" h="62864">
                  <a:moveTo>
                    <a:pt x="10668" y="12192"/>
                  </a:moveTo>
                  <a:lnTo>
                    <a:pt x="12192" y="502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459031" y="3299180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115811" y="80772"/>
                  </a:moveTo>
                  <a:lnTo>
                    <a:pt x="115811" y="86855"/>
                  </a:lnTo>
                  <a:lnTo>
                    <a:pt x="111239" y="94475"/>
                  </a:lnTo>
                  <a:lnTo>
                    <a:pt x="108191" y="100571"/>
                  </a:lnTo>
                  <a:lnTo>
                    <a:pt x="102095" y="106667"/>
                  </a:lnTo>
                  <a:lnTo>
                    <a:pt x="95999" y="109715"/>
                  </a:lnTo>
                  <a:lnTo>
                    <a:pt x="86855" y="111239"/>
                  </a:lnTo>
                  <a:lnTo>
                    <a:pt x="79235" y="111239"/>
                  </a:lnTo>
                  <a:lnTo>
                    <a:pt x="50292" y="80772"/>
                  </a:lnTo>
                  <a:lnTo>
                    <a:pt x="51816" y="73152"/>
                  </a:lnTo>
                  <a:lnTo>
                    <a:pt x="79235" y="48768"/>
                  </a:lnTo>
                  <a:lnTo>
                    <a:pt x="86855" y="48768"/>
                  </a:lnTo>
                  <a:lnTo>
                    <a:pt x="95999" y="50292"/>
                  </a:lnTo>
                  <a:lnTo>
                    <a:pt x="108191" y="59436"/>
                  </a:lnTo>
                  <a:lnTo>
                    <a:pt x="111239" y="65532"/>
                  </a:lnTo>
                  <a:lnTo>
                    <a:pt x="115811" y="73152"/>
                  </a:lnTo>
                  <a:lnTo>
                    <a:pt x="115811" y="80772"/>
                  </a:lnTo>
                </a:path>
                <a:path w="163195" h="161925">
                  <a:moveTo>
                    <a:pt x="163055" y="80772"/>
                  </a:moveTo>
                  <a:lnTo>
                    <a:pt x="149339" y="126479"/>
                  </a:lnTo>
                  <a:lnTo>
                    <a:pt x="111239" y="156959"/>
                  </a:lnTo>
                  <a:lnTo>
                    <a:pt x="100571" y="161531"/>
                  </a:lnTo>
                  <a:lnTo>
                    <a:pt x="63995" y="161531"/>
                  </a:lnTo>
                  <a:lnTo>
                    <a:pt x="22860" y="137147"/>
                  </a:lnTo>
                  <a:lnTo>
                    <a:pt x="1524" y="92951"/>
                  </a:lnTo>
                  <a:lnTo>
                    <a:pt x="0" y="80772"/>
                  </a:lnTo>
                  <a:lnTo>
                    <a:pt x="1524" y="68580"/>
                  </a:lnTo>
                  <a:lnTo>
                    <a:pt x="4572" y="56388"/>
                  </a:lnTo>
                  <a:lnTo>
                    <a:pt x="13716" y="35052"/>
                  </a:lnTo>
                  <a:lnTo>
                    <a:pt x="22860" y="25908"/>
                  </a:lnTo>
                  <a:lnTo>
                    <a:pt x="30480" y="16764"/>
                  </a:lnTo>
                  <a:lnTo>
                    <a:pt x="51816" y="4572"/>
                  </a:lnTo>
                  <a:lnTo>
                    <a:pt x="63995" y="1524"/>
                  </a:lnTo>
                  <a:lnTo>
                    <a:pt x="76187" y="0"/>
                  </a:lnTo>
                  <a:lnTo>
                    <a:pt x="88379" y="0"/>
                  </a:lnTo>
                  <a:lnTo>
                    <a:pt x="132575" y="16764"/>
                  </a:lnTo>
                  <a:lnTo>
                    <a:pt x="160007" y="56388"/>
                  </a:lnTo>
                  <a:lnTo>
                    <a:pt x="163055" y="80772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052161" y="4449698"/>
              <a:ext cx="21590" cy="62865"/>
            </a:xfrm>
            <a:custGeom>
              <a:avLst/>
              <a:gdLst/>
              <a:ahLst/>
              <a:cxnLst/>
              <a:rect l="l" t="t" r="r" b="b"/>
              <a:pathLst>
                <a:path w="21589" h="62864">
                  <a:moveTo>
                    <a:pt x="19799" y="0"/>
                  </a:moveTo>
                  <a:lnTo>
                    <a:pt x="21323" y="62484"/>
                  </a:lnTo>
                </a:path>
                <a:path w="21589" h="62864">
                  <a:moveTo>
                    <a:pt x="12179" y="50292"/>
                  </a:moveTo>
                  <a:lnTo>
                    <a:pt x="0" y="51816"/>
                  </a:lnTo>
                </a:path>
                <a:path w="21589" h="62864">
                  <a:moveTo>
                    <a:pt x="0" y="12192"/>
                  </a:moveTo>
                  <a:lnTo>
                    <a:pt x="12179" y="13716"/>
                  </a:lnTo>
                </a:path>
                <a:path w="21589" h="62864">
                  <a:moveTo>
                    <a:pt x="0" y="50292"/>
                  </a:moveTo>
                  <a:lnTo>
                    <a:pt x="0" y="12192"/>
                  </a:lnTo>
                </a:path>
                <a:path w="21589" h="62864">
                  <a:moveTo>
                    <a:pt x="12179" y="12192"/>
                  </a:moveTo>
                  <a:lnTo>
                    <a:pt x="12179" y="502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980533" y="4400943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115811" y="80759"/>
                  </a:moveTo>
                  <a:lnTo>
                    <a:pt x="115811" y="86855"/>
                  </a:lnTo>
                  <a:lnTo>
                    <a:pt x="112763" y="94475"/>
                  </a:lnTo>
                  <a:lnTo>
                    <a:pt x="108191" y="100571"/>
                  </a:lnTo>
                  <a:lnTo>
                    <a:pt x="102095" y="106667"/>
                  </a:lnTo>
                  <a:lnTo>
                    <a:pt x="95999" y="108191"/>
                  </a:lnTo>
                  <a:lnTo>
                    <a:pt x="88379" y="111239"/>
                  </a:lnTo>
                  <a:lnTo>
                    <a:pt x="79235" y="111239"/>
                  </a:lnTo>
                  <a:lnTo>
                    <a:pt x="73152" y="108191"/>
                  </a:lnTo>
                  <a:lnTo>
                    <a:pt x="65532" y="106667"/>
                  </a:lnTo>
                  <a:lnTo>
                    <a:pt x="59436" y="100571"/>
                  </a:lnTo>
                  <a:lnTo>
                    <a:pt x="54864" y="94475"/>
                  </a:lnTo>
                  <a:lnTo>
                    <a:pt x="53340" y="86855"/>
                  </a:lnTo>
                  <a:lnTo>
                    <a:pt x="51816" y="80759"/>
                  </a:lnTo>
                  <a:lnTo>
                    <a:pt x="79235" y="48755"/>
                  </a:lnTo>
                  <a:lnTo>
                    <a:pt x="86855" y="48755"/>
                  </a:lnTo>
                  <a:lnTo>
                    <a:pt x="95999" y="50279"/>
                  </a:lnTo>
                  <a:lnTo>
                    <a:pt x="108191" y="59423"/>
                  </a:lnTo>
                  <a:lnTo>
                    <a:pt x="112763" y="65519"/>
                  </a:lnTo>
                  <a:lnTo>
                    <a:pt x="115811" y="71615"/>
                  </a:lnTo>
                  <a:lnTo>
                    <a:pt x="115811" y="80759"/>
                  </a:lnTo>
                </a:path>
                <a:path w="163195" h="161925">
                  <a:moveTo>
                    <a:pt x="163055" y="80759"/>
                  </a:moveTo>
                  <a:lnTo>
                    <a:pt x="163055" y="92951"/>
                  </a:lnTo>
                  <a:lnTo>
                    <a:pt x="160007" y="105143"/>
                  </a:lnTo>
                  <a:lnTo>
                    <a:pt x="132575" y="143243"/>
                  </a:lnTo>
                  <a:lnTo>
                    <a:pt x="88379" y="161531"/>
                  </a:lnTo>
                  <a:lnTo>
                    <a:pt x="76187" y="161531"/>
                  </a:lnTo>
                  <a:lnTo>
                    <a:pt x="30480" y="143243"/>
                  </a:lnTo>
                  <a:lnTo>
                    <a:pt x="4572" y="105143"/>
                  </a:lnTo>
                  <a:lnTo>
                    <a:pt x="0" y="80759"/>
                  </a:lnTo>
                  <a:lnTo>
                    <a:pt x="1524" y="68567"/>
                  </a:lnTo>
                  <a:lnTo>
                    <a:pt x="22860" y="24384"/>
                  </a:lnTo>
                  <a:lnTo>
                    <a:pt x="64008" y="1524"/>
                  </a:lnTo>
                  <a:lnTo>
                    <a:pt x="76187" y="0"/>
                  </a:lnTo>
                  <a:lnTo>
                    <a:pt x="88379" y="0"/>
                  </a:lnTo>
                  <a:lnTo>
                    <a:pt x="132575" y="16764"/>
                  </a:lnTo>
                  <a:lnTo>
                    <a:pt x="160007" y="56375"/>
                  </a:lnTo>
                  <a:lnTo>
                    <a:pt x="163055" y="68567"/>
                  </a:lnTo>
                  <a:lnTo>
                    <a:pt x="163055" y="8075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292928" y="4454270"/>
              <a:ext cx="20320" cy="62865"/>
            </a:xfrm>
            <a:custGeom>
              <a:avLst/>
              <a:gdLst/>
              <a:ahLst/>
              <a:cxnLst/>
              <a:rect l="l" t="t" r="r" b="b"/>
              <a:pathLst>
                <a:path w="20320" h="62864">
                  <a:moveTo>
                    <a:pt x="19812" y="0"/>
                  </a:moveTo>
                  <a:lnTo>
                    <a:pt x="19812" y="62484"/>
                  </a:lnTo>
                </a:path>
                <a:path w="20320" h="62864">
                  <a:moveTo>
                    <a:pt x="10668" y="51816"/>
                  </a:moveTo>
                  <a:lnTo>
                    <a:pt x="0" y="51816"/>
                  </a:lnTo>
                </a:path>
                <a:path w="20320" h="62864">
                  <a:moveTo>
                    <a:pt x="0" y="13716"/>
                  </a:moveTo>
                  <a:lnTo>
                    <a:pt x="10668" y="13716"/>
                  </a:lnTo>
                </a:path>
                <a:path w="20320" h="62864">
                  <a:moveTo>
                    <a:pt x="0" y="51816"/>
                  </a:moveTo>
                  <a:lnTo>
                    <a:pt x="0" y="13716"/>
                  </a:lnTo>
                </a:path>
                <a:path w="20320" h="62864">
                  <a:moveTo>
                    <a:pt x="10668" y="13716"/>
                  </a:moveTo>
                  <a:lnTo>
                    <a:pt x="10668" y="518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221300" y="4405515"/>
              <a:ext cx="163195" cy="161925"/>
            </a:xfrm>
            <a:custGeom>
              <a:avLst/>
              <a:gdLst/>
              <a:ahLst/>
              <a:cxnLst/>
              <a:rect l="l" t="t" r="r" b="b"/>
              <a:pathLst>
                <a:path w="163195" h="161925">
                  <a:moveTo>
                    <a:pt x="115824" y="80759"/>
                  </a:moveTo>
                  <a:lnTo>
                    <a:pt x="114300" y="88379"/>
                  </a:lnTo>
                  <a:lnTo>
                    <a:pt x="111252" y="94475"/>
                  </a:lnTo>
                  <a:lnTo>
                    <a:pt x="102108" y="106667"/>
                  </a:lnTo>
                  <a:lnTo>
                    <a:pt x="94488" y="108191"/>
                  </a:lnTo>
                  <a:lnTo>
                    <a:pt x="86868" y="111239"/>
                  </a:lnTo>
                  <a:lnTo>
                    <a:pt x="79248" y="111239"/>
                  </a:lnTo>
                  <a:lnTo>
                    <a:pt x="71628" y="108191"/>
                  </a:lnTo>
                  <a:lnTo>
                    <a:pt x="64008" y="106667"/>
                  </a:lnTo>
                  <a:lnTo>
                    <a:pt x="54864" y="94475"/>
                  </a:lnTo>
                  <a:lnTo>
                    <a:pt x="51816" y="88379"/>
                  </a:lnTo>
                  <a:lnTo>
                    <a:pt x="50292" y="80759"/>
                  </a:lnTo>
                  <a:lnTo>
                    <a:pt x="51816" y="73139"/>
                  </a:lnTo>
                  <a:lnTo>
                    <a:pt x="79248" y="48755"/>
                  </a:lnTo>
                  <a:lnTo>
                    <a:pt x="86868" y="48755"/>
                  </a:lnTo>
                  <a:lnTo>
                    <a:pt x="114300" y="71615"/>
                  </a:lnTo>
                  <a:lnTo>
                    <a:pt x="115824" y="80759"/>
                  </a:lnTo>
                </a:path>
                <a:path w="163195" h="161925">
                  <a:moveTo>
                    <a:pt x="163055" y="80759"/>
                  </a:moveTo>
                  <a:lnTo>
                    <a:pt x="149339" y="126479"/>
                  </a:lnTo>
                  <a:lnTo>
                    <a:pt x="111252" y="156959"/>
                  </a:lnTo>
                  <a:lnTo>
                    <a:pt x="86868" y="161531"/>
                  </a:lnTo>
                  <a:lnTo>
                    <a:pt x="74676" y="161531"/>
                  </a:lnTo>
                  <a:lnTo>
                    <a:pt x="30480" y="144767"/>
                  </a:lnTo>
                  <a:lnTo>
                    <a:pt x="3048" y="105143"/>
                  </a:lnTo>
                  <a:lnTo>
                    <a:pt x="0" y="92951"/>
                  </a:lnTo>
                  <a:lnTo>
                    <a:pt x="0" y="68567"/>
                  </a:lnTo>
                  <a:lnTo>
                    <a:pt x="21336" y="25908"/>
                  </a:lnTo>
                  <a:lnTo>
                    <a:pt x="64008" y="1524"/>
                  </a:lnTo>
                  <a:lnTo>
                    <a:pt x="74676" y="0"/>
                  </a:lnTo>
                  <a:lnTo>
                    <a:pt x="86868" y="0"/>
                  </a:lnTo>
                  <a:lnTo>
                    <a:pt x="132588" y="16764"/>
                  </a:lnTo>
                  <a:lnTo>
                    <a:pt x="161531" y="68567"/>
                  </a:lnTo>
                  <a:lnTo>
                    <a:pt x="163055" y="8075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5526074" y="4457318"/>
              <a:ext cx="21590" cy="59690"/>
            </a:xfrm>
            <a:custGeom>
              <a:avLst/>
              <a:gdLst/>
              <a:ahLst/>
              <a:cxnLst/>
              <a:rect l="l" t="t" r="r" b="b"/>
              <a:pathLst>
                <a:path w="21589" h="59689">
                  <a:moveTo>
                    <a:pt x="19812" y="0"/>
                  </a:moveTo>
                  <a:lnTo>
                    <a:pt x="21336" y="59436"/>
                  </a:lnTo>
                </a:path>
                <a:path w="21589" h="59689">
                  <a:moveTo>
                    <a:pt x="10668" y="48768"/>
                  </a:moveTo>
                  <a:lnTo>
                    <a:pt x="0" y="48768"/>
                  </a:lnTo>
                </a:path>
                <a:path w="21589" h="59689">
                  <a:moveTo>
                    <a:pt x="0" y="12192"/>
                  </a:moveTo>
                  <a:lnTo>
                    <a:pt x="10668" y="12192"/>
                  </a:lnTo>
                </a:path>
                <a:path w="21589" h="59689">
                  <a:moveTo>
                    <a:pt x="0" y="48768"/>
                  </a:moveTo>
                  <a:lnTo>
                    <a:pt x="1524" y="12192"/>
                  </a:lnTo>
                </a:path>
                <a:path w="21589" h="59689">
                  <a:moveTo>
                    <a:pt x="10668" y="12192"/>
                  </a:moveTo>
                  <a:lnTo>
                    <a:pt x="10668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457507" y="4410087"/>
              <a:ext cx="157480" cy="155575"/>
            </a:xfrm>
            <a:custGeom>
              <a:avLst/>
              <a:gdLst/>
              <a:ahLst/>
              <a:cxnLst/>
              <a:rect l="l" t="t" r="r" b="b"/>
              <a:pathLst>
                <a:path w="157479" h="155575">
                  <a:moveTo>
                    <a:pt x="112763" y="77711"/>
                  </a:moveTo>
                  <a:lnTo>
                    <a:pt x="83807" y="106667"/>
                  </a:lnTo>
                  <a:lnTo>
                    <a:pt x="76187" y="106667"/>
                  </a:lnTo>
                  <a:lnTo>
                    <a:pt x="48768" y="77711"/>
                  </a:lnTo>
                  <a:lnTo>
                    <a:pt x="51816" y="62471"/>
                  </a:lnTo>
                  <a:lnTo>
                    <a:pt x="62471" y="51803"/>
                  </a:lnTo>
                  <a:lnTo>
                    <a:pt x="68567" y="48755"/>
                  </a:lnTo>
                  <a:lnTo>
                    <a:pt x="76187" y="47231"/>
                  </a:lnTo>
                  <a:lnTo>
                    <a:pt x="83807" y="47231"/>
                  </a:lnTo>
                  <a:lnTo>
                    <a:pt x="112763" y="77711"/>
                  </a:lnTo>
                </a:path>
                <a:path w="157479" h="155575">
                  <a:moveTo>
                    <a:pt x="156959" y="77711"/>
                  </a:moveTo>
                  <a:lnTo>
                    <a:pt x="143243" y="121907"/>
                  </a:lnTo>
                  <a:lnTo>
                    <a:pt x="105143" y="150863"/>
                  </a:lnTo>
                  <a:lnTo>
                    <a:pt x="80759" y="155435"/>
                  </a:lnTo>
                  <a:lnTo>
                    <a:pt x="70091" y="153911"/>
                  </a:lnTo>
                  <a:lnTo>
                    <a:pt x="57899" y="152387"/>
                  </a:lnTo>
                  <a:lnTo>
                    <a:pt x="18288" y="126479"/>
                  </a:lnTo>
                  <a:lnTo>
                    <a:pt x="0" y="83807"/>
                  </a:lnTo>
                  <a:lnTo>
                    <a:pt x="0" y="71615"/>
                  </a:lnTo>
                  <a:lnTo>
                    <a:pt x="6096" y="47231"/>
                  </a:lnTo>
                  <a:lnTo>
                    <a:pt x="12192" y="38087"/>
                  </a:lnTo>
                  <a:lnTo>
                    <a:pt x="18288" y="27432"/>
                  </a:lnTo>
                  <a:lnTo>
                    <a:pt x="57899" y="3048"/>
                  </a:lnTo>
                  <a:lnTo>
                    <a:pt x="70091" y="0"/>
                  </a:lnTo>
                  <a:lnTo>
                    <a:pt x="92951" y="0"/>
                  </a:lnTo>
                  <a:lnTo>
                    <a:pt x="135623" y="22860"/>
                  </a:lnTo>
                  <a:lnTo>
                    <a:pt x="155435" y="65519"/>
                  </a:lnTo>
                  <a:lnTo>
                    <a:pt x="156959" y="77711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9098" y="3291566"/>
              <a:ext cx="169138" cy="169138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1429905" y="2342184"/>
              <a:ext cx="2834640" cy="1022985"/>
            </a:xfrm>
            <a:custGeom>
              <a:avLst/>
              <a:gdLst/>
              <a:ahLst/>
              <a:cxnLst/>
              <a:rect l="l" t="t" r="r" b="b"/>
              <a:pathLst>
                <a:path w="2834640" h="1022985">
                  <a:moveTo>
                    <a:pt x="0" y="76200"/>
                  </a:moveTo>
                  <a:lnTo>
                    <a:pt x="1524" y="966139"/>
                  </a:lnTo>
                </a:path>
                <a:path w="2834640" h="1022985">
                  <a:moveTo>
                    <a:pt x="608025" y="0"/>
                  </a:moveTo>
                  <a:lnTo>
                    <a:pt x="609549" y="685749"/>
                  </a:lnTo>
                </a:path>
                <a:path w="2834640" h="1022985">
                  <a:moveTo>
                    <a:pt x="833564" y="0"/>
                  </a:moveTo>
                  <a:lnTo>
                    <a:pt x="833564" y="608025"/>
                  </a:lnTo>
                </a:path>
                <a:path w="2834640" h="1022985">
                  <a:moveTo>
                    <a:pt x="2601252" y="1022527"/>
                  </a:moveTo>
                  <a:lnTo>
                    <a:pt x="2602776" y="685749"/>
                  </a:lnTo>
                </a:path>
                <a:path w="2834640" h="1022985">
                  <a:moveTo>
                    <a:pt x="2832887" y="1022527"/>
                  </a:moveTo>
                  <a:lnTo>
                    <a:pt x="2834411" y="589737"/>
                  </a:lnTo>
                </a:path>
                <a:path w="2834640" h="1022985">
                  <a:moveTo>
                    <a:pt x="1228242" y="67056"/>
                  </a:moveTo>
                  <a:lnTo>
                    <a:pt x="1228242" y="953947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 descr=""/>
          <p:cNvSpPr txBox="1"/>
          <p:nvPr/>
        </p:nvSpPr>
        <p:spPr>
          <a:xfrm>
            <a:off x="2576880" y="3428542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pic>
        <p:nvPicPr>
          <p:cNvPr id="81" name="object 81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577395" y="3291566"/>
            <a:ext cx="169138" cy="167614"/>
          </a:xfrm>
          <a:prstGeom prst="rect">
            <a:avLst/>
          </a:prstGeom>
        </p:spPr>
      </p:pic>
      <p:sp>
        <p:nvSpPr>
          <p:cNvPr id="82" name="object 82" descr=""/>
          <p:cNvSpPr txBox="1"/>
          <p:nvPr/>
        </p:nvSpPr>
        <p:spPr>
          <a:xfrm>
            <a:off x="1214531" y="4717399"/>
            <a:ext cx="36417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estrella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1218093" y="5184216"/>
            <a:ext cx="1877695" cy="1207135"/>
          </a:xfrm>
          <a:custGeom>
            <a:avLst/>
            <a:gdLst/>
            <a:ahLst/>
            <a:cxnLst/>
            <a:rect l="l" t="t" r="r" b="b"/>
            <a:pathLst>
              <a:path w="1877695" h="1207135">
                <a:moveTo>
                  <a:pt x="0" y="1206906"/>
                </a:moveTo>
                <a:lnTo>
                  <a:pt x="1877415" y="1206906"/>
                </a:lnTo>
                <a:lnTo>
                  <a:pt x="1877415" y="0"/>
                </a:lnTo>
                <a:lnTo>
                  <a:pt x="0" y="0"/>
                </a:lnTo>
                <a:lnTo>
                  <a:pt x="0" y="1206906"/>
                </a:lnTo>
                <a:close/>
              </a:path>
            </a:pathLst>
          </a:custGeom>
          <a:ln w="8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2095334" y="6015118"/>
            <a:ext cx="16256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pic>
        <p:nvPicPr>
          <p:cNvPr id="85" name="object 8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638253" y="6686156"/>
            <a:ext cx="174917" cy="155105"/>
          </a:xfrm>
          <a:prstGeom prst="rect">
            <a:avLst/>
          </a:prstGeom>
        </p:spPr>
      </p:pic>
      <p:sp>
        <p:nvSpPr>
          <p:cNvPr id="86" name="object 86" descr=""/>
          <p:cNvSpPr txBox="1"/>
          <p:nvPr/>
        </p:nvSpPr>
        <p:spPr>
          <a:xfrm>
            <a:off x="1505597" y="5323876"/>
            <a:ext cx="1170305" cy="3060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96850" marR="5080" indent="-184785">
              <a:lnSpc>
                <a:spcPts val="1070"/>
              </a:lnSpc>
              <a:spcBef>
                <a:spcPts val="190"/>
              </a:spcBef>
            </a:pPr>
            <a:r>
              <a:rPr dirty="0" sz="950">
                <a:latin typeface="Arial"/>
                <a:cs typeface="Arial"/>
              </a:rPr>
              <a:t>Dispositivo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control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2730)</a:t>
            </a:r>
            <a:endParaRPr sz="95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354734" y="5970935"/>
            <a:ext cx="15430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pic>
        <p:nvPicPr>
          <p:cNvPr id="88" name="object 88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217223" y="6189440"/>
            <a:ext cx="69634" cy="69634"/>
          </a:xfrm>
          <a:prstGeom prst="rect">
            <a:avLst/>
          </a:prstGeom>
        </p:spPr>
      </p:pic>
      <p:sp>
        <p:nvSpPr>
          <p:cNvPr id="89" name="object 89" descr=""/>
          <p:cNvSpPr txBox="1"/>
          <p:nvPr/>
        </p:nvSpPr>
        <p:spPr>
          <a:xfrm>
            <a:off x="4040301" y="5313208"/>
            <a:ext cx="1776730" cy="3073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443230" marR="5080" indent="-443865">
              <a:lnSpc>
                <a:spcPts val="1080"/>
              </a:lnSpc>
              <a:spcBef>
                <a:spcPts val="185"/>
              </a:spcBef>
            </a:pPr>
            <a:r>
              <a:rPr dirty="0" sz="950">
                <a:latin typeface="Arial"/>
                <a:cs typeface="Arial"/>
              </a:rPr>
              <a:t>Fuente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alimentación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universal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2740.1)</a:t>
            </a:r>
            <a:endParaRPr sz="950">
              <a:latin typeface="Arial"/>
              <a:cs typeface="Arial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5021681" y="5992258"/>
            <a:ext cx="58737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latin typeface="Arial"/>
                <a:cs typeface="Arial"/>
              </a:rPr>
              <a:t>L1</a:t>
            </a:r>
            <a:r>
              <a:rPr dirty="0" sz="800" spc="260">
                <a:latin typeface="Times New Roman"/>
                <a:cs typeface="Times New Roman"/>
              </a:rPr>
              <a:t>  </a:t>
            </a:r>
            <a:r>
              <a:rPr dirty="0" sz="800">
                <a:latin typeface="Arial"/>
                <a:cs typeface="Arial"/>
              </a:rPr>
              <a:t>L2</a:t>
            </a:r>
            <a:r>
              <a:rPr dirty="0" sz="800" spc="240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L3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91" name="object 91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93220" y="6189440"/>
            <a:ext cx="71145" cy="69634"/>
          </a:xfrm>
          <a:prstGeom prst="rect">
            <a:avLst/>
          </a:prstGeom>
        </p:spPr>
      </p:pic>
      <p:sp>
        <p:nvSpPr>
          <p:cNvPr id="92" name="object 92" descr=""/>
          <p:cNvSpPr txBox="1"/>
          <p:nvPr/>
        </p:nvSpPr>
        <p:spPr>
          <a:xfrm>
            <a:off x="1234345" y="7787981"/>
            <a:ext cx="1824355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latin typeface="Arial"/>
                <a:cs typeface="Arial"/>
              </a:rPr>
              <a:t>Unidad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frenado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2719)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3" name="object 93" descr=""/>
          <p:cNvGrpSpPr/>
          <p:nvPr/>
        </p:nvGrpSpPr>
        <p:grpSpPr>
          <a:xfrm>
            <a:off x="1411236" y="8007248"/>
            <a:ext cx="4171950" cy="553085"/>
            <a:chOff x="1411236" y="8007248"/>
            <a:chExt cx="4171950" cy="553085"/>
          </a:xfrm>
        </p:grpSpPr>
        <p:sp>
          <p:nvSpPr>
            <p:cNvPr id="94" name="object 94" descr=""/>
            <p:cNvSpPr/>
            <p:nvPr/>
          </p:nvSpPr>
          <p:spPr>
            <a:xfrm>
              <a:off x="1413141" y="8041474"/>
              <a:ext cx="451484" cy="449580"/>
            </a:xfrm>
            <a:custGeom>
              <a:avLst/>
              <a:gdLst/>
              <a:ahLst/>
              <a:cxnLst/>
              <a:rect l="l" t="t" r="r" b="b"/>
              <a:pathLst>
                <a:path w="451485" h="449579">
                  <a:moveTo>
                    <a:pt x="225539" y="0"/>
                  </a:moveTo>
                  <a:lnTo>
                    <a:pt x="204203" y="1524"/>
                  </a:lnTo>
                  <a:lnTo>
                    <a:pt x="184391" y="3048"/>
                  </a:lnTo>
                  <a:lnTo>
                    <a:pt x="164579" y="9144"/>
                  </a:lnTo>
                  <a:lnTo>
                    <a:pt x="146291" y="13716"/>
                  </a:lnTo>
                  <a:lnTo>
                    <a:pt x="109728" y="32004"/>
                  </a:lnTo>
                  <a:lnTo>
                    <a:pt x="76200" y="56388"/>
                  </a:lnTo>
                  <a:lnTo>
                    <a:pt x="48768" y="83807"/>
                  </a:lnTo>
                  <a:lnTo>
                    <a:pt x="27432" y="118859"/>
                  </a:lnTo>
                  <a:lnTo>
                    <a:pt x="10668" y="155435"/>
                  </a:lnTo>
                  <a:lnTo>
                    <a:pt x="1524" y="195059"/>
                  </a:lnTo>
                  <a:lnTo>
                    <a:pt x="0" y="214871"/>
                  </a:lnTo>
                  <a:lnTo>
                    <a:pt x="0" y="236194"/>
                  </a:lnTo>
                  <a:lnTo>
                    <a:pt x="6096" y="275818"/>
                  </a:lnTo>
                  <a:lnTo>
                    <a:pt x="18288" y="313918"/>
                  </a:lnTo>
                  <a:lnTo>
                    <a:pt x="36576" y="348970"/>
                  </a:lnTo>
                  <a:lnTo>
                    <a:pt x="62484" y="380961"/>
                  </a:lnTo>
                  <a:lnTo>
                    <a:pt x="92964" y="406869"/>
                  </a:lnTo>
                  <a:lnTo>
                    <a:pt x="128016" y="428205"/>
                  </a:lnTo>
                  <a:lnTo>
                    <a:pt x="166103" y="441921"/>
                  </a:lnTo>
                  <a:lnTo>
                    <a:pt x="205727" y="449541"/>
                  </a:lnTo>
                  <a:lnTo>
                    <a:pt x="245351" y="449541"/>
                  </a:lnTo>
                  <a:lnTo>
                    <a:pt x="286499" y="441921"/>
                  </a:lnTo>
                  <a:lnTo>
                    <a:pt x="324586" y="428205"/>
                  </a:lnTo>
                  <a:lnTo>
                    <a:pt x="358114" y="406869"/>
                  </a:lnTo>
                  <a:lnTo>
                    <a:pt x="390118" y="380961"/>
                  </a:lnTo>
                  <a:lnTo>
                    <a:pt x="402310" y="364210"/>
                  </a:lnTo>
                  <a:lnTo>
                    <a:pt x="414502" y="348970"/>
                  </a:lnTo>
                  <a:lnTo>
                    <a:pt x="440410" y="294106"/>
                  </a:lnTo>
                  <a:lnTo>
                    <a:pt x="449541" y="254482"/>
                  </a:lnTo>
                  <a:lnTo>
                    <a:pt x="451065" y="234670"/>
                  </a:lnTo>
                  <a:lnTo>
                    <a:pt x="451065" y="214871"/>
                  </a:lnTo>
                  <a:lnTo>
                    <a:pt x="446493" y="175247"/>
                  </a:lnTo>
                  <a:lnTo>
                    <a:pt x="432790" y="135623"/>
                  </a:lnTo>
                  <a:lnTo>
                    <a:pt x="414502" y="100571"/>
                  </a:lnTo>
                  <a:lnTo>
                    <a:pt x="388594" y="68567"/>
                  </a:lnTo>
                  <a:lnTo>
                    <a:pt x="358114" y="42672"/>
                  </a:lnTo>
                  <a:lnTo>
                    <a:pt x="304774" y="13716"/>
                  </a:lnTo>
                  <a:lnTo>
                    <a:pt x="265163" y="3048"/>
                  </a:lnTo>
                  <a:lnTo>
                    <a:pt x="245351" y="1524"/>
                  </a:lnTo>
                  <a:lnTo>
                    <a:pt x="225539" y="0"/>
                  </a:lnTo>
                </a:path>
              </a:pathLst>
            </a:custGeom>
            <a:ln w="35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870303" y="8271573"/>
              <a:ext cx="436245" cy="7620"/>
            </a:xfrm>
            <a:custGeom>
              <a:avLst/>
              <a:gdLst/>
              <a:ahLst/>
              <a:cxnLst/>
              <a:rect l="l" t="t" r="r" b="b"/>
              <a:pathLst>
                <a:path w="436244" h="7620">
                  <a:moveTo>
                    <a:pt x="21336" y="0"/>
                  </a:moveTo>
                  <a:lnTo>
                    <a:pt x="3048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3048" y="7620"/>
                  </a:lnTo>
                  <a:lnTo>
                    <a:pt x="21336" y="7620"/>
                  </a:lnTo>
                  <a:lnTo>
                    <a:pt x="22860" y="6096"/>
                  </a:lnTo>
                  <a:lnTo>
                    <a:pt x="22860" y="1524"/>
                  </a:lnTo>
                  <a:lnTo>
                    <a:pt x="21336" y="0"/>
                  </a:lnTo>
                  <a:close/>
                </a:path>
                <a:path w="436244" h="7620">
                  <a:moveTo>
                    <a:pt x="51816" y="0"/>
                  </a:moveTo>
                  <a:lnTo>
                    <a:pt x="32004" y="0"/>
                  </a:lnTo>
                  <a:lnTo>
                    <a:pt x="30480" y="1524"/>
                  </a:lnTo>
                  <a:lnTo>
                    <a:pt x="30480" y="6096"/>
                  </a:lnTo>
                  <a:lnTo>
                    <a:pt x="32004" y="7620"/>
                  </a:lnTo>
                  <a:lnTo>
                    <a:pt x="51816" y="7620"/>
                  </a:lnTo>
                  <a:lnTo>
                    <a:pt x="53340" y="6096"/>
                  </a:lnTo>
                  <a:lnTo>
                    <a:pt x="53340" y="1524"/>
                  </a:lnTo>
                  <a:lnTo>
                    <a:pt x="51816" y="0"/>
                  </a:lnTo>
                  <a:close/>
                </a:path>
                <a:path w="436244" h="7620">
                  <a:moveTo>
                    <a:pt x="82296" y="0"/>
                  </a:moveTo>
                  <a:lnTo>
                    <a:pt x="62484" y="0"/>
                  </a:lnTo>
                  <a:lnTo>
                    <a:pt x="60960" y="1524"/>
                  </a:lnTo>
                  <a:lnTo>
                    <a:pt x="60960" y="6096"/>
                  </a:lnTo>
                  <a:lnTo>
                    <a:pt x="62484" y="7620"/>
                  </a:lnTo>
                  <a:lnTo>
                    <a:pt x="80772" y="7620"/>
                  </a:lnTo>
                  <a:lnTo>
                    <a:pt x="83820" y="6096"/>
                  </a:lnTo>
                  <a:lnTo>
                    <a:pt x="83820" y="1524"/>
                  </a:lnTo>
                  <a:lnTo>
                    <a:pt x="82296" y="0"/>
                  </a:lnTo>
                  <a:close/>
                </a:path>
                <a:path w="436244" h="7620">
                  <a:moveTo>
                    <a:pt x="111252" y="0"/>
                  </a:moveTo>
                  <a:lnTo>
                    <a:pt x="92964" y="0"/>
                  </a:lnTo>
                  <a:lnTo>
                    <a:pt x="91440" y="1524"/>
                  </a:lnTo>
                  <a:lnTo>
                    <a:pt x="91440" y="6096"/>
                  </a:lnTo>
                  <a:lnTo>
                    <a:pt x="92964" y="7620"/>
                  </a:lnTo>
                  <a:lnTo>
                    <a:pt x="111252" y="7620"/>
                  </a:lnTo>
                  <a:lnTo>
                    <a:pt x="112776" y="6096"/>
                  </a:lnTo>
                  <a:lnTo>
                    <a:pt x="112776" y="1524"/>
                  </a:lnTo>
                  <a:lnTo>
                    <a:pt x="111252" y="0"/>
                  </a:lnTo>
                  <a:close/>
                </a:path>
                <a:path w="436244" h="7620">
                  <a:moveTo>
                    <a:pt x="141719" y="0"/>
                  </a:moveTo>
                  <a:lnTo>
                    <a:pt x="121920" y="0"/>
                  </a:lnTo>
                  <a:lnTo>
                    <a:pt x="120396" y="1524"/>
                  </a:lnTo>
                  <a:lnTo>
                    <a:pt x="120396" y="6096"/>
                  </a:lnTo>
                  <a:lnTo>
                    <a:pt x="121920" y="7620"/>
                  </a:lnTo>
                  <a:lnTo>
                    <a:pt x="141719" y="7620"/>
                  </a:lnTo>
                  <a:lnTo>
                    <a:pt x="143243" y="6096"/>
                  </a:lnTo>
                  <a:lnTo>
                    <a:pt x="143243" y="1524"/>
                  </a:lnTo>
                  <a:lnTo>
                    <a:pt x="141719" y="0"/>
                  </a:lnTo>
                  <a:close/>
                </a:path>
                <a:path w="436244" h="7620">
                  <a:moveTo>
                    <a:pt x="172199" y="0"/>
                  </a:moveTo>
                  <a:lnTo>
                    <a:pt x="152387" y="0"/>
                  </a:lnTo>
                  <a:lnTo>
                    <a:pt x="150863" y="1524"/>
                  </a:lnTo>
                  <a:lnTo>
                    <a:pt x="150863" y="6096"/>
                  </a:lnTo>
                  <a:lnTo>
                    <a:pt x="152387" y="7620"/>
                  </a:lnTo>
                  <a:lnTo>
                    <a:pt x="172199" y="7620"/>
                  </a:lnTo>
                  <a:lnTo>
                    <a:pt x="173723" y="6096"/>
                  </a:lnTo>
                  <a:lnTo>
                    <a:pt x="173723" y="1524"/>
                  </a:lnTo>
                  <a:lnTo>
                    <a:pt x="172199" y="0"/>
                  </a:lnTo>
                  <a:close/>
                </a:path>
                <a:path w="436244" h="7620">
                  <a:moveTo>
                    <a:pt x="201155" y="0"/>
                  </a:moveTo>
                  <a:lnTo>
                    <a:pt x="182867" y="0"/>
                  </a:lnTo>
                  <a:lnTo>
                    <a:pt x="181343" y="1524"/>
                  </a:lnTo>
                  <a:lnTo>
                    <a:pt x="181343" y="6096"/>
                  </a:lnTo>
                  <a:lnTo>
                    <a:pt x="182867" y="7620"/>
                  </a:lnTo>
                  <a:lnTo>
                    <a:pt x="201155" y="7620"/>
                  </a:lnTo>
                  <a:lnTo>
                    <a:pt x="202679" y="6096"/>
                  </a:lnTo>
                  <a:lnTo>
                    <a:pt x="202679" y="1524"/>
                  </a:lnTo>
                  <a:lnTo>
                    <a:pt x="201155" y="0"/>
                  </a:lnTo>
                  <a:close/>
                </a:path>
                <a:path w="436244" h="7620">
                  <a:moveTo>
                    <a:pt x="231635" y="0"/>
                  </a:moveTo>
                  <a:lnTo>
                    <a:pt x="213347" y="0"/>
                  </a:lnTo>
                  <a:lnTo>
                    <a:pt x="210299" y="1524"/>
                  </a:lnTo>
                  <a:lnTo>
                    <a:pt x="210299" y="6096"/>
                  </a:lnTo>
                  <a:lnTo>
                    <a:pt x="213347" y="7620"/>
                  </a:lnTo>
                  <a:lnTo>
                    <a:pt x="231635" y="7620"/>
                  </a:lnTo>
                  <a:lnTo>
                    <a:pt x="233159" y="6096"/>
                  </a:lnTo>
                  <a:lnTo>
                    <a:pt x="233159" y="1524"/>
                  </a:lnTo>
                  <a:lnTo>
                    <a:pt x="231635" y="0"/>
                  </a:lnTo>
                  <a:close/>
                </a:path>
                <a:path w="436244" h="7620">
                  <a:moveTo>
                    <a:pt x="262115" y="0"/>
                  </a:moveTo>
                  <a:lnTo>
                    <a:pt x="242303" y="0"/>
                  </a:lnTo>
                  <a:lnTo>
                    <a:pt x="240779" y="1524"/>
                  </a:lnTo>
                  <a:lnTo>
                    <a:pt x="240779" y="6096"/>
                  </a:lnTo>
                  <a:lnTo>
                    <a:pt x="242303" y="7620"/>
                  </a:lnTo>
                  <a:lnTo>
                    <a:pt x="262115" y="7620"/>
                  </a:lnTo>
                  <a:lnTo>
                    <a:pt x="263639" y="6096"/>
                  </a:lnTo>
                  <a:lnTo>
                    <a:pt x="263639" y="1524"/>
                  </a:lnTo>
                  <a:lnTo>
                    <a:pt x="262115" y="0"/>
                  </a:lnTo>
                  <a:close/>
                </a:path>
                <a:path w="436244" h="7620">
                  <a:moveTo>
                    <a:pt x="292582" y="0"/>
                  </a:moveTo>
                  <a:lnTo>
                    <a:pt x="272783" y="0"/>
                  </a:lnTo>
                  <a:lnTo>
                    <a:pt x="271259" y="1524"/>
                  </a:lnTo>
                  <a:lnTo>
                    <a:pt x="271259" y="6096"/>
                  </a:lnTo>
                  <a:lnTo>
                    <a:pt x="272783" y="7620"/>
                  </a:lnTo>
                  <a:lnTo>
                    <a:pt x="292582" y="7620"/>
                  </a:lnTo>
                  <a:lnTo>
                    <a:pt x="294106" y="6096"/>
                  </a:lnTo>
                  <a:lnTo>
                    <a:pt x="294106" y="1524"/>
                  </a:lnTo>
                  <a:lnTo>
                    <a:pt x="292582" y="0"/>
                  </a:lnTo>
                  <a:close/>
                </a:path>
                <a:path w="436244" h="7620">
                  <a:moveTo>
                    <a:pt x="321538" y="0"/>
                  </a:moveTo>
                  <a:lnTo>
                    <a:pt x="303250" y="0"/>
                  </a:lnTo>
                  <a:lnTo>
                    <a:pt x="301726" y="1524"/>
                  </a:lnTo>
                  <a:lnTo>
                    <a:pt x="301726" y="6096"/>
                  </a:lnTo>
                  <a:lnTo>
                    <a:pt x="303250" y="7620"/>
                  </a:lnTo>
                  <a:lnTo>
                    <a:pt x="321538" y="7620"/>
                  </a:lnTo>
                  <a:lnTo>
                    <a:pt x="323062" y="6096"/>
                  </a:lnTo>
                  <a:lnTo>
                    <a:pt x="323062" y="1524"/>
                  </a:lnTo>
                  <a:lnTo>
                    <a:pt x="321538" y="0"/>
                  </a:lnTo>
                  <a:close/>
                </a:path>
                <a:path w="436244" h="7620">
                  <a:moveTo>
                    <a:pt x="352018" y="0"/>
                  </a:moveTo>
                  <a:lnTo>
                    <a:pt x="332206" y="0"/>
                  </a:lnTo>
                  <a:lnTo>
                    <a:pt x="330682" y="1524"/>
                  </a:lnTo>
                  <a:lnTo>
                    <a:pt x="330682" y="6096"/>
                  </a:lnTo>
                  <a:lnTo>
                    <a:pt x="332206" y="7620"/>
                  </a:lnTo>
                  <a:lnTo>
                    <a:pt x="352018" y="7620"/>
                  </a:lnTo>
                  <a:lnTo>
                    <a:pt x="353542" y="6096"/>
                  </a:lnTo>
                  <a:lnTo>
                    <a:pt x="353542" y="1524"/>
                  </a:lnTo>
                  <a:lnTo>
                    <a:pt x="352018" y="0"/>
                  </a:lnTo>
                  <a:close/>
                </a:path>
                <a:path w="436244" h="7620">
                  <a:moveTo>
                    <a:pt x="382498" y="0"/>
                  </a:moveTo>
                  <a:lnTo>
                    <a:pt x="362686" y="0"/>
                  </a:lnTo>
                  <a:lnTo>
                    <a:pt x="361162" y="1524"/>
                  </a:lnTo>
                  <a:lnTo>
                    <a:pt x="361162" y="6096"/>
                  </a:lnTo>
                  <a:lnTo>
                    <a:pt x="362686" y="7620"/>
                  </a:lnTo>
                  <a:lnTo>
                    <a:pt x="382498" y="7620"/>
                  </a:lnTo>
                  <a:lnTo>
                    <a:pt x="384022" y="6096"/>
                  </a:lnTo>
                  <a:lnTo>
                    <a:pt x="384022" y="1524"/>
                  </a:lnTo>
                  <a:lnTo>
                    <a:pt x="382498" y="0"/>
                  </a:lnTo>
                  <a:close/>
                </a:path>
                <a:path w="436244" h="7620">
                  <a:moveTo>
                    <a:pt x="411454" y="0"/>
                  </a:moveTo>
                  <a:lnTo>
                    <a:pt x="393166" y="0"/>
                  </a:lnTo>
                  <a:lnTo>
                    <a:pt x="391642" y="1524"/>
                  </a:lnTo>
                  <a:lnTo>
                    <a:pt x="391642" y="6096"/>
                  </a:lnTo>
                  <a:lnTo>
                    <a:pt x="393166" y="7620"/>
                  </a:lnTo>
                  <a:lnTo>
                    <a:pt x="411454" y="7620"/>
                  </a:lnTo>
                  <a:lnTo>
                    <a:pt x="412978" y="6096"/>
                  </a:lnTo>
                  <a:lnTo>
                    <a:pt x="412978" y="1524"/>
                  </a:lnTo>
                  <a:lnTo>
                    <a:pt x="411454" y="0"/>
                  </a:lnTo>
                  <a:close/>
                </a:path>
                <a:path w="436244" h="7620">
                  <a:moveTo>
                    <a:pt x="434314" y="0"/>
                  </a:moveTo>
                  <a:lnTo>
                    <a:pt x="422122" y="0"/>
                  </a:lnTo>
                  <a:lnTo>
                    <a:pt x="420598" y="1524"/>
                  </a:lnTo>
                  <a:lnTo>
                    <a:pt x="420598" y="6096"/>
                  </a:lnTo>
                  <a:lnTo>
                    <a:pt x="422122" y="7620"/>
                  </a:lnTo>
                  <a:lnTo>
                    <a:pt x="434314" y="7620"/>
                  </a:lnTo>
                  <a:lnTo>
                    <a:pt x="435838" y="6096"/>
                  </a:lnTo>
                  <a:lnTo>
                    <a:pt x="435838" y="1524"/>
                  </a:lnTo>
                  <a:lnTo>
                    <a:pt x="4343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870303" y="8271573"/>
              <a:ext cx="436245" cy="7620"/>
            </a:xfrm>
            <a:custGeom>
              <a:avLst/>
              <a:gdLst/>
              <a:ahLst/>
              <a:cxnLst/>
              <a:rect l="l" t="t" r="r" b="b"/>
              <a:pathLst>
                <a:path w="436244" h="7620">
                  <a:moveTo>
                    <a:pt x="4572" y="0"/>
                  </a:moveTo>
                  <a:lnTo>
                    <a:pt x="19812" y="0"/>
                  </a:lnTo>
                  <a:lnTo>
                    <a:pt x="21336" y="0"/>
                  </a:lnTo>
                  <a:lnTo>
                    <a:pt x="22860" y="1524"/>
                  </a:lnTo>
                  <a:lnTo>
                    <a:pt x="22860" y="3048"/>
                  </a:lnTo>
                  <a:lnTo>
                    <a:pt x="22860" y="6096"/>
                  </a:lnTo>
                  <a:lnTo>
                    <a:pt x="21336" y="7620"/>
                  </a:lnTo>
                  <a:lnTo>
                    <a:pt x="19812" y="7620"/>
                  </a:lnTo>
                  <a:lnTo>
                    <a:pt x="4572" y="7620"/>
                  </a:lnTo>
                  <a:lnTo>
                    <a:pt x="3048" y="7620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3048" y="0"/>
                  </a:lnTo>
                  <a:lnTo>
                    <a:pt x="4572" y="0"/>
                  </a:lnTo>
                  <a:close/>
                </a:path>
                <a:path w="436244" h="7620">
                  <a:moveTo>
                    <a:pt x="35052" y="0"/>
                  </a:moveTo>
                  <a:lnTo>
                    <a:pt x="48768" y="0"/>
                  </a:lnTo>
                  <a:lnTo>
                    <a:pt x="51816" y="0"/>
                  </a:lnTo>
                  <a:lnTo>
                    <a:pt x="53340" y="1524"/>
                  </a:lnTo>
                  <a:lnTo>
                    <a:pt x="53340" y="3048"/>
                  </a:lnTo>
                  <a:lnTo>
                    <a:pt x="53340" y="6096"/>
                  </a:lnTo>
                  <a:lnTo>
                    <a:pt x="51816" y="7620"/>
                  </a:lnTo>
                  <a:lnTo>
                    <a:pt x="48768" y="7620"/>
                  </a:lnTo>
                  <a:lnTo>
                    <a:pt x="35052" y="7620"/>
                  </a:lnTo>
                  <a:lnTo>
                    <a:pt x="32004" y="7620"/>
                  </a:lnTo>
                  <a:lnTo>
                    <a:pt x="30480" y="6096"/>
                  </a:lnTo>
                  <a:lnTo>
                    <a:pt x="30480" y="3048"/>
                  </a:lnTo>
                  <a:lnTo>
                    <a:pt x="30480" y="1524"/>
                  </a:lnTo>
                  <a:lnTo>
                    <a:pt x="32004" y="0"/>
                  </a:lnTo>
                  <a:lnTo>
                    <a:pt x="35052" y="0"/>
                  </a:lnTo>
                  <a:close/>
                </a:path>
                <a:path w="436244" h="7620">
                  <a:moveTo>
                    <a:pt x="64008" y="0"/>
                  </a:moveTo>
                  <a:lnTo>
                    <a:pt x="79248" y="0"/>
                  </a:lnTo>
                  <a:lnTo>
                    <a:pt x="82296" y="0"/>
                  </a:lnTo>
                  <a:lnTo>
                    <a:pt x="83820" y="1524"/>
                  </a:lnTo>
                  <a:lnTo>
                    <a:pt x="83820" y="3048"/>
                  </a:lnTo>
                  <a:lnTo>
                    <a:pt x="83820" y="6096"/>
                  </a:lnTo>
                  <a:lnTo>
                    <a:pt x="80772" y="7620"/>
                  </a:lnTo>
                  <a:lnTo>
                    <a:pt x="79248" y="7620"/>
                  </a:lnTo>
                  <a:lnTo>
                    <a:pt x="64008" y="7620"/>
                  </a:lnTo>
                  <a:lnTo>
                    <a:pt x="62484" y="7620"/>
                  </a:lnTo>
                  <a:lnTo>
                    <a:pt x="60960" y="6096"/>
                  </a:lnTo>
                  <a:lnTo>
                    <a:pt x="60960" y="3048"/>
                  </a:lnTo>
                  <a:lnTo>
                    <a:pt x="60960" y="1524"/>
                  </a:lnTo>
                  <a:lnTo>
                    <a:pt x="62484" y="0"/>
                  </a:lnTo>
                  <a:lnTo>
                    <a:pt x="64008" y="0"/>
                  </a:lnTo>
                  <a:close/>
                </a:path>
                <a:path w="436244" h="7620">
                  <a:moveTo>
                    <a:pt x="94488" y="0"/>
                  </a:moveTo>
                  <a:lnTo>
                    <a:pt x="109728" y="0"/>
                  </a:lnTo>
                  <a:lnTo>
                    <a:pt x="111252" y="0"/>
                  </a:lnTo>
                  <a:lnTo>
                    <a:pt x="112776" y="1524"/>
                  </a:lnTo>
                  <a:lnTo>
                    <a:pt x="112776" y="3048"/>
                  </a:lnTo>
                  <a:lnTo>
                    <a:pt x="112776" y="6096"/>
                  </a:lnTo>
                  <a:lnTo>
                    <a:pt x="111252" y="7620"/>
                  </a:lnTo>
                  <a:lnTo>
                    <a:pt x="109728" y="7620"/>
                  </a:lnTo>
                  <a:lnTo>
                    <a:pt x="94488" y="7620"/>
                  </a:lnTo>
                  <a:lnTo>
                    <a:pt x="92964" y="7620"/>
                  </a:lnTo>
                  <a:lnTo>
                    <a:pt x="91440" y="6096"/>
                  </a:lnTo>
                  <a:lnTo>
                    <a:pt x="91440" y="3048"/>
                  </a:lnTo>
                  <a:lnTo>
                    <a:pt x="91440" y="1524"/>
                  </a:lnTo>
                  <a:lnTo>
                    <a:pt x="92964" y="0"/>
                  </a:lnTo>
                  <a:lnTo>
                    <a:pt x="94488" y="0"/>
                  </a:lnTo>
                  <a:close/>
                </a:path>
                <a:path w="436244" h="7620">
                  <a:moveTo>
                    <a:pt x="124968" y="0"/>
                  </a:moveTo>
                  <a:lnTo>
                    <a:pt x="140195" y="0"/>
                  </a:lnTo>
                  <a:lnTo>
                    <a:pt x="141719" y="0"/>
                  </a:lnTo>
                  <a:lnTo>
                    <a:pt x="143243" y="1524"/>
                  </a:lnTo>
                  <a:lnTo>
                    <a:pt x="143243" y="3048"/>
                  </a:lnTo>
                  <a:lnTo>
                    <a:pt x="143243" y="6096"/>
                  </a:lnTo>
                  <a:lnTo>
                    <a:pt x="141719" y="7620"/>
                  </a:lnTo>
                  <a:lnTo>
                    <a:pt x="140195" y="7620"/>
                  </a:lnTo>
                  <a:lnTo>
                    <a:pt x="124968" y="7620"/>
                  </a:lnTo>
                  <a:lnTo>
                    <a:pt x="121920" y="7620"/>
                  </a:lnTo>
                  <a:lnTo>
                    <a:pt x="120396" y="6096"/>
                  </a:lnTo>
                  <a:lnTo>
                    <a:pt x="120396" y="3048"/>
                  </a:lnTo>
                  <a:lnTo>
                    <a:pt x="120396" y="1524"/>
                  </a:lnTo>
                  <a:lnTo>
                    <a:pt x="121920" y="0"/>
                  </a:lnTo>
                  <a:lnTo>
                    <a:pt x="124968" y="0"/>
                  </a:lnTo>
                  <a:close/>
                </a:path>
                <a:path w="436244" h="7620">
                  <a:moveTo>
                    <a:pt x="153911" y="0"/>
                  </a:moveTo>
                  <a:lnTo>
                    <a:pt x="169151" y="0"/>
                  </a:lnTo>
                  <a:lnTo>
                    <a:pt x="172199" y="0"/>
                  </a:lnTo>
                  <a:lnTo>
                    <a:pt x="173723" y="1524"/>
                  </a:lnTo>
                  <a:lnTo>
                    <a:pt x="173723" y="3048"/>
                  </a:lnTo>
                  <a:lnTo>
                    <a:pt x="173723" y="6096"/>
                  </a:lnTo>
                  <a:lnTo>
                    <a:pt x="172199" y="7620"/>
                  </a:lnTo>
                  <a:lnTo>
                    <a:pt x="169151" y="7620"/>
                  </a:lnTo>
                  <a:lnTo>
                    <a:pt x="153911" y="7620"/>
                  </a:lnTo>
                  <a:lnTo>
                    <a:pt x="152387" y="7620"/>
                  </a:lnTo>
                  <a:lnTo>
                    <a:pt x="150863" y="6096"/>
                  </a:lnTo>
                  <a:lnTo>
                    <a:pt x="150863" y="3048"/>
                  </a:lnTo>
                  <a:lnTo>
                    <a:pt x="150863" y="1524"/>
                  </a:lnTo>
                  <a:lnTo>
                    <a:pt x="152387" y="0"/>
                  </a:lnTo>
                  <a:lnTo>
                    <a:pt x="153911" y="0"/>
                  </a:lnTo>
                  <a:close/>
                </a:path>
                <a:path w="436244" h="7620">
                  <a:moveTo>
                    <a:pt x="184391" y="0"/>
                  </a:moveTo>
                  <a:lnTo>
                    <a:pt x="199631" y="0"/>
                  </a:lnTo>
                  <a:lnTo>
                    <a:pt x="201155" y="0"/>
                  </a:lnTo>
                  <a:lnTo>
                    <a:pt x="202679" y="1524"/>
                  </a:lnTo>
                  <a:lnTo>
                    <a:pt x="202679" y="3048"/>
                  </a:lnTo>
                  <a:lnTo>
                    <a:pt x="202679" y="6096"/>
                  </a:lnTo>
                  <a:lnTo>
                    <a:pt x="201155" y="7620"/>
                  </a:lnTo>
                  <a:lnTo>
                    <a:pt x="199631" y="7620"/>
                  </a:lnTo>
                  <a:lnTo>
                    <a:pt x="184391" y="7620"/>
                  </a:lnTo>
                  <a:lnTo>
                    <a:pt x="182867" y="7620"/>
                  </a:lnTo>
                  <a:lnTo>
                    <a:pt x="181343" y="6096"/>
                  </a:lnTo>
                  <a:lnTo>
                    <a:pt x="181343" y="3048"/>
                  </a:lnTo>
                  <a:lnTo>
                    <a:pt x="181343" y="1524"/>
                  </a:lnTo>
                  <a:lnTo>
                    <a:pt x="182867" y="0"/>
                  </a:lnTo>
                  <a:lnTo>
                    <a:pt x="184391" y="0"/>
                  </a:lnTo>
                  <a:close/>
                </a:path>
                <a:path w="436244" h="7620">
                  <a:moveTo>
                    <a:pt x="214871" y="0"/>
                  </a:moveTo>
                  <a:lnTo>
                    <a:pt x="230111" y="0"/>
                  </a:lnTo>
                  <a:lnTo>
                    <a:pt x="231635" y="0"/>
                  </a:lnTo>
                  <a:lnTo>
                    <a:pt x="233159" y="1524"/>
                  </a:lnTo>
                  <a:lnTo>
                    <a:pt x="233159" y="4572"/>
                  </a:lnTo>
                  <a:lnTo>
                    <a:pt x="233159" y="6096"/>
                  </a:lnTo>
                  <a:lnTo>
                    <a:pt x="231635" y="7620"/>
                  </a:lnTo>
                  <a:lnTo>
                    <a:pt x="230111" y="7620"/>
                  </a:lnTo>
                  <a:lnTo>
                    <a:pt x="214871" y="7620"/>
                  </a:lnTo>
                  <a:lnTo>
                    <a:pt x="213347" y="7620"/>
                  </a:lnTo>
                  <a:lnTo>
                    <a:pt x="210299" y="6096"/>
                  </a:lnTo>
                  <a:lnTo>
                    <a:pt x="210299" y="3048"/>
                  </a:lnTo>
                  <a:lnTo>
                    <a:pt x="210299" y="1524"/>
                  </a:lnTo>
                  <a:lnTo>
                    <a:pt x="213347" y="0"/>
                  </a:lnTo>
                  <a:lnTo>
                    <a:pt x="214871" y="0"/>
                  </a:lnTo>
                  <a:close/>
                </a:path>
                <a:path w="436244" h="7620">
                  <a:moveTo>
                    <a:pt x="245351" y="0"/>
                  </a:moveTo>
                  <a:lnTo>
                    <a:pt x="259067" y="0"/>
                  </a:lnTo>
                  <a:lnTo>
                    <a:pt x="262115" y="0"/>
                  </a:lnTo>
                  <a:lnTo>
                    <a:pt x="263639" y="1524"/>
                  </a:lnTo>
                  <a:lnTo>
                    <a:pt x="263639" y="4572"/>
                  </a:lnTo>
                  <a:lnTo>
                    <a:pt x="263639" y="6096"/>
                  </a:lnTo>
                  <a:lnTo>
                    <a:pt x="262115" y="7620"/>
                  </a:lnTo>
                  <a:lnTo>
                    <a:pt x="259067" y="7620"/>
                  </a:lnTo>
                  <a:lnTo>
                    <a:pt x="245351" y="7620"/>
                  </a:lnTo>
                  <a:lnTo>
                    <a:pt x="242303" y="7620"/>
                  </a:lnTo>
                  <a:lnTo>
                    <a:pt x="240779" y="6096"/>
                  </a:lnTo>
                  <a:lnTo>
                    <a:pt x="240779" y="4572"/>
                  </a:lnTo>
                  <a:lnTo>
                    <a:pt x="240779" y="1524"/>
                  </a:lnTo>
                  <a:lnTo>
                    <a:pt x="242303" y="0"/>
                  </a:lnTo>
                  <a:lnTo>
                    <a:pt x="245351" y="0"/>
                  </a:lnTo>
                  <a:close/>
                </a:path>
                <a:path w="436244" h="7620">
                  <a:moveTo>
                    <a:pt x="274307" y="0"/>
                  </a:moveTo>
                  <a:lnTo>
                    <a:pt x="289547" y="0"/>
                  </a:lnTo>
                  <a:lnTo>
                    <a:pt x="292582" y="0"/>
                  </a:lnTo>
                  <a:lnTo>
                    <a:pt x="294106" y="1524"/>
                  </a:lnTo>
                  <a:lnTo>
                    <a:pt x="294106" y="4572"/>
                  </a:lnTo>
                  <a:lnTo>
                    <a:pt x="294106" y="6096"/>
                  </a:lnTo>
                  <a:lnTo>
                    <a:pt x="292582" y="7620"/>
                  </a:lnTo>
                  <a:lnTo>
                    <a:pt x="289547" y="7620"/>
                  </a:lnTo>
                  <a:lnTo>
                    <a:pt x="274307" y="7620"/>
                  </a:lnTo>
                  <a:lnTo>
                    <a:pt x="272783" y="7620"/>
                  </a:lnTo>
                  <a:lnTo>
                    <a:pt x="271259" y="6096"/>
                  </a:lnTo>
                  <a:lnTo>
                    <a:pt x="271259" y="4572"/>
                  </a:lnTo>
                  <a:lnTo>
                    <a:pt x="271259" y="1524"/>
                  </a:lnTo>
                  <a:lnTo>
                    <a:pt x="272783" y="0"/>
                  </a:lnTo>
                  <a:lnTo>
                    <a:pt x="274307" y="0"/>
                  </a:lnTo>
                  <a:close/>
                </a:path>
                <a:path w="436244" h="7620">
                  <a:moveTo>
                    <a:pt x="304774" y="0"/>
                  </a:moveTo>
                  <a:lnTo>
                    <a:pt x="320014" y="0"/>
                  </a:lnTo>
                  <a:lnTo>
                    <a:pt x="321538" y="0"/>
                  </a:lnTo>
                  <a:lnTo>
                    <a:pt x="323062" y="1524"/>
                  </a:lnTo>
                  <a:lnTo>
                    <a:pt x="323062" y="4572"/>
                  </a:lnTo>
                  <a:lnTo>
                    <a:pt x="323062" y="6096"/>
                  </a:lnTo>
                  <a:lnTo>
                    <a:pt x="321538" y="7620"/>
                  </a:lnTo>
                  <a:lnTo>
                    <a:pt x="320014" y="7620"/>
                  </a:lnTo>
                  <a:lnTo>
                    <a:pt x="304774" y="7620"/>
                  </a:lnTo>
                  <a:lnTo>
                    <a:pt x="303250" y="7620"/>
                  </a:lnTo>
                  <a:lnTo>
                    <a:pt x="301726" y="6096"/>
                  </a:lnTo>
                  <a:lnTo>
                    <a:pt x="301726" y="4572"/>
                  </a:lnTo>
                  <a:lnTo>
                    <a:pt x="301726" y="1524"/>
                  </a:lnTo>
                  <a:lnTo>
                    <a:pt x="303250" y="0"/>
                  </a:lnTo>
                  <a:lnTo>
                    <a:pt x="304774" y="0"/>
                  </a:lnTo>
                  <a:close/>
                </a:path>
                <a:path w="436244" h="7620">
                  <a:moveTo>
                    <a:pt x="335254" y="0"/>
                  </a:moveTo>
                  <a:lnTo>
                    <a:pt x="350494" y="0"/>
                  </a:lnTo>
                  <a:lnTo>
                    <a:pt x="352018" y="0"/>
                  </a:lnTo>
                  <a:lnTo>
                    <a:pt x="353542" y="1524"/>
                  </a:lnTo>
                  <a:lnTo>
                    <a:pt x="353542" y="4572"/>
                  </a:lnTo>
                  <a:lnTo>
                    <a:pt x="353542" y="6096"/>
                  </a:lnTo>
                  <a:lnTo>
                    <a:pt x="352018" y="7620"/>
                  </a:lnTo>
                  <a:lnTo>
                    <a:pt x="350494" y="7620"/>
                  </a:lnTo>
                  <a:lnTo>
                    <a:pt x="335254" y="7620"/>
                  </a:lnTo>
                  <a:lnTo>
                    <a:pt x="332206" y="7620"/>
                  </a:lnTo>
                  <a:lnTo>
                    <a:pt x="330682" y="6096"/>
                  </a:lnTo>
                  <a:lnTo>
                    <a:pt x="330682" y="4572"/>
                  </a:lnTo>
                  <a:lnTo>
                    <a:pt x="330682" y="1524"/>
                  </a:lnTo>
                  <a:lnTo>
                    <a:pt x="332206" y="0"/>
                  </a:lnTo>
                  <a:lnTo>
                    <a:pt x="335254" y="0"/>
                  </a:lnTo>
                  <a:close/>
                </a:path>
                <a:path w="436244" h="7620">
                  <a:moveTo>
                    <a:pt x="364210" y="0"/>
                  </a:moveTo>
                  <a:lnTo>
                    <a:pt x="379450" y="0"/>
                  </a:lnTo>
                  <a:lnTo>
                    <a:pt x="382498" y="0"/>
                  </a:lnTo>
                  <a:lnTo>
                    <a:pt x="384022" y="1524"/>
                  </a:lnTo>
                  <a:lnTo>
                    <a:pt x="384022" y="4572"/>
                  </a:lnTo>
                  <a:lnTo>
                    <a:pt x="384022" y="6096"/>
                  </a:lnTo>
                  <a:lnTo>
                    <a:pt x="382498" y="7620"/>
                  </a:lnTo>
                  <a:lnTo>
                    <a:pt x="379450" y="7620"/>
                  </a:lnTo>
                  <a:lnTo>
                    <a:pt x="364210" y="7620"/>
                  </a:lnTo>
                  <a:lnTo>
                    <a:pt x="362686" y="7620"/>
                  </a:lnTo>
                  <a:lnTo>
                    <a:pt x="361162" y="6096"/>
                  </a:lnTo>
                  <a:lnTo>
                    <a:pt x="361162" y="4572"/>
                  </a:lnTo>
                  <a:lnTo>
                    <a:pt x="361162" y="1524"/>
                  </a:lnTo>
                  <a:lnTo>
                    <a:pt x="362686" y="0"/>
                  </a:lnTo>
                  <a:lnTo>
                    <a:pt x="364210" y="0"/>
                  </a:lnTo>
                  <a:close/>
                </a:path>
                <a:path w="436244" h="7620">
                  <a:moveTo>
                    <a:pt x="394690" y="0"/>
                  </a:moveTo>
                  <a:lnTo>
                    <a:pt x="409930" y="0"/>
                  </a:lnTo>
                  <a:lnTo>
                    <a:pt x="411454" y="0"/>
                  </a:lnTo>
                  <a:lnTo>
                    <a:pt x="412978" y="1524"/>
                  </a:lnTo>
                  <a:lnTo>
                    <a:pt x="412978" y="4572"/>
                  </a:lnTo>
                  <a:lnTo>
                    <a:pt x="412978" y="6096"/>
                  </a:lnTo>
                  <a:lnTo>
                    <a:pt x="411454" y="7620"/>
                  </a:lnTo>
                  <a:lnTo>
                    <a:pt x="409930" y="7620"/>
                  </a:lnTo>
                  <a:lnTo>
                    <a:pt x="394690" y="7620"/>
                  </a:lnTo>
                  <a:lnTo>
                    <a:pt x="393166" y="7620"/>
                  </a:lnTo>
                  <a:lnTo>
                    <a:pt x="391642" y="6096"/>
                  </a:lnTo>
                  <a:lnTo>
                    <a:pt x="391642" y="4572"/>
                  </a:lnTo>
                  <a:lnTo>
                    <a:pt x="391642" y="1524"/>
                  </a:lnTo>
                  <a:lnTo>
                    <a:pt x="393166" y="0"/>
                  </a:lnTo>
                  <a:lnTo>
                    <a:pt x="394690" y="0"/>
                  </a:lnTo>
                  <a:close/>
                </a:path>
                <a:path w="436244" h="7620">
                  <a:moveTo>
                    <a:pt x="425170" y="0"/>
                  </a:moveTo>
                  <a:lnTo>
                    <a:pt x="432790" y="0"/>
                  </a:lnTo>
                  <a:lnTo>
                    <a:pt x="434314" y="0"/>
                  </a:lnTo>
                  <a:lnTo>
                    <a:pt x="435838" y="1524"/>
                  </a:lnTo>
                  <a:lnTo>
                    <a:pt x="435838" y="4572"/>
                  </a:lnTo>
                  <a:lnTo>
                    <a:pt x="435838" y="6096"/>
                  </a:lnTo>
                  <a:lnTo>
                    <a:pt x="434314" y="7620"/>
                  </a:lnTo>
                  <a:lnTo>
                    <a:pt x="432790" y="7620"/>
                  </a:lnTo>
                  <a:lnTo>
                    <a:pt x="425170" y="7620"/>
                  </a:lnTo>
                  <a:lnTo>
                    <a:pt x="422122" y="7620"/>
                  </a:lnTo>
                  <a:lnTo>
                    <a:pt x="420598" y="6096"/>
                  </a:lnTo>
                  <a:lnTo>
                    <a:pt x="420598" y="4572"/>
                  </a:lnTo>
                  <a:lnTo>
                    <a:pt x="420598" y="1524"/>
                  </a:lnTo>
                  <a:lnTo>
                    <a:pt x="422122" y="0"/>
                  </a:lnTo>
                  <a:lnTo>
                    <a:pt x="42517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5032349" y="800947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39" h="548640">
                  <a:moveTo>
                    <a:pt x="274294" y="0"/>
                  </a:moveTo>
                  <a:lnTo>
                    <a:pt x="251434" y="0"/>
                  </a:lnTo>
                  <a:lnTo>
                    <a:pt x="228574" y="3048"/>
                  </a:lnTo>
                  <a:lnTo>
                    <a:pt x="184378" y="15240"/>
                  </a:lnTo>
                  <a:lnTo>
                    <a:pt x="144767" y="32004"/>
                  </a:lnTo>
                  <a:lnTo>
                    <a:pt x="106667" y="57912"/>
                  </a:lnTo>
                  <a:lnTo>
                    <a:pt x="73139" y="88392"/>
                  </a:lnTo>
                  <a:lnTo>
                    <a:pt x="44183" y="123431"/>
                  </a:lnTo>
                  <a:lnTo>
                    <a:pt x="22860" y="164579"/>
                  </a:lnTo>
                  <a:lnTo>
                    <a:pt x="7620" y="207251"/>
                  </a:lnTo>
                  <a:lnTo>
                    <a:pt x="0" y="251434"/>
                  </a:lnTo>
                  <a:lnTo>
                    <a:pt x="0" y="295630"/>
                  </a:lnTo>
                  <a:lnTo>
                    <a:pt x="7620" y="341350"/>
                  </a:lnTo>
                  <a:lnTo>
                    <a:pt x="22860" y="384022"/>
                  </a:lnTo>
                  <a:lnTo>
                    <a:pt x="45707" y="423633"/>
                  </a:lnTo>
                  <a:lnTo>
                    <a:pt x="73139" y="460209"/>
                  </a:lnTo>
                  <a:lnTo>
                    <a:pt x="106667" y="490689"/>
                  </a:lnTo>
                  <a:lnTo>
                    <a:pt x="164579" y="525741"/>
                  </a:lnTo>
                  <a:lnTo>
                    <a:pt x="207238" y="539457"/>
                  </a:lnTo>
                  <a:lnTo>
                    <a:pt x="251434" y="547077"/>
                  </a:lnTo>
                  <a:lnTo>
                    <a:pt x="275818" y="548601"/>
                  </a:lnTo>
                  <a:lnTo>
                    <a:pt x="297154" y="547077"/>
                  </a:lnTo>
                  <a:lnTo>
                    <a:pt x="342861" y="539457"/>
                  </a:lnTo>
                  <a:lnTo>
                    <a:pt x="385533" y="524217"/>
                  </a:lnTo>
                  <a:lnTo>
                    <a:pt x="425157" y="502881"/>
                  </a:lnTo>
                  <a:lnTo>
                    <a:pt x="476973" y="458685"/>
                  </a:lnTo>
                  <a:lnTo>
                    <a:pt x="504393" y="423633"/>
                  </a:lnTo>
                  <a:lnTo>
                    <a:pt x="525729" y="384022"/>
                  </a:lnTo>
                  <a:lnTo>
                    <a:pt x="540969" y="341350"/>
                  </a:lnTo>
                  <a:lnTo>
                    <a:pt x="548589" y="295630"/>
                  </a:lnTo>
                  <a:lnTo>
                    <a:pt x="548589" y="249910"/>
                  </a:lnTo>
                  <a:lnTo>
                    <a:pt x="540969" y="205727"/>
                  </a:lnTo>
                  <a:lnTo>
                    <a:pt x="525729" y="163055"/>
                  </a:lnTo>
                  <a:lnTo>
                    <a:pt x="502869" y="123431"/>
                  </a:lnTo>
                  <a:lnTo>
                    <a:pt x="490677" y="105143"/>
                  </a:lnTo>
                  <a:lnTo>
                    <a:pt x="460209" y="73152"/>
                  </a:lnTo>
                  <a:lnTo>
                    <a:pt x="425157" y="44196"/>
                  </a:lnTo>
                  <a:lnTo>
                    <a:pt x="385533" y="22860"/>
                  </a:lnTo>
                  <a:lnTo>
                    <a:pt x="342861" y="7620"/>
                  </a:lnTo>
                  <a:lnTo>
                    <a:pt x="297154" y="0"/>
                  </a:lnTo>
                  <a:lnTo>
                    <a:pt x="274294" y="0"/>
                  </a:lnTo>
                </a:path>
              </a:pathLst>
            </a:custGeom>
            <a:ln w="4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3936174" y="7743785"/>
            <a:ext cx="974725" cy="4457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185"/>
              </a:spcBef>
            </a:pPr>
            <a:r>
              <a:rPr dirty="0" sz="950">
                <a:latin typeface="Arial"/>
                <a:cs typeface="Arial"/>
              </a:rPr>
              <a:t>Motor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asincrónico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trifásico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065"/>
              </a:lnSpc>
            </a:pP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2707)</a:t>
            </a:r>
            <a:endParaRPr sz="950">
              <a:latin typeface="Arial"/>
              <a:cs typeface="Arial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5089740" y="7699011"/>
            <a:ext cx="62801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latin typeface="Arial"/>
                <a:cs typeface="Arial"/>
              </a:rPr>
              <a:t>W2</a:t>
            </a:r>
            <a:r>
              <a:rPr dirty="0" sz="800" spc="48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U2</a:t>
            </a:r>
            <a:r>
              <a:rPr dirty="0" sz="800" spc="195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V2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0" name="object 100" descr=""/>
          <p:cNvGrpSpPr/>
          <p:nvPr/>
        </p:nvGrpSpPr>
        <p:grpSpPr>
          <a:xfrm>
            <a:off x="1216699" y="6126956"/>
            <a:ext cx="1872614" cy="2501265"/>
            <a:chOff x="1216699" y="6126956"/>
            <a:chExt cx="1872614" cy="2501265"/>
          </a:xfrm>
        </p:grpSpPr>
        <p:pic>
          <p:nvPicPr>
            <p:cNvPr id="101" name="object 10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07471" y="6126956"/>
              <a:ext cx="211353" cy="211353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07471" y="7230243"/>
              <a:ext cx="212877" cy="211353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1221144" y="7133247"/>
              <a:ext cx="1863725" cy="1490345"/>
            </a:xfrm>
            <a:custGeom>
              <a:avLst/>
              <a:gdLst/>
              <a:ahLst/>
              <a:cxnLst/>
              <a:rect l="l" t="t" r="r" b="b"/>
              <a:pathLst>
                <a:path w="1863725" h="1490345">
                  <a:moveTo>
                    <a:pt x="0" y="1490345"/>
                  </a:moveTo>
                  <a:lnTo>
                    <a:pt x="1863699" y="1490345"/>
                  </a:lnTo>
                  <a:lnTo>
                    <a:pt x="1863699" y="0"/>
                  </a:lnTo>
                  <a:lnTo>
                    <a:pt x="0" y="0"/>
                  </a:lnTo>
                  <a:lnTo>
                    <a:pt x="0" y="1490345"/>
                  </a:lnTo>
                  <a:close/>
                </a:path>
              </a:pathLst>
            </a:custGeom>
            <a:ln w="8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1589405" y="8108929"/>
            <a:ext cx="11303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1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1640205" y="8300529"/>
            <a:ext cx="111760" cy="47625"/>
          </a:xfrm>
          <a:custGeom>
            <a:avLst/>
            <a:gdLst/>
            <a:ahLst/>
            <a:cxnLst/>
            <a:rect l="l" t="t" r="r" b="b"/>
            <a:pathLst>
              <a:path w="111760" h="47625">
                <a:moveTo>
                  <a:pt x="0" y="21336"/>
                </a:moveTo>
                <a:lnTo>
                  <a:pt x="3048" y="16764"/>
                </a:lnTo>
                <a:lnTo>
                  <a:pt x="4572" y="12192"/>
                </a:lnTo>
                <a:lnTo>
                  <a:pt x="9144" y="7620"/>
                </a:lnTo>
                <a:lnTo>
                  <a:pt x="10668" y="4572"/>
                </a:lnTo>
                <a:lnTo>
                  <a:pt x="15240" y="1524"/>
                </a:lnTo>
                <a:lnTo>
                  <a:pt x="18288" y="0"/>
                </a:lnTo>
                <a:lnTo>
                  <a:pt x="32004" y="0"/>
                </a:lnTo>
                <a:lnTo>
                  <a:pt x="35052" y="1524"/>
                </a:lnTo>
                <a:lnTo>
                  <a:pt x="38100" y="4572"/>
                </a:lnTo>
                <a:lnTo>
                  <a:pt x="42672" y="7620"/>
                </a:lnTo>
                <a:lnTo>
                  <a:pt x="48768" y="16764"/>
                </a:lnTo>
                <a:lnTo>
                  <a:pt x="53340" y="21336"/>
                </a:lnTo>
              </a:path>
              <a:path w="111760" h="47625">
                <a:moveTo>
                  <a:pt x="53340" y="24384"/>
                </a:moveTo>
                <a:lnTo>
                  <a:pt x="77711" y="47244"/>
                </a:lnTo>
                <a:lnTo>
                  <a:pt x="83807" y="47244"/>
                </a:lnTo>
                <a:lnTo>
                  <a:pt x="88379" y="45720"/>
                </a:lnTo>
                <a:lnTo>
                  <a:pt x="91427" y="44196"/>
                </a:lnTo>
                <a:lnTo>
                  <a:pt x="95999" y="41148"/>
                </a:lnTo>
                <a:lnTo>
                  <a:pt x="99047" y="38100"/>
                </a:lnTo>
                <a:lnTo>
                  <a:pt x="103619" y="35052"/>
                </a:lnTo>
                <a:lnTo>
                  <a:pt x="106667" y="28956"/>
                </a:lnTo>
                <a:lnTo>
                  <a:pt x="111239" y="2438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1528457" y="8230837"/>
            <a:ext cx="8382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1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7" name="object 107" descr=""/>
          <p:cNvGrpSpPr/>
          <p:nvPr/>
        </p:nvGrpSpPr>
        <p:grpSpPr>
          <a:xfrm>
            <a:off x="2309952" y="8144332"/>
            <a:ext cx="274320" cy="274320"/>
            <a:chOff x="2309952" y="8144332"/>
            <a:chExt cx="274320" cy="274320"/>
          </a:xfrm>
        </p:grpSpPr>
        <p:pic>
          <p:nvPicPr>
            <p:cNvPr id="108" name="object 10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43702" y="8175047"/>
              <a:ext cx="211353" cy="212877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2313762" y="8148142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266674" y="134099"/>
                  </a:moveTo>
                  <a:lnTo>
                    <a:pt x="266674" y="149339"/>
                  </a:lnTo>
                  <a:lnTo>
                    <a:pt x="263626" y="164579"/>
                  </a:lnTo>
                  <a:lnTo>
                    <a:pt x="243814" y="207251"/>
                  </a:lnTo>
                  <a:lnTo>
                    <a:pt x="211810" y="240779"/>
                  </a:lnTo>
                  <a:lnTo>
                    <a:pt x="169138" y="262102"/>
                  </a:lnTo>
                  <a:lnTo>
                    <a:pt x="137147" y="266674"/>
                  </a:lnTo>
                  <a:lnTo>
                    <a:pt x="121907" y="265150"/>
                  </a:lnTo>
                  <a:lnTo>
                    <a:pt x="105143" y="263626"/>
                  </a:lnTo>
                  <a:lnTo>
                    <a:pt x="62471" y="245351"/>
                  </a:lnTo>
                  <a:lnTo>
                    <a:pt x="27419" y="213347"/>
                  </a:lnTo>
                  <a:lnTo>
                    <a:pt x="6083" y="172199"/>
                  </a:lnTo>
                  <a:lnTo>
                    <a:pt x="0" y="141719"/>
                  </a:lnTo>
                  <a:lnTo>
                    <a:pt x="0" y="124955"/>
                  </a:lnTo>
                  <a:lnTo>
                    <a:pt x="12179" y="79248"/>
                  </a:lnTo>
                  <a:lnTo>
                    <a:pt x="38087" y="41148"/>
                  </a:lnTo>
                  <a:lnTo>
                    <a:pt x="76187" y="13716"/>
                  </a:lnTo>
                  <a:lnTo>
                    <a:pt x="121907" y="0"/>
                  </a:lnTo>
                  <a:lnTo>
                    <a:pt x="137147" y="0"/>
                  </a:lnTo>
                  <a:lnTo>
                    <a:pt x="153911" y="1524"/>
                  </a:lnTo>
                  <a:lnTo>
                    <a:pt x="169138" y="4572"/>
                  </a:lnTo>
                  <a:lnTo>
                    <a:pt x="182854" y="10668"/>
                  </a:lnTo>
                  <a:lnTo>
                    <a:pt x="198094" y="16764"/>
                  </a:lnTo>
                  <a:lnTo>
                    <a:pt x="234670" y="45720"/>
                  </a:lnTo>
                  <a:lnTo>
                    <a:pt x="259054" y="86868"/>
                  </a:lnTo>
                  <a:lnTo>
                    <a:pt x="266674" y="117335"/>
                  </a:lnTo>
                  <a:lnTo>
                    <a:pt x="266674" y="134099"/>
                  </a:lnTo>
                </a:path>
              </a:pathLst>
            </a:custGeom>
            <a:ln w="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 txBox="1"/>
          <p:nvPr/>
        </p:nvSpPr>
        <p:spPr>
          <a:xfrm>
            <a:off x="2351849" y="8186640"/>
            <a:ext cx="18605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T</a:t>
            </a:r>
            <a:r>
              <a:rPr dirty="0" baseline="-11111" sz="750" spc="-37">
                <a:latin typeface="Arial"/>
                <a:cs typeface="Arial"/>
              </a:rPr>
              <a:t>X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4055033" y="7366805"/>
            <a:ext cx="15938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2" name="object 112" descr=""/>
          <p:cNvGrpSpPr/>
          <p:nvPr/>
        </p:nvGrpSpPr>
        <p:grpSpPr>
          <a:xfrm>
            <a:off x="2007387" y="6246291"/>
            <a:ext cx="3541395" cy="2247265"/>
            <a:chOff x="2007387" y="6246291"/>
            <a:chExt cx="3541395" cy="2247265"/>
          </a:xfrm>
        </p:grpSpPr>
        <p:sp>
          <p:nvSpPr>
            <p:cNvPr id="113" name="object 113" descr=""/>
            <p:cNvSpPr/>
            <p:nvPr/>
          </p:nvSpPr>
          <p:spPr>
            <a:xfrm>
              <a:off x="2016594" y="6255499"/>
              <a:ext cx="2255520" cy="695325"/>
            </a:xfrm>
            <a:custGeom>
              <a:avLst/>
              <a:gdLst/>
              <a:ahLst/>
              <a:cxnLst/>
              <a:rect l="l" t="t" r="r" b="b"/>
              <a:pathLst>
                <a:path w="2255520" h="695325">
                  <a:moveTo>
                    <a:pt x="9144" y="0"/>
                  </a:moveTo>
                  <a:lnTo>
                    <a:pt x="9144" y="693356"/>
                  </a:lnTo>
                </a:path>
                <a:path w="2255520" h="695325">
                  <a:moveTo>
                    <a:pt x="0" y="693356"/>
                  </a:moveTo>
                  <a:lnTo>
                    <a:pt x="2019134" y="694880"/>
                  </a:lnTo>
                </a:path>
                <a:path w="2255520" h="695325">
                  <a:moveTo>
                    <a:pt x="234683" y="0"/>
                  </a:moveTo>
                  <a:lnTo>
                    <a:pt x="234683" y="608025"/>
                  </a:lnTo>
                </a:path>
                <a:path w="2255520" h="695325">
                  <a:moveTo>
                    <a:pt x="228587" y="601929"/>
                  </a:moveTo>
                  <a:lnTo>
                    <a:pt x="2255342" y="601929"/>
                  </a:lnTo>
                </a:path>
              </a:pathLst>
            </a:custGeom>
            <a:ln w="178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2117178" y="8029282"/>
              <a:ext cx="1905" cy="460375"/>
            </a:xfrm>
            <a:custGeom>
              <a:avLst/>
              <a:gdLst/>
              <a:ahLst/>
              <a:cxnLst/>
              <a:rect l="l" t="t" r="r" b="b"/>
              <a:pathLst>
                <a:path w="1905" h="460375">
                  <a:moveTo>
                    <a:pt x="0" y="0"/>
                  </a:moveTo>
                  <a:lnTo>
                    <a:pt x="1524" y="460209"/>
                  </a:lnTo>
                </a:path>
              </a:pathLst>
            </a:custGeom>
            <a:ln w="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448363" y="7963750"/>
              <a:ext cx="96520" cy="79375"/>
            </a:xfrm>
            <a:custGeom>
              <a:avLst/>
              <a:gdLst/>
              <a:ahLst/>
              <a:cxnLst/>
              <a:rect l="l" t="t" r="r" b="b"/>
              <a:pathLst>
                <a:path w="96520" h="79375">
                  <a:moveTo>
                    <a:pt x="0" y="79248"/>
                  </a:moveTo>
                  <a:lnTo>
                    <a:pt x="95999" y="0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28738" y="7286631"/>
              <a:ext cx="69621" cy="69621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995578" y="7286631"/>
              <a:ext cx="69634" cy="69621"/>
            </a:xfrm>
            <a:prstGeom prst="rect">
              <a:avLst/>
            </a:prstGeom>
          </p:spPr>
        </p:pic>
      </p:grpSp>
      <p:sp>
        <p:nvSpPr>
          <p:cNvPr id="118" name="object 118" descr=""/>
          <p:cNvSpPr txBox="1"/>
          <p:nvPr/>
        </p:nvSpPr>
        <p:spPr>
          <a:xfrm>
            <a:off x="4604130" y="5995319"/>
            <a:ext cx="1562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19" name="object 119" descr=""/>
          <p:cNvSpPr/>
          <p:nvPr/>
        </p:nvSpPr>
        <p:spPr>
          <a:xfrm>
            <a:off x="1740776" y="6337782"/>
            <a:ext cx="1905" cy="896619"/>
          </a:xfrm>
          <a:custGeom>
            <a:avLst/>
            <a:gdLst/>
            <a:ahLst/>
            <a:cxnLst/>
            <a:rect l="l" t="t" r="r" b="b"/>
            <a:pathLst>
              <a:path w="1905" h="896620">
                <a:moveTo>
                  <a:pt x="0" y="0"/>
                </a:moveTo>
                <a:lnTo>
                  <a:pt x="1524" y="896035"/>
                </a:lnTo>
              </a:path>
            </a:pathLst>
          </a:custGeom>
          <a:ln w="17818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 txBox="1"/>
          <p:nvPr/>
        </p:nvSpPr>
        <p:spPr>
          <a:xfrm>
            <a:off x="1682369" y="5966363"/>
            <a:ext cx="15430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21" name="object 121" descr=""/>
          <p:cNvGrpSpPr/>
          <p:nvPr/>
        </p:nvGrpSpPr>
        <p:grpSpPr>
          <a:xfrm>
            <a:off x="1635106" y="6126956"/>
            <a:ext cx="213360" cy="1315085"/>
            <a:chOff x="1635106" y="6126956"/>
            <a:chExt cx="213360" cy="1315085"/>
          </a:xfrm>
        </p:grpSpPr>
        <p:pic>
          <p:nvPicPr>
            <p:cNvPr id="122" name="object 12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35106" y="6126956"/>
              <a:ext cx="211353" cy="211353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36630" y="7230243"/>
              <a:ext cx="211353" cy="211353"/>
            </a:xfrm>
            <a:prstGeom prst="rect">
              <a:avLst/>
            </a:prstGeom>
          </p:spPr>
        </p:pic>
      </p:grpSp>
      <p:sp>
        <p:nvSpPr>
          <p:cNvPr id="124" name="object 124" descr=""/>
          <p:cNvSpPr txBox="1"/>
          <p:nvPr/>
        </p:nvSpPr>
        <p:spPr>
          <a:xfrm>
            <a:off x="2579928" y="6001415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4594478" y="7374412"/>
            <a:ext cx="16573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26" name="object 126" descr=""/>
          <p:cNvSpPr/>
          <p:nvPr/>
        </p:nvSpPr>
        <p:spPr>
          <a:xfrm>
            <a:off x="5545887" y="7384681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03"/>
                </a:lnTo>
              </a:path>
            </a:pathLst>
          </a:custGeom>
          <a:ln w="18338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 txBox="1"/>
          <p:nvPr/>
        </p:nvSpPr>
        <p:spPr>
          <a:xfrm>
            <a:off x="5271084" y="8111977"/>
            <a:ext cx="11303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1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28" name="object 128" descr=""/>
          <p:cNvSpPr/>
          <p:nvPr/>
        </p:nvSpPr>
        <p:spPr>
          <a:xfrm>
            <a:off x="5303596" y="8302053"/>
            <a:ext cx="113030" cy="48895"/>
          </a:xfrm>
          <a:custGeom>
            <a:avLst/>
            <a:gdLst/>
            <a:ahLst/>
            <a:cxnLst/>
            <a:rect l="l" t="t" r="r" b="b"/>
            <a:pathLst>
              <a:path w="113029" h="48895">
                <a:moveTo>
                  <a:pt x="0" y="22860"/>
                </a:moveTo>
                <a:lnTo>
                  <a:pt x="3048" y="18288"/>
                </a:lnTo>
                <a:lnTo>
                  <a:pt x="6096" y="12192"/>
                </a:lnTo>
                <a:lnTo>
                  <a:pt x="10668" y="9144"/>
                </a:lnTo>
                <a:lnTo>
                  <a:pt x="16764" y="3048"/>
                </a:lnTo>
                <a:lnTo>
                  <a:pt x="19812" y="3048"/>
                </a:lnTo>
                <a:lnTo>
                  <a:pt x="22860" y="0"/>
                </a:lnTo>
                <a:lnTo>
                  <a:pt x="28956" y="0"/>
                </a:lnTo>
                <a:lnTo>
                  <a:pt x="33528" y="3048"/>
                </a:lnTo>
                <a:lnTo>
                  <a:pt x="36576" y="3048"/>
                </a:lnTo>
                <a:lnTo>
                  <a:pt x="39624" y="6096"/>
                </a:lnTo>
                <a:lnTo>
                  <a:pt x="44196" y="9144"/>
                </a:lnTo>
                <a:lnTo>
                  <a:pt x="45720" y="12192"/>
                </a:lnTo>
                <a:lnTo>
                  <a:pt x="50292" y="18288"/>
                </a:lnTo>
                <a:lnTo>
                  <a:pt x="53340" y="22860"/>
                </a:lnTo>
              </a:path>
              <a:path w="113029" h="48895">
                <a:moveTo>
                  <a:pt x="53340" y="25908"/>
                </a:moveTo>
                <a:lnTo>
                  <a:pt x="56388" y="30480"/>
                </a:lnTo>
                <a:lnTo>
                  <a:pt x="60947" y="35052"/>
                </a:lnTo>
                <a:lnTo>
                  <a:pt x="63995" y="39624"/>
                </a:lnTo>
                <a:lnTo>
                  <a:pt x="67043" y="42672"/>
                </a:lnTo>
                <a:lnTo>
                  <a:pt x="71615" y="45720"/>
                </a:lnTo>
                <a:lnTo>
                  <a:pt x="74663" y="47244"/>
                </a:lnTo>
                <a:lnTo>
                  <a:pt x="79235" y="48768"/>
                </a:lnTo>
                <a:lnTo>
                  <a:pt x="85331" y="48768"/>
                </a:lnTo>
                <a:lnTo>
                  <a:pt x="88379" y="47244"/>
                </a:lnTo>
                <a:lnTo>
                  <a:pt x="92951" y="45720"/>
                </a:lnTo>
                <a:lnTo>
                  <a:pt x="95999" y="42672"/>
                </a:lnTo>
                <a:lnTo>
                  <a:pt x="100571" y="39624"/>
                </a:lnTo>
                <a:lnTo>
                  <a:pt x="103619" y="35052"/>
                </a:lnTo>
                <a:lnTo>
                  <a:pt x="112763" y="2590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 txBox="1"/>
          <p:nvPr/>
        </p:nvSpPr>
        <p:spPr>
          <a:xfrm>
            <a:off x="5190325" y="8235408"/>
            <a:ext cx="8382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1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1347100" y="7438418"/>
            <a:ext cx="483234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163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1" name="object 131" descr=""/>
          <p:cNvGrpSpPr/>
          <p:nvPr/>
        </p:nvGrpSpPr>
        <p:grpSpPr>
          <a:xfrm>
            <a:off x="5055958" y="7378522"/>
            <a:ext cx="266065" cy="676275"/>
            <a:chOff x="5055958" y="7378522"/>
            <a:chExt cx="266065" cy="676275"/>
          </a:xfrm>
        </p:grpSpPr>
        <p:sp>
          <p:nvSpPr>
            <p:cNvPr id="132" name="object 132" descr=""/>
            <p:cNvSpPr/>
            <p:nvPr/>
          </p:nvSpPr>
          <p:spPr>
            <a:xfrm>
              <a:off x="5059768" y="7959179"/>
              <a:ext cx="104139" cy="91440"/>
            </a:xfrm>
            <a:custGeom>
              <a:avLst/>
              <a:gdLst/>
              <a:ahLst/>
              <a:cxnLst/>
              <a:rect l="l" t="t" r="r" b="b"/>
              <a:pathLst>
                <a:path w="104139" h="91440">
                  <a:moveTo>
                    <a:pt x="103632" y="91440"/>
                  </a:moveTo>
                  <a:lnTo>
                    <a:pt x="0" y="0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5065864" y="7387729"/>
              <a:ext cx="247015" cy="169545"/>
            </a:xfrm>
            <a:custGeom>
              <a:avLst/>
              <a:gdLst/>
              <a:ahLst/>
              <a:cxnLst/>
              <a:rect l="l" t="t" r="r" b="b"/>
              <a:pathLst>
                <a:path w="247014" h="169545">
                  <a:moveTo>
                    <a:pt x="245351" y="0"/>
                  </a:moveTo>
                  <a:lnTo>
                    <a:pt x="246875" y="163055"/>
                  </a:lnTo>
                </a:path>
                <a:path w="247014" h="169545">
                  <a:moveTo>
                    <a:pt x="0" y="6096"/>
                  </a:moveTo>
                  <a:lnTo>
                    <a:pt x="0" y="169151"/>
                  </a:lnTo>
                </a:path>
              </a:pathLst>
            </a:custGeom>
            <a:ln w="1833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4" name="object 134" descr=""/>
          <p:cNvSpPr txBox="1"/>
          <p:nvPr/>
        </p:nvSpPr>
        <p:spPr>
          <a:xfrm>
            <a:off x="5089740" y="7368329"/>
            <a:ext cx="66167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latin typeface="Arial"/>
                <a:cs typeface="Arial"/>
              </a:rPr>
              <a:t>U1</a:t>
            </a:r>
            <a:r>
              <a:rPr dirty="0" sz="800" spc="240">
                <a:latin typeface="Times New Roman"/>
                <a:cs typeface="Times New Roman"/>
              </a:rPr>
              <a:t>  </a:t>
            </a:r>
            <a:r>
              <a:rPr dirty="0" sz="800">
                <a:latin typeface="Arial"/>
                <a:cs typeface="Arial"/>
              </a:rPr>
              <a:t>V1</a:t>
            </a:r>
            <a:r>
              <a:rPr dirty="0" sz="800" spc="204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W1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5" name="object 135" descr=""/>
          <p:cNvGrpSpPr/>
          <p:nvPr/>
        </p:nvGrpSpPr>
        <p:grpSpPr>
          <a:xfrm>
            <a:off x="3842321" y="7122706"/>
            <a:ext cx="2125980" cy="1511935"/>
            <a:chOff x="3842321" y="7122706"/>
            <a:chExt cx="2125980" cy="1511935"/>
          </a:xfrm>
        </p:grpSpPr>
        <p:sp>
          <p:nvSpPr>
            <p:cNvPr id="136" name="object 136" descr=""/>
            <p:cNvSpPr/>
            <p:nvPr/>
          </p:nvSpPr>
          <p:spPr>
            <a:xfrm>
              <a:off x="5059769" y="7712316"/>
              <a:ext cx="486409" cy="297180"/>
            </a:xfrm>
            <a:custGeom>
              <a:avLst/>
              <a:gdLst/>
              <a:ahLst/>
              <a:cxnLst/>
              <a:rect l="l" t="t" r="r" b="b"/>
              <a:pathLst>
                <a:path w="486410" h="297179">
                  <a:moveTo>
                    <a:pt x="486117" y="3048"/>
                  </a:moveTo>
                  <a:lnTo>
                    <a:pt x="486117" y="251434"/>
                  </a:lnTo>
                </a:path>
                <a:path w="486410" h="297179">
                  <a:moveTo>
                    <a:pt x="251447" y="0"/>
                  </a:moveTo>
                  <a:lnTo>
                    <a:pt x="252971" y="297154"/>
                  </a:lnTo>
                </a:path>
                <a:path w="486410" h="297179">
                  <a:moveTo>
                    <a:pt x="0" y="13716"/>
                  </a:moveTo>
                  <a:lnTo>
                    <a:pt x="0" y="254482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3846766" y="7127151"/>
              <a:ext cx="2117090" cy="1503045"/>
            </a:xfrm>
            <a:custGeom>
              <a:avLst/>
              <a:gdLst/>
              <a:ahLst/>
              <a:cxnLst/>
              <a:rect l="l" t="t" r="r" b="b"/>
              <a:pathLst>
                <a:path w="2117090" h="1503045">
                  <a:moveTo>
                    <a:pt x="0" y="1502537"/>
                  </a:moveTo>
                  <a:lnTo>
                    <a:pt x="2116658" y="1502537"/>
                  </a:lnTo>
                  <a:lnTo>
                    <a:pt x="2116658" y="0"/>
                  </a:lnTo>
                  <a:lnTo>
                    <a:pt x="0" y="0"/>
                  </a:lnTo>
                  <a:lnTo>
                    <a:pt x="0" y="1502537"/>
                  </a:lnTo>
                  <a:close/>
                </a:path>
              </a:pathLst>
            </a:custGeom>
            <a:ln w="88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 descr=""/>
          <p:cNvSpPr txBox="1"/>
          <p:nvPr/>
        </p:nvSpPr>
        <p:spPr>
          <a:xfrm>
            <a:off x="1213008" y="8326835"/>
            <a:ext cx="4144645" cy="48323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20"/>
              </a:spcBef>
            </a:pPr>
            <a:r>
              <a:rPr dirty="0" sz="800" spc="10">
                <a:latin typeface="Symbol"/>
                <a:cs typeface="Symbol"/>
              </a:rPr>
              <a:t></a:t>
            </a:r>
            <a:endParaRPr sz="8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8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3.8.2.2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triángulo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39" name="object 139" descr=""/>
          <p:cNvGrpSpPr/>
          <p:nvPr/>
        </p:nvGrpSpPr>
        <p:grpSpPr>
          <a:xfrm>
            <a:off x="1403934" y="5167580"/>
            <a:ext cx="4558030" cy="3128010"/>
            <a:chOff x="1403934" y="5167580"/>
            <a:chExt cx="4558030" cy="3128010"/>
          </a:xfrm>
        </p:grpSpPr>
        <p:pic>
          <p:nvPicPr>
            <p:cNvPr id="140" name="object 14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64669" y="6158960"/>
              <a:ext cx="183921" cy="183921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4660" y="6146768"/>
              <a:ext cx="176301" cy="176301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978412" y="6152794"/>
              <a:ext cx="176441" cy="176441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25275" y="6146698"/>
              <a:ext cx="176441" cy="176441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458434" y="6146698"/>
              <a:ext cx="176441" cy="176441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571612" y="7221099"/>
              <a:ext cx="176301" cy="176301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978412" y="7222553"/>
              <a:ext cx="176441" cy="176441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25275" y="7216457"/>
              <a:ext cx="176441" cy="177965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58434" y="7216457"/>
              <a:ext cx="176441" cy="177965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78412" y="7551711"/>
              <a:ext cx="176441" cy="176441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225275" y="7545615"/>
              <a:ext cx="176441" cy="176441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58434" y="7545615"/>
              <a:ext cx="176441" cy="176441"/>
            </a:xfrm>
            <a:prstGeom prst="rect">
              <a:avLst/>
            </a:prstGeom>
          </p:spPr>
        </p:pic>
        <p:sp>
          <p:nvSpPr>
            <p:cNvPr id="152" name="object 152" descr=""/>
            <p:cNvSpPr/>
            <p:nvPr/>
          </p:nvSpPr>
          <p:spPr>
            <a:xfrm>
              <a:off x="3840670" y="5172025"/>
              <a:ext cx="2117090" cy="1210310"/>
            </a:xfrm>
            <a:custGeom>
              <a:avLst/>
              <a:gdLst/>
              <a:ahLst/>
              <a:cxnLst/>
              <a:rect l="l" t="t" r="r" b="b"/>
              <a:pathLst>
                <a:path w="2117090" h="1210310">
                  <a:moveTo>
                    <a:pt x="0" y="1209953"/>
                  </a:moveTo>
                  <a:lnTo>
                    <a:pt x="2116658" y="1209953"/>
                  </a:lnTo>
                  <a:lnTo>
                    <a:pt x="2116658" y="0"/>
                  </a:lnTo>
                  <a:lnTo>
                    <a:pt x="0" y="0"/>
                  </a:lnTo>
                  <a:lnTo>
                    <a:pt x="0" y="1209953"/>
                  </a:lnTo>
                  <a:close/>
                </a:path>
              </a:pathLst>
            </a:custGeom>
            <a:ln w="88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1413141" y="6337782"/>
              <a:ext cx="2849880" cy="952500"/>
            </a:xfrm>
            <a:custGeom>
              <a:avLst/>
              <a:gdLst/>
              <a:ahLst/>
              <a:cxnLst/>
              <a:rect l="l" t="t" r="r" b="b"/>
              <a:pathLst>
                <a:path w="2849879" h="952500">
                  <a:moveTo>
                    <a:pt x="0" y="0"/>
                  </a:moveTo>
                  <a:lnTo>
                    <a:pt x="1524" y="896035"/>
                  </a:lnTo>
                </a:path>
                <a:path w="2849879" h="952500">
                  <a:moveTo>
                    <a:pt x="2616492" y="952423"/>
                  </a:moveTo>
                  <a:lnTo>
                    <a:pt x="2616492" y="611073"/>
                  </a:lnTo>
                </a:path>
                <a:path w="2849879" h="952500">
                  <a:moveTo>
                    <a:pt x="2849651" y="952423"/>
                  </a:moveTo>
                  <a:lnTo>
                    <a:pt x="2849651" y="519645"/>
                  </a:lnTo>
                </a:path>
              </a:pathLst>
            </a:custGeom>
            <a:ln w="178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2586532" y="8274621"/>
              <a:ext cx="2433955" cy="20320"/>
            </a:xfrm>
            <a:custGeom>
              <a:avLst/>
              <a:gdLst/>
              <a:ahLst/>
              <a:cxnLst/>
              <a:rect l="l" t="t" r="r" b="b"/>
              <a:pathLst>
                <a:path w="2433954" h="20320">
                  <a:moveTo>
                    <a:pt x="563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6388" y="18288"/>
                  </a:lnTo>
                  <a:lnTo>
                    <a:pt x="56388" y="0"/>
                  </a:lnTo>
                  <a:close/>
                </a:path>
                <a:path w="2433954" h="20320">
                  <a:moveTo>
                    <a:pt x="131051" y="0"/>
                  </a:moveTo>
                  <a:lnTo>
                    <a:pt x="74663" y="0"/>
                  </a:lnTo>
                  <a:lnTo>
                    <a:pt x="74663" y="18288"/>
                  </a:lnTo>
                  <a:lnTo>
                    <a:pt x="131051" y="18288"/>
                  </a:lnTo>
                  <a:lnTo>
                    <a:pt x="131051" y="0"/>
                  </a:lnTo>
                  <a:close/>
                </a:path>
                <a:path w="2433954" h="20320">
                  <a:moveTo>
                    <a:pt x="207251" y="0"/>
                  </a:moveTo>
                  <a:lnTo>
                    <a:pt x="150863" y="0"/>
                  </a:lnTo>
                  <a:lnTo>
                    <a:pt x="150863" y="18288"/>
                  </a:lnTo>
                  <a:lnTo>
                    <a:pt x="207251" y="18288"/>
                  </a:lnTo>
                  <a:lnTo>
                    <a:pt x="207251" y="0"/>
                  </a:lnTo>
                  <a:close/>
                </a:path>
                <a:path w="2433954" h="20320">
                  <a:moveTo>
                    <a:pt x="281914" y="0"/>
                  </a:moveTo>
                  <a:lnTo>
                    <a:pt x="225526" y="0"/>
                  </a:lnTo>
                  <a:lnTo>
                    <a:pt x="225526" y="18288"/>
                  </a:lnTo>
                  <a:lnTo>
                    <a:pt x="281914" y="18288"/>
                  </a:lnTo>
                  <a:lnTo>
                    <a:pt x="281914" y="0"/>
                  </a:lnTo>
                  <a:close/>
                </a:path>
                <a:path w="2433954" h="20320">
                  <a:moveTo>
                    <a:pt x="356590" y="0"/>
                  </a:moveTo>
                  <a:lnTo>
                    <a:pt x="300202" y="0"/>
                  </a:lnTo>
                  <a:lnTo>
                    <a:pt x="300202" y="18288"/>
                  </a:lnTo>
                  <a:lnTo>
                    <a:pt x="356590" y="18288"/>
                  </a:lnTo>
                  <a:lnTo>
                    <a:pt x="356590" y="0"/>
                  </a:lnTo>
                  <a:close/>
                </a:path>
                <a:path w="2433954" h="20320">
                  <a:moveTo>
                    <a:pt x="431253" y="0"/>
                  </a:moveTo>
                  <a:lnTo>
                    <a:pt x="376389" y="0"/>
                  </a:lnTo>
                  <a:lnTo>
                    <a:pt x="376389" y="18288"/>
                  </a:lnTo>
                  <a:lnTo>
                    <a:pt x="431253" y="18288"/>
                  </a:lnTo>
                  <a:lnTo>
                    <a:pt x="431253" y="0"/>
                  </a:lnTo>
                  <a:close/>
                </a:path>
                <a:path w="2433954" h="20320">
                  <a:moveTo>
                    <a:pt x="507453" y="0"/>
                  </a:moveTo>
                  <a:lnTo>
                    <a:pt x="451065" y="0"/>
                  </a:lnTo>
                  <a:lnTo>
                    <a:pt x="451065" y="18288"/>
                  </a:lnTo>
                  <a:lnTo>
                    <a:pt x="507453" y="18288"/>
                  </a:lnTo>
                  <a:lnTo>
                    <a:pt x="507453" y="0"/>
                  </a:lnTo>
                  <a:close/>
                </a:path>
                <a:path w="2433954" h="20320">
                  <a:moveTo>
                    <a:pt x="582117" y="0"/>
                  </a:moveTo>
                  <a:lnTo>
                    <a:pt x="525729" y="0"/>
                  </a:lnTo>
                  <a:lnTo>
                    <a:pt x="525729" y="18288"/>
                  </a:lnTo>
                  <a:lnTo>
                    <a:pt x="582117" y="18288"/>
                  </a:lnTo>
                  <a:lnTo>
                    <a:pt x="582117" y="0"/>
                  </a:lnTo>
                  <a:close/>
                </a:path>
                <a:path w="2433954" h="20320">
                  <a:moveTo>
                    <a:pt x="656793" y="0"/>
                  </a:moveTo>
                  <a:lnTo>
                    <a:pt x="600405" y="0"/>
                  </a:lnTo>
                  <a:lnTo>
                    <a:pt x="600405" y="18288"/>
                  </a:lnTo>
                  <a:lnTo>
                    <a:pt x="656793" y="18288"/>
                  </a:lnTo>
                  <a:lnTo>
                    <a:pt x="656793" y="0"/>
                  </a:lnTo>
                  <a:close/>
                </a:path>
                <a:path w="2433954" h="20320">
                  <a:moveTo>
                    <a:pt x="732980" y="0"/>
                  </a:moveTo>
                  <a:lnTo>
                    <a:pt x="676592" y="0"/>
                  </a:lnTo>
                  <a:lnTo>
                    <a:pt x="676592" y="18288"/>
                  </a:lnTo>
                  <a:lnTo>
                    <a:pt x="732980" y="18288"/>
                  </a:lnTo>
                  <a:lnTo>
                    <a:pt x="732980" y="0"/>
                  </a:lnTo>
                  <a:close/>
                </a:path>
                <a:path w="2433954" h="20320">
                  <a:moveTo>
                    <a:pt x="807643" y="0"/>
                  </a:moveTo>
                  <a:lnTo>
                    <a:pt x="751268" y="0"/>
                  </a:lnTo>
                  <a:lnTo>
                    <a:pt x="751268" y="18288"/>
                  </a:lnTo>
                  <a:lnTo>
                    <a:pt x="807643" y="19812"/>
                  </a:lnTo>
                  <a:lnTo>
                    <a:pt x="807643" y="0"/>
                  </a:lnTo>
                  <a:close/>
                </a:path>
                <a:path w="2433954" h="20320">
                  <a:moveTo>
                    <a:pt x="882319" y="0"/>
                  </a:moveTo>
                  <a:lnTo>
                    <a:pt x="825931" y="0"/>
                  </a:lnTo>
                  <a:lnTo>
                    <a:pt x="825931" y="19812"/>
                  </a:lnTo>
                  <a:lnTo>
                    <a:pt x="882319" y="19812"/>
                  </a:lnTo>
                  <a:lnTo>
                    <a:pt x="882319" y="0"/>
                  </a:lnTo>
                  <a:close/>
                </a:path>
                <a:path w="2433954" h="20320">
                  <a:moveTo>
                    <a:pt x="956995" y="0"/>
                  </a:moveTo>
                  <a:lnTo>
                    <a:pt x="900607" y="0"/>
                  </a:lnTo>
                  <a:lnTo>
                    <a:pt x="900607" y="19812"/>
                  </a:lnTo>
                  <a:lnTo>
                    <a:pt x="956995" y="19812"/>
                  </a:lnTo>
                  <a:lnTo>
                    <a:pt x="956995" y="0"/>
                  </a:lnTo>
                  <a:close/>
                </a:path>
                <a:path w="2433954" h="20320">
                  <a:moveTo>
                    <a:pt x="1033183" y="0"/>
                  </a:moveTo>
                  <a:lnTo>
                    <a:pt x="976795" y="0"/>
                  </a:lnTo>
                  <a:lnTo>
                    <a:pt x="976795" y="19812"/>
                  </a:lnTo>
                  <a:lnTo>
                    <a:pt x="1033183" y="19812"/>
                  </a:lnTo>
                  <a:lnTo>
                    <a:pt x="1033183" y="0"/>
                  </a:lnTo>
                  <a:close/>
                </a:path>
                <a:path w="2433954" h="20320">
                  <a:moveTo>
                    <a:pt x="1107859" y="0"/>
                  </a:moveTo>
                  <a:lnTo>
                    <a:pt x="1051471" y="0"/>
                  </a:lnTo>
                  <a:lnTo>
                    <a:pt x="1051471" y="19812"/>
                  </a:lnTo>
                  <a:lnTo>
                    <a:pt x="1107859" y="19812"/>
                  </a:lnTo>
                  <a:lnTo>
                    <a:pt x="1107859" y="0"/>
                  </a:lnTo>
                  <a:close/>
                </a:path>
                <a:path w="2433954" h="20320">
                  <a:moveTo>
                    <a:pt x="1182522" y="0"/>
                  </a:moveTo>
                  <a:lnTo>
                    <a:pt x="1126134" y="0"/>
                  </a:lnTo>
                  <a:lnTo>
                    <a:pt x="1126134" y="19812"/>
                  </a:lnTo>
                  <a:lnTo>
                    <a:pt x="1182522" y="19812"/>
                  </a:lnTo>
                  <a:lnTo>
                    <a:pt x="1182522" y="0"/>
                  </a:lnTo>
                  <a:close/>
                </a:path>
                <a:path w="2433954" h="20320">
                  <a:moveTo>
                    <a:pt x="1258722" y="0"/>
                  </a:moveTo>
                  <a:lnTo>
                    <a:pt x="1202334" y="0"/>
                  </a:lnTo>
                  <a:lnTo>
                    <a:pt x="1202334" y="19812"/>
                  </a:lnTo>
                  <a:lnTo>
                    <a:pt x="1258722" y="19812"/>
                  </a:lnTo>
                  <a:lnTo>
                    <a:pt x="1258722" y="0"/>
                  </a:lnTo>
                  <a:close/>
                </a:path>
                <a:path w="2433954" h="20320">
                  <a:moveTo>
                    <a:pt x="1333385" y="0"/>
                  </a:moveTo>
                  <a:lnTo>
                    <a:pt x="1276997" y="0"/>
                  </a:lnTo>
                  <a:lnTo>
                    <a:pt x="1276997" y="19812"/>
                  </a:lnTo>
                  <a:lnTo>
                    <a:pt x="1333385" y="19812"/>
                  </a:lnTo>
                  <a:lnTo>
                    <a:pt x="1333385" y="0"/>
                  </a:lnTo>
                  <a:close/>
                </a:path>
                <a:path w="2433954" h="20320">
                  <a:moveTo>
                    <a:pt x="1408061" y="0"/>
                  </a:moveTo>
                  <a:lnTo>
                    <a:pt x="1351673" y="0"/>
                  </a:lnTo>
                  <a:lnTo>
                    <a:pt x="1351673" y="19812"/>
                  </a:lnTo>
                  <a:lnTo>
                    <a:pt x="1408061" y="19812"/>
                  </a:lnTo>
                  <a:lnTo>
                    <a:pt x="1408061" y="0"/>
                  </a:lnTo>
                  <a:close/>
                </a:path>
                <a:path w="2433954" h="20320">
                  <a:moveTo>
                    <a:pt x="1482725" y="0"/>
                  </a:moveTo>
                  <a:lnTo>
                    <a:pt x="1427861" y="0"/>
                  </a:lnTo>
                  <a:lnTo>
                    <a:pt x="1427861" y="19812"/>
                  </a:lnTo>
                  <a:lnTo>
                    <a:pt x="1482725" y="19812"/>
                  </a:lnTo>
                  <a:lnTo>
                    <a:pt x="1482725" y="0"/>
                  </a:lnTo>
                  <a:close/>
                </a:path>
                <a:path w="2433954" h="20320">
                  <a:moveTo>
                    <a:pt x="1558925" y="0"/>
                  </a:moveTo>
                  <a:lnTo>
                    <a:pt x="1502537" y="0"/>
                  </a:lnTo>
                  <a:lnTo>
                    <a:pt x="1502537" y="19812"/>
                  </a:lnTo>
                  <a:lnTo>
                    <a:pt x="1558925" y="19812"/>
                  </a:lnTo>
                  <a:lnTo>
                    <a:pt x="1558925" y="0"/>
                  </a:lnTo>
                  <a:close/>
                </a:path>
                <a:path w="2433954" h="20320">
                  <a:moveTo>
                    <a:pt x="1633588" y="0"/>
                  </a:moveTo>
                  <a:lnTo>
                    <a:pt x="1577200" y="0"/>
                  </a:lnTo>
                  <a:lnTo>
                    <a:pt x="1577200" y="19812"/>
                  </a:lnTo>
                  <a:lnTo>
                    <a:pt x="1633588" y="19812"/>
                  </a:lnTo>
                  <a:lnTo>
                    <a:pt x="1633588" y="0"/>
                  </a:lnTo>
                  <a:close/>
                </a:path>
                <a:path w="2433954" h="20320">
                  <a:moveTo>
                    <a:pt x="1708264" y="0"/>
                  </a:moveTo>
                  <a:lnTo>
                    <a:pt x="1651876" y="0"/>
                  </a:lnTo>
                  <a:lnTo>
                    <a:pt x="1651876" y="19812"/>
                  </a:lnTo>
                  <a:lnTo>
                    <a:pt x="1708264" y="19812"/>
                  </a:lnTo>
                  <a:lnTo>
                    <a:pt x="1708264" y="0"/>
                  </a:lnTo>
                  <a:close/>
                </a:path>
                <a:path w="2433954" h="20320">
                  <a:moveTo>
                    <a:pt x="1784451" y="0"/>
                  </a:moveTo>
                  <a:lnTo>
                    <a:pt x="1728063" y="0"/>
                  </a:lnTo>
                  <a:lnTo>
                    <a:pt x="1728063" y="19812"/>
                  </a:lnTo>
                  <a:lnTo>
                    <a:pt x="1784451" y="19812"/>
                  </a:lnTo>
                  <a:lnTo>
                    <a:pt x="1784451" y="0"/>
                  </a:lnTo>
                  <a:close/>
                </a:path>
                <a:path w="2433954" h="20320">
                  <a:moveTo>
                    <a:pt x="1859127" y="0"/>
                  </a:moveTo>
                  <a:lnTo>
                    <a:pt x="1802739" y="0"/>
                  </a:lnTo>
                  <a:lnTo>
                    <a:pt x="1802739" y="19812"/>
                  </a:lnTo>
                  <a:lnTo>
                    <a:pt x="1859127" y="19812"/>
                  </a:lnTo>
                  <a:lnTo>
                    <a:pt x="1859127" y="0"/>
                  </a:lnTo>
                  <a:close/>
                </a:path>
                <a:path w="2433954" h="20320">
                  <a:moveTo>
                    <a:pt x="1933790" y="0"/>
                  </a:moveTo>
                  <a:lnTo>
                    <a:pt x="1877402" y="0"/>
                  </a:lnTo>
                  <a:lnTo>
                    <a:pt x="1877402" y="19812"/>
                  </a:lnTo>
                  <a:lnTo>
                    <a:pt x="1933790" y="19812"/>
                  </a:lnTo>
                  <a:lnTo>
                    <a:pt x="1933790" y="0"/>
                  </a:lnTo>
                  <a:close/>
                </a:path>
                <a:path w="2433954" h="20320">
                  <a:moveTo>
                    <a:pt x="2008466" y="0"/>
                  </a:moveTo>
                  <a:lnTo>
                    <a:pt x="1952078" y="0"/>
                  </a:lnTo>
                  <a:lnTo>
                    <a:pt x="1952078" y="19812"/>
                  </a:lnTo>
                  <a:lnTo>
                    <a:pt x="2008466" y="19812"/>
                  </a:lnTo>
                  <a:lnTo>
                    <a:pt x="2008466" y="0"/>
                  </a:lnTo>
                  <a:close/>
                </a:path>
                <a:path w="2433954" h="20320">
                  <a:moveTo>
                    <a:pt x="2084654" y="0"/>
                  </a:moveTo>
                  <a:lnTo>
                    <a:pt x="2028266" y="0"/>
                  </a:lnTo>
                  <a:lnTo>
                    <a:pt x="2028266" y="19812"/>
                  </a:lnTo>
                  <a:lnTo>
                    <a:pt x="2084654" y="19812"/>
                  </a:lnTo>
                  <a:lnTo>
                    <a:pt x="2084654" y="0"/>
                  </a:lnTo>
                  <a:close/>
                </a:path>
                <a:path w="2433954" h="20320">
                  <a:moveTo>
                    <a:pt x="2159330" y="0"/>
                  </a:moveTo>
                  <a:lnTo>
                    <a:pt x="2102942" y="0"/>
                  </a:lnTo>
                  <a:lnTo>
                    <a:pt x="2102942" y="19812"/>
                  </a:lnTo>
                  <a:lnTo>
                    <a:pt x="2159330" y="19812"/>
                  </a:lnTo>
                  <a:lnTo>
                    <a:pt x="2159330" y="0"/>
                  </a:lnTo>
                  <a:close/>
                </a:path>
                <a:path w="2433954" h="20320">
                  <a:moveTo>
                    <a:pt x="2233993" y="0"/>
                  </a:moveTo>
                  <a:lnTo>
                    <a:pt x="2177605" y="0"/>
                  </a:lnTo>
                  <a:lnTo>
                    <a:pt x="2177605" y="19812"/>
                  </a:lnTo>
                  <a:lnTo>
                    <a:pt x="2233993" y="19812"/>
                  </a:lnTo>
                  <a:lnTo>
                    <a:pt x="2233993" y="0"/>
                  </a:lnTo>
                  <a:close/>
                </a:path>
                <a:path w="2433954" h="20320">
                  <a:moveTo>
                    <a:pt x="2308669" y="0"/>
                  </a:moveTo>
                  <a:lnTo>
                    <a:pt x="2253805" y="0"/>
                  </a:lnTo>
                  <a:lnTo>
                    <a:pt x="2253805" y="19812"/>
                  </a:lnTo>
                  <a:lnTo>
                    <a:pt x="2308669" y="19812"/>
                  </a:lnTo>
                  <a:lnTo>
                    <a:pt x="2308669" y="0"/>
                  </a:lnTo>
                  <a:close/>
                </a:path>
                <a:path w="2433954" h="20320">
                  <a:moveTo>
                    <a:pt x="2384856" y="0"/>
                  </a:moveTo>
                  <a:lnTo>
                    <a:pt x="2328468" y="0"/>
                  </a:lnTo>
                  <a:lnTo>
                    <a:pt x="2328468" y="19812"/>
                  </a:lnTo>
                  <a:lnTo>
                    <a:pt x="2384856" y="19812"/>
                  </a:lnTo>
                  <a:lnTo>
                    <a:pt x="2384856" y="0"/>
                  </a:lnTo>
                  <a:close/>
                </a:path>
                <a:path w="2433954" h="20320">
                  <a:moveTo>
                    <a:pt x="2433624" y="0"/>
                  </a:moveTo>
                  <a:lnTo>
                    <a:pt x="2403144" y="0"/>
                  </a:lnTo>
                  <a:lnTo>
                    <a:pt x="2403144" y="19812"/>
                  </a:lnTo>
                  <a:lnTo>
                    <a:pt x="2433624" y="19812"/>
                  </a:lnTo>
                  <a:lnTo>
                    <a:pt x="243362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2586532" y="8274621"/>
              <a:ext cx="2433955" cy="20320"/>
            </a:xfrm>
            <a:custGeom>
              <a:avLst/>
              <a:gdLst/>
              <a:ahLst/>
              <a:cxnLst/>
              <a:rect l="l" t="t" r="r" b="b"/>
              <a:pathLst>
                <a:path w="2433954" h="20320">
                  <a:moveTo>
                    <a:pt x="0" y="0"/>
                  </a:moveTo>
                  <a:lnTo>
                    <a:pt x="56388" y="0"/>
                  </a:lnTo>
                  <a:lnTo>
                    <a:pt x="56388" y="18288"/>
                  </a:lnTo>
                  <a:lnTo>
                    <a:pt x="0" y="18288"/>
                  </a:lnTo>
                  <a:lnTo>
                    <a:pt x="0" y="0"/>
                  </a:lnTo>
                  <a:close/>
                </a:path>
                <a:path w="2433954" h="20320">
                  <a:moveTo>
                    <a:pt x="74663" y="0"/>
                  </a:moveTo>
                  <a:lnTo>
                    <a:pt x="131051" y="0"/>
                  </a:lnTo>
                  <a:lnTo>
                    <a:pt x="131051" y="18288"/>
                  </a:lnTo>
                  <a:lnTo>
                    <a:pt x="74663" y="18288"/>
                  </a:lnTo>
                  <a:lnTo>
                    <a:pt x="74663" y="0"/>
                  </a:lnTo>
                  <a:close/>
                </a:path>
                <a:path w="2433954" h="20320">
                  <a:moveTo>
                    <a:pt x="150863" y="0"/>
                  </a:moveTo>
                  <a:lnTo>
                    <a:pt x="207251" y="0"/>
                  </a:lnTo>
                  <a:lnTo>
                    <a:pt x="207251" y="18288"/>
                  </a:lnTo>
                  <a:lnTo>
                    <a:pt x="150863" y="18288"/>
                  </a:lnTo>
                  <a:lnTo>
                    <a:pt x="150863" y="0"/>
                  </a:lnTo>
                  <a:close/>
                </a:path>
                <a:path w="2433954" h="20320">
                  <a:moveTo>
                    <a:pt x="225526" y="0"/>
                  </a:moveTo>
                  <a:lnTo>
                    <a:pt x="281914" y="0"/>
                  </a:lnTo>
                  <a:lnTo>
                    <a:pt x="281914" y="18288"/>
                  </a:lnTo>
                  <a:lnTo>
                    <a:pt x="225526" y="18288"/>
                  </a:lnTo>
                  <a:lnTo>
                    <a:pt x="225526" y="0"/>
                  </a:lnTo>
                  <a:close/>
                </a:path>
                <a:path w="2433954" h="20320">
                  <a:moveTo>
                    <a:pt x="300202" y="0"/>
                  </a:moveTo>
                  <a:lnTo>
                    <a:pt x="356590" y="0"/>
                  </a:lnTo>
                  <a:lnTo>
                    <a:pt x="356590" y="18288"/>
                  </a:lnTo>
                  <a:lnTo>
                    <a:pt x="300202" y="18288"/>
                  </a:lnTo>
                  <a:lnTo>
                    <a:pt x="300202" y="0"/>
                  </a:lnTo>
                  <a:close/>
                </a:path>
                <a:path w="2433954" h="20320">
                  <a:moveTo>
                    <a:pt x="376389" y="0"/>
                  </a:moveTo>
                  <a:lnTo>
                    <a:pt x="431253" y="0"/>
                  </a:lnTo>
                  <a:lnTo>
                    <a:pt x="431253" y="18288"/>
                  </a:lnTo>
                  <a:lnTo>
                    <a:pt x="376389" y="18288"/>
                  </a:lnTo>
                  <a:lnTo>
                    <a:pt x="376389" y="0"/>
                  </a:lnTo>
                  <a:close/>
                </a:path>
                <a:path w="2433954" h="20320">
                  <a:moveTo>
                    <a:pt x="451065" y="0"/>
                  </a:moveTo>
                  <a:lnTo>
                    <a:pt x="507453" y="0"/>
                  </a:lnTo>
                  <a:lnTo>
                    <a:pt x="507453" y="18288"/>
                  </a:lnTo>
                  <a:lnTo>
                    <a:pt x="451065" y="18288"/>
                  </a:lnTo>
                  <a:lnTo>
                    <a:pt x="451065" y="0"/>
                  </a:lnTo>
                  <a:close/>
                </a:path>
                <a:path w="2433954" h="20320">
                  <a:moveTo>
                    <a:pt x="525729" y="0"/>
                  </a:moveTo>
                  <a:lnTo>
                    <a:pt x="582117" y="0"/>
                  </a:lnTo>
                  <a:lnTo>
                    <a:pt x="582117" y="18288"/>
                  </a:lnTo>
                  <a:lnTo>
                    <a:pt x="525729" y="18288"/>
                  </a:lnTo>
                  <a:lnTo>
                    <a:pt x="525729" y="0"/>
                  </a:lnTo>
                  <a:close/>
                </a:path>
                <a:path w="2433954" h="20320">
                  <a:moveTo>
                    <a:pt x="600405" y="0"/>
                  </a:moveTo>
                  <a:lnTo>
                    <a:pt x="656793" y="0"/>
                  </a:lnTo>
                  <a:lnTo>
                    <a:pt x="656793" y="18288"/>
                  </a:lnTo>
                  <a:lnTo>
                    <a:pt x="600405" y="18288"/>
                  </a:lnTo>
                  <a:lnTo>
                    <a:pt x="600405" y="0"/>
                  </a:lnTo>
                  <a:close/>
                </a:path>
                <a:path w="2433954" h="20320">
                  <a:moveTo>
                    <a:pt x="676592" y="0"/>
                  </a:moveTo>
                  <a:lnTo>
                    <a:pt x="732980" y="0"/>
                  </a:lnTo>
                  <a:lnTo>
                    <a:pt x="732980" y="18288"/>
                  </a:lnTo>
                  <a:lnTo>
                    <a:pt x="676592" y="18288"/>
                  </a:lnTo>
                  <a:lnTo>
                    <a:pt x="676592" y="0"/>
                  </a:lnTo>
                  <a:close/>
                </a:path>
                <a:path w="2433954" h="20320">
                  <a:moveTo>
                    <a:pt x="751268" y="0"/>
                  </a:moveTo>
                  <a:lnTo>
                    <a:pt x="807643" y="0"/>
                  </a:lnTo>
                  <a:lnTo>
                    <a:pt x="807643" y="19812"/>
                  </a:lnTo>
                  <a:lnTo>
                    <a:pt x="751268" y="18288"/>
                  </a:lnTo>
                  <a:lnTo>
                    <a:pt x="751268" y="0"/>
                  </a:lnTo>
                  <a:close/>
                </a:path>
                <a:path w="2433954" h="20320">
                  <a:moveTo>
                    <a:pt x="825931" y="0"/>
                  </a:moveTo>
                  <a:lnTo>
                    <a:pt x="882319" y="0"/>
                  </a:lnTo>
                  <a:lnTo>
                    <a:pt x="882319" y="19812"/>
                  </a:lnTo>
                  <a:lnTo>
                    <a:pt x="825931" y="19812"/>
                  </a:lnTo>
                  <a:lnTo>
                    <a:pt x="825931" y="0"/>
                  </a:lnTo>
                  <a:close/>
                </a:path>
                <a:path w="2433954" h="20320">
                  <a:moveTo>
                    <a:pt x="900607" y="0"/>
                  </a:moveTo>
                  <a:lnTo>
                    <a:pt x="956995" y="0"/>
                  </a:lnTo>
                  <a:lnTo>
                    <a:pt x="956995" y="19812"/>
                  </a:lnTo>
                  <a:lnTo>
                    <a:pt x="900607" y="19812"/>
                  </a:lnTo>
                  <a:lnTo>
                    <a:pt x="900607" y="0"/>
                  </a:lnTo>
                  <a:close/>
                </a:path>
                <a:path w="2433954" h="20320">
                  <a:moveTo>
                    <a:pt x="976795" y="0"/>
                  </a:moveTo>
                  <a:lnTo>
                    <a:pt x="1033183" y="0"/>
                  </a:lnTo>
                  <a:lnTo>
                    <a:pt x="1033183" y="19812"/>
                  </a:lnTo>
                  <a:lnTo>
                    <a:pt x="976795" y="19812"/>
                  </a:lnTo>
                  <a:lnTo>
                    <a:pt x="976795" y="0"/>
                  </a:lnTo>
                  <a:close/>
                </a:path>
                <a:path w="2433954" h="20320">
                  <a:moveTo>
                    <a:pt x="1051471" y="0"/>
                  </a:moveTo>
                  <a:lnTo>
                    <a:pt x="1107859" y="0"/>
                  </a:lnTo>
                  <a:lnTo>
                    <a:pt x="1107859" y="19812"/>
                  </a:lnTo>
                  <a:lnTo>
                    <a:pt x="1051471" y="19812"/>
                  </a:lnTo>
                  <a:lnTo>
                    <a:pt x="1051471" y="0"/>
                  </a:lnTo>
                  <a:close/>
                </a:path>
                <a:path w="2433954" h="20320">
                  <a:moveTo>
                    <a:pt x="1126134" y="0"/>
                  </a:moveTo>
                  <a:lnTo>
                    <a:pt x="1182522" y="0"/>
                  </a:lnTo>
                  <a:lnTo>
                    <a:pt x="1182522" y="19812"/>
                  </a:lnTo>
                  <a:lnTo>
                    <a:pt x="1126134" y="19812"/>
                  </a:lnTo>
                  <a:lnTo>
                    <a:pt x="1126134" y="0"/>
                  </a:lnTo>
                  <a:close/>
                </a:path>
                <a:path w="2433954" h="20320">
                  <a:moveTo>
                    <a:pt x="1202334" y="0"/>
                  </a:moveTo>
                  <a:lnTo>
                    <a:pt x="1258722" y="0"/>
                  </a:lnTo>
                  <a:lnTo>
                    <a:pt x="1258722" y="19812"/>
                  </a:lnTo>
                  <a:lnTo>
                    <a:pt x="1202334" y="19812"/>
                  </a:lnTo>
                  <a:lnTo>
                    <a:pt x="1202334" y="0"/>
                  </a:lnTo>
                  <a:close/>
                </a:path>
                <a:path w="2433954" h="20320">
                  <a:moveTo>
                    <a:pt x="1276997" y="0"/>
                  </a:moveTo>
                  <a:lnTo>
                    <a:pt x="1333385" y="0"/>
                  </a:lnTo>
                  <a:lnTo>
                    <a:pt x="1333385" y="19812"/>
                  </a:lnTo>
                  <a:lnTo>
                    <a:pt x="1276997" y="19812"/>
                  </a:lnTo>
                  <a:lnTo>
                    <a:pt x="1276997" y="0"/>
                  </a:lnTo>
                  <a:close/>
                </a:path>
                <a:path w="2433954" h="20320">
                  <a:moveTo>
                    <a:pt x="1351673" y="0"/>
                  </a:moveTo>
                  <a:lnTo>
                    <a:pt x="1408061" y="0"/>
                  </a:lnTo>
                  <a:lnTo>
                    <a:pt x="1408061" y="19812"/>
                  </a:lnTo>
                  <a:lnTo>
                    <a:pt x="1351673" y="19812"/>
                  </a:lnTo>
                  <a:lnTo>
                    <a:pt x="1351673" y="0"/>
                  </a:lnTo>
                  <a:close/>
                </a:path>
                <a:path w="2433954" h="20320">
                  <a:moveTo>
                    <a:pt x="1427861" y="0"/>
                  </a:moveTo>
                  <a:lnTo>
                    <a:pt x="1482725" y="0"/>
                  </a:lnTo>
                  <a:lnTo>
                    <a:pt x="1482725" y="19812"/>
                  </a:lnTo>
                  <a:lnTo>
                    <a:pt x="1427861" y="19812"/>
                  </a:lnTo>
                  <a:lnTo>
                    <a:pt x="1427861" y="0"/>
                  </a:lnTo>
                  <a:close/>
                </a:path>
                <a:path w="2433954" h="20320">
                  <a:moveTo>
                    <a:pt x="1502537" y="0"/>
                  </a:moveTo>
                  <a:lnTo>
                    <a:pt x="1558925" y="0"/>
                  </a:lnTo>
                  <a:lnTo>
                    <a:pt x="1558925" y="19812"/>
                  </a:lnTo>
                  <a:lnTo>
                    <a:pt x="1502537" y="19812"/>
                  </a:lnTo>
                  <a:lnTo>
                    <a:pt x="1502537" y="0"/>
                  </a:lnTo>
                  <a:close/>
                </a:path>
                <a:path w="2433954" h="20320">
                  <a:moveTo>
                    <a:pt x="1577200" y="0"/>
                  </a:moveTo>
                  <a:lnTo>
                    <a:pt x="1633588" y="0"/>
                  </a:lnTo>
                  <a:lnTo>
                    <a:pt x="1633588" y="19812"/>
                  </a:lnTo>
                  <a:lnTo>
                    <a:pt x="1577200" y="19812"/>
                  </a:lnTo>
                  <a:lnTo>
                    <a:pt x="1577200" y="0"/>
                  </a:lnTo>
                  <a:close/>
                </a:path>
                <a:path w="2433954" h="20320">
                  <a:moveTo>
                    <a:pt x="1651876" y="0"/>
                  </a:moveTo>
                  <a:lnTo>
                    <a:pt x="1708264" y="0"/>
                  </a:lnTo>
                  <a:lnTo>
                    <a:pt x="1708264" y="19812"/>
                  </a:lnTo>
                  <a:lnTo>
                    <a:pt x="1651876" y="19812"/>
                  </a:lnTo>
                  <a:lnTo>
                    <a:pt x="1651876" y="0"/>
                  </a:lnTo>
                  <a:close/>
                </a:path>
                <a:path w="2433954" h="20320">
                  <a:moveTo>
                    <a:pt x="1728063" y="0"/>
                  </a:moveTo>
                  <a:lnTo>
                    <a:pt x="1784451" y="0"/>
                  </a:lnTo>
                  <a:lnTo>
                    <a:pt x="1784451" y="19812"/>
                  </a:lnTo>
                  <a:lnTo>
                    <a:pt x="1728063" y="19812"/>
                  </a:lnTo>
                  <a:lnTo>
                    <a:pt x="1728063" y="0"/>
                  </a:lnTo>
                  <a:close/>
                </a:path>
                <a:path w="2433954" h="20320">
                  <a:moveTo>
                    <a:pt x="1802739" y="0"/>
                  </a:moveTo>
                  <a:lnTo>
                    <a:pt x="1859127" y="0"/>
                  </a:lnTo>
                  <a:lnTo>
                    <a:pt x="1859127" y="19812"/>
                  </a:lnTo>
                  <a:lnTo>
                    <a:pt x="1802739" y="19812"/>
                  </a:lnTo>
                  <a:lnTo>
                    <a:pt x="1802739" y="0"/>
                  </a:lnTo>
                  <a:close/>
                </a:path>
                <a:path w="2433954" h="20320">
                  <a:moveTo>
                    <a:pt x="1877402" y="0"/>
                  </a:moveTo>
                  <a:lnTo>
                    <a:pt x="1933790" y="0"/>
                  </a:lnTo>
                  <a:lnTo>
                    <a:pt x="1933790" y="19812"/>
                  </a:lnTo>
                  <a:lnTo>
                    <a:pt x="1877402" y="19812"/>
                  </a:lnTo>
                  <a:lnTo>
                    <a:pt x="1877402" y="0"/>
                  </a:lnTo>
                  <a:close/>
                </a:path>
                <a:path w="2433954" h="20320">
                  <a:moveTo>
                    <a:pt x="1952078" y="0"/>
                  </a:moveTo>
                  <a:lnTo>
                    <a:pt x="2008466" y="0"/>
                  </a:lnTo>
                  <a:lnTo>
                    <a:pt x="2008466" y="19812"/>
                  </a:lnTo>
                  <a:lnTo>
                    <a:pt x="1952078" y="19812"/>
                  </a:lnTo>
                  <a:lnTo>
                    <a:pt x="1952078" y="0"/>
                  </a:lnTo>
                  <a:close/>
                </a:path>
                <a:path w="2433954" h="20320">
                  <a:moveTo>
                    <a:pt x="2028266" y="0"/>
                  </a:moveTo>
                  <a:lnTo>
                    <a:pt x="2084654" y="0"/>
                  </a:lnTo>
                  <a:lnTo>
                    <a:pt x="2084654" y="19812"/>
                  </a:lnTo>
                  <a:lnTo>
                    <a:pt x="2028266" y="19812"/>
                  </a:lnTo>
                  <a:lnTo>
                    <a:pt x="2028266" y="0"/>
                  </a:lnTo>
                  <a:close/>
                </a:path>
                <a:path w="2433954" h="20320">
                  <a:moveTo>
                    <a:pt x="2102942" y="0"/>
                  </a:moveTo>
                  <a:lnTo>
                    <a:pt x="2159330" y="0"/>
                  </a:lnTo>
                  <a:lnTo>
                    <a:pt x="2159330" y="19812"/>
                  </a:lnTo>
                  <a:lnTo>
                    <a:pt x="2102942" y="19812"/>
                  </a:lnTo>
                  <a:lnTo>
                    <a:pt x="2102942" y="0"/>
                  </a:lnTo>
                  <a:close/>
                </a:path>
                <a:path w="2433954" h="20320">
                  <a:moveTo>
                    <a:pt x="2177605" y="0"/>
                  </a:moveTo>
                  <a:lnTo>
                    <a:pt x="2233993" y="0"/>
                  </a:lnTo>
                  <a:lnTo>
                    <a:pt x="2233993" y="19812"/>
                  </a:lnTo>
                  <a:lnTo>
                    <a:pt x="2177605" y="19812"/>
                  </a:lnTo>
                  <a:lnTo>
                    <a:pt x="2177605" y="0"/>
                  </a:lnTo>
                  <a:close/>
                </a:path>
                <a:path w="2433954" h="20320">
                  <a:moveTo>
                    <a:pt x="2253805" y="0"/>
                  </a:moveTo>
                  <a:lnTo>
                    <a:pt x="2308669" y="0"/>
                  </a:lnTo>
                  <a:lnTo>
                    <a:pt x="2308669" y="19812"/>
                  </a:lnTo>
                  <a:lnTo>
                    <a:pt x="2253805" y="19812"/>
                  </a:lnTo>
                  <a:lnTo>
                    <a:pt x="2253805" y="0"/>
                  </a:lnTo>
                  <a:close/>
                </a:path>
                <a:path w="2433954" h="20320">
                  <a:moveTo>
                    <a:pt x="2328468" y="0"/>
                  </a:moveTo>
                  <a:lnTo>
                    <a:pt x="2384856" y="0"/>
                  </a:lnTo>
                  <a:lnTo>
                    <a:pt x="2384856" y="19812"/>
                  </a:lnTo>
                  <a:lnTo>
                    <a:pt x="2328468" y="19812"/>
                  </a:lnTo>
                  <a:lnTo>
                    <a:pt x="2328468" y="0"/>
                  </a:lnTo>
                  <a:close/>
                </a:path>
                <a:path w="2433954" h="20320">
                  <a:moveTo>
                    <a:pt x="2403144" y="0"/>
                  </a:moveTo>
                  <a:lnTo>
                    <a:pt x="2433624" y="0"/>
                  </a:lnTo>
                  <a:lnTo>
                    <a:pt x="2433624" y="19812"/>
                  </a:lnTo>
                  <a:lnTo>
                    <a:pt x="2403144" y="19812"/>
                  </a:lnTo>
                  <a:lnTo>
                    <a:pt x="2403144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4660519" y="6316446"/>
              <a:ext cx="1905" cy="911860"/>
            </a:xfrm>
            <a:custGeom>
              <a:avLst/>
              <a:gdLst/>
              <a:ahLst/>
              <a:cxnLst/>
              <a:rect l="l" t="t" r="r" b="b"/>
              <a:pathLst>
                <a:path w="1904" h="911859">
                  <a:moveTo>
                    <a:pt x="0" y="0"/>
                  </a:moveTo>
                  <a:lnTo>
                    <a:pt x="1524" y="911275"/>
                  </a:lnTo>
                </a:path>
              </a:pathLst>
            </a:custGeom>
            <a:ln w="178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5065865" y="6314922"/>
              <a:ext cx="478790" cy="911860"/>
            </a:xfrm>
            <a:custGeom>
              <a:avLst/>
              <a:gdLst/>
              <a:ahLst/>
              <a:cxnLst/>
              <a:rect l="l" t="t" r="r" b="b"/>
              <a:pathLst>
                <a:path w="478789" h="911859">
                  <a:moveTo>
                    <a:pt x="0" y="911275"/>
                  </a:moveTo>
                  <a:lnTo>
                    <a:pt x="0" y="4572"/>
                  </a:lnTo>
                </a:path>
                <a:path w="478789" h="911859">
                  <a:moveTo>
                    <a:pt x="243827" y="905179"/>
                  </a:moveTo>
                  <a:lnTo>
                    <a:pt x="243827" y="1524"/>
                  </a:lnTo>
                </a:path>
                <a:path w="478789" h="911859">
                  <a:moveTo>
                    <a:pt x="476973" y="906703"/>
                  </a:moveTo>
                  <a:lnTo>
                    <a:pt x="478497" y="0"/>
                  </a:lnTo>
                </a:path>
              </a:pathLst>
            </a:custGeom>
            <a:ln w="1833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8" name="object 158" descr=""/>
          <p:cNvSpPr txBox="1"/>
          <p:nvPr/>
        </p:nvSpPr>
        <p:spPr>
          <a:xfrm>
            <a:off x="2579928" y="7397272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59" name="object 159" descr=""/>
          <p:cNvGrpSpPr/>
          <p:nvPr/>
        </p:nvGrpSpPr>
        <p:grpSpPr>
          <a:xfrm>
            <a:off x="2569241" y="6340830"/>
            <a:ext cx="178435" cy="1056640"/>
            <a:chOff x="2569241" y="6340830"/>
            <a:chExt cx="178435" cy="1056640"/>
          </a:xfrm>
        </p:grpSpPr>
        <p:pic>
          <p:nvPicPr>
            <p:cNvPr id="160" name="object 16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569241" y="7221099"/>
              <a:ext cx="177825" cy="176301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2650528" y="6340830"/>
              <a:ext cx="0" cy="885825"/>
            </a:xfrm>
            <a:custGeom>
              <a:avLst/>
              <a:gdLst/>
              <a:ahLst/>
              <a:cxnLst/>
              <a:rect l="l" t="t" r="r" b="b"/>
              <a:pathLst>
                <a:path w="0" h="885825">
                  <a:moveTo>
                    <a:pt x="0" y="0"/>
                  </a:moveTo>
                  <a:lnTo>
                    <a:pt x="0" y="885367"/>
                  </a:lnTo>
                </a:path>
              </a:pathLst>
            </a:custGeom>
            <a:ln w="178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438698"/>
            <a:ext cx="5309181" cy="609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661177"/>
            <a:ext cx="5309181" cy="6108"/>
          </a:xfrm>
          <a:prstGeom prst="rect">
            <a:avLst/>
          </a:prstGeom>
        </p:spPr>
      </p:pic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898077" y="4829148"/>
          <a:ext cx="6126480" cy="1054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214629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estrella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cuál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trián-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gulo?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73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904658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127150"/>
            <a:ext cx="5309181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349628"/>
            <a:ext cx="5309181" cy="6097"/>
          </a:xfrm>
          <a:prstGeom prst="rect">
            <a:avLst/>
          </a:prstGeom>
        </p:spPr>
      </p:pic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898077" y="6130532"/>
          <a:ext cx="6126480" cy="1440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55118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placa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MAT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encontramos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indicación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Symbol"/>
                          <a:cs typeface="Symbol"/>
                        </a:rPr>
                        <a:t>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/Y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230/400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V.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3815" marR="102870">
                        <a:lnSpc>
                          <a:spcPct val="108000"/>
                        </a:lnSpc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estrella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red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corriente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trifási-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V?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896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428532"/>
            <a:ext cx="5309181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651023"/>
            <a:ext cx="5309181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873502"/>
            <a:ext cx="5309181" cy="609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095992"/>
            <a:ext cx="5309181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318472"/>
            <a:ext cx="5309181" cy="6108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540964"/>
            <a:ext cx="5309181" cy="6097"/>
          </a:xfrm>
          <a:prstGeom prst="rect">
            <a:avLst/>
          </a:prstGeom>
        </p:spPr>
      </p:pic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898077" y="7818982"/>
          <a:ext cx="6126480" cy="1943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3: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57785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¿Cuándo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utiliza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arranque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estrella/triángulo?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Describa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funcionamiento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conexión.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5702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1" name="object 21" descr=""/>
          <p:cNvGrpSpPr/>
          <p:nvPr/>
        </p:nvGrpSpPr>
        <p:grpSpPr>
          <a:xfrm>
            <a:off x="2173554" y="1675904"/>
            <a:ext cx="3781425" cy="2347595"/>
            <a:chOff x="2173554" y="1675904"/>
            <a:chExt cx="3781425" cy="2347595"/>
          </a:xfrm>
        </p:grpSpPr>
        <p:sp>
          <p:nvSpPr>
            <p:cNvPr id="22" name="object 22" descr=""/>
            <p:cNvSpPr/>
            <p:nvPr/>
          </p:nvSpPr>
          <p:spPr>
            <a:xfrm>
              <a:off x="2211654" y="3823398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211654" y="3489667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211654" y="3166605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211654" y="2834398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211654" y="2502191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211654" y="2179129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211654" y="1846935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211654" y="3651199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211654" y="3328136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211654" y="2995929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211654" y="2672867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211654" y="2340660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211654" y="2017597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211654" y="1685404"/>
              <a:ext cx="3733800" cy="0"/>
            </a:xfrm>
            <a:custGeom>
              <a:avLst/>
              <a:gdLst/>
              <a:ahLst/>
              <a:cxnLst/>
              <a:rect l="l" t="t" r="r" b="b"/>
              <a:pathLst>
                <a:path w="3733800" h="0">
                  <a:moveTo>
                    <a:pt x="0" y="0"/>
                  </a:moveTo>
                  <a:lnTo>
                    <a:pt x="3733495" y="0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449385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914167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380460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845242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311548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776330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242636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708942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676436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142741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607523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082973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549279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014061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480367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45149" y="1685404"/>
              <a:ext cx="0" cy="2299970"/>
            </a:xfrm>
            <a:custGeom>
              <a:avLst/>
              <a:gdLst/>
              <a:ahLst/>
              <a:cxnLst/>
              <a:rect l="l" t="t" r="r" b="b"/>
              <a:pathLst>
                <a:path w="0" h="2299970">
                  <a:moveTo>
                    <a:pt x="0" y="0"/>
                  </a:moveTo>
                  <a:lnTo>
                    <a:pt x="0" y="2299525"/>
                  </a:lnTo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211654" y="1685404"/>
              <a:ext cx="3733800" cy="2299970"/>
            </a:xfrm>
            <a:custGeom>
              <a:avLst/>
              <a:gdLst/>
              <a:ahLst/>
              <a:cxnLst/>
              <a:rect l="l" t="t" r="r" b="b"/>
              <a:pathLst>
                <a:path w="3733800" h="2299970">
                  <a:moveTo>
                    <a:pt x="0" y="2299525"/>
                  </a:moveTo>
                  <a:lnTo>
                    <a:pt x="3733482" y="2299525"/>
                  </a:lnTo>
                  <a:lnTo>
                    <a:pt x="3733482" y="0"/>
                  </a:lnTo>
                  <a:lnTo>
                    <a:pt x="0" y="0"/>
                  </a:lnTo>
                  <a:lnTo>
                    <a:pt x="0" y="2299525"/>
                  </a:lnTo>
                  <a:close/>
                </a:path>
              </a:pathLst>
            </a:custGeom>
            <a:ln w="949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173554" y="1685404"/>
              <a:ext cx="3771900" cy="2338070"/>
            </a:xfrm>
            <a:custGeom>
              <a:avLst/>
              <a:gdLst/>
              <a:ahLst/>
              <a:cxnLst/>
              <a:rect l="l" t="t" r="r" b="b"/>
              <a:pathLst>
                <a:path w="3771900" h="2338070">
                  <a:moveTo>
                    <a:pt x="38100" y="0"/>
                  </a:moveTo>
                  <a:lnTo>
                    <a:pt x="38100" y="2299525"/>
                  </a:lnTo>
                </a:path>
                <a:path w="3771900" h="2338070">
                  <a:moveTo>
                    <a:pt x="0" y="2299525"/>
                  </a:moveTo>
                  <a:lnTo>
                    <a:pt x="38100" y="2299525"/>
                  </a:lnTo>
                </a:path>
                <a:path w="3771900" h="2338070">
                  <a:moveTo>
                    <a:pt x="0" y="1965794"/>
                  </a:moveTo>
                  <a:lnTo>
                    <a:pt x="38100" y="1965794"/>
                  </a:lnTo>
                </a:path>
                <a:path w="3771900" h="2338070">
                  <a:moveTo>
                    <a:pt x="0" y="1642732"/>
                  </a:moveTo>
                  <a:lnTo>
                    <a:pt x="38100" y="1642732"/>
                  </a:lnTo>
                </a:path>
                <a:path w="3771900" h="2338070">
                  <a:moveTo>
                    <a:pt x="0" y="1310525"/>
                  </a:moveTo>
                  <a:lnTo>
                    <a:pt x="38100" y="1310525"/>
                  </a:lnTo>
                </a:path>
                <a:path w="3771900" h="2338070">
                  <a:moveTo>
                    <a:pt x="0" y="987463"/>
                  </a:moveTo>
                  <a:lnTo>
                    <a:pt x="38100" y="987463"/>
                  </a:lnTo>
                </a:path>
                <a:path w="3771900" h="2338070">
                  <a:moveTo>
                    <a:pt x="0" y="655256"/>
                  </a:moveTo>
                  <a:lnTo>
                    <a:pt x="38100" y="655256"/>
                  </a:lnTo>
                </a:path>
                <a:path w="3771900" h="2338070">
                  <a:moveTo>
                    <a:pt x="0" y="332193"/>
                  </a:moveTo>
                  <a:lnTo>
                    <a:pt x="38100" y="332193"/>
                  </a:lnTo>
                </a:path>
                <a:path w="3771900" h="2338070">
                  <a:moveTo>
                    <a:pt x="0" y="0"/>
                  </a:moveTo>
                  <a:lnTo>
                    <a:pt x="38100" y="0"/>
                  </a:lnTo>
                </a:path>
                <a:path w="3771900" h="2338070">
                  <a:moveTo>
                    <a:pt x="38100" y="2299525"/>
                  </a:moveTo>
                  <a:lnTo>
                    <a:pt x="3771595" y="2299525"/>
                  </a:lnTo>
                </a:path>
                <a:path w="3771900" h="2338070">
                  <a:moveTo>
                    <a:pt x="38100" y="2337612"/>
                  </a:moveTo>
                  <a:lnTo>
                    <a:pt x="38100" y="2299525"/>
                  </a:lnTo>
                </a:path>
                <a:path w="3771900" h="2338070">
                  <a:moveTo>
                    <a:pt x="502881" y="2337612"/>
                  </a:moveTo>
                  <a:lnTo>
                    <a:pt x="502881" y="2299525"/>
                  </a:lnTo>
                </a:path>
                <a:path w="3771900" h="2338070">
                  <a:moveTo>
                    <a:pt x="969187" y="2337612"/>
                  </a:moveTo>
                  <a:lnTo>
                    <a:pt x="969187" y="2299525"/>
                  </a:lnTo>
                </a:path>
                <a:path w="3771900" h="2338070">
                  <a:moveTo>
                    <a:pt x="1433969" y="2337612"/>
                  </a:moveTo>
                  <a:lnTo>
                    <a:pt x="1433969" y="2299525"/>
                  </a:lnTo>
                </a:path>
                <a:path w="3771900" h="2338070">
                  <a:moveTo>
                    <a:pt x="1909419" y="2337612"/>
                  </a:moveTo>
                  <a:lnTo>
                    <a:pt x="1909419" y="2299525"/>
                  </a:lnTo>
                </a:path>
                <a:path w="3771900" h="2338070">
                  <a:moveTo>
                    <a:pt x="2375725" y="2337612"/>
                  </a:moveTo>
                  <a:lnTo>
                    <a:pt x="2375725" y="2299525"/>
                  </a:lnTo>
                </a:path>
                <a:path w="3771900" h="2338070">
                  <a:moveTo>
                    <a:pt x="2840507" y="2337612"/>
                  </a:moveTo>
                  <a:lnTo>
                    <a:pt x="2840507" y="2299525"/>
                  </a:lnTo>
                </a:path>
                <a:path w="3771900" h="2338070">
                  <a:moveTo>
                    <a:pt x="3306813" y="2337612"/>
                  </a:moveTo>
                  <a:lnTo>
                    <a:pt x="3306813" y="2299525"/>
                  </a:lnTo>
                </a:path>
                <a:path w="3771900" h="2338070">
                  <a:moveTo>
                    <a:pt x="3771595" y="2337612"/>
                  </a:moveTo>
                  <a:lnTo>
                    <a:pt x="3771595" y="2299525"/>
                  </a:lnTo>
                </a:path>
              </a:pathLst>
            </a:custGeom>
            <a:ln w="18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/>
          <p:nvPr/>
        </p:nvSpPr>
        <p:spPr>
          <a:xfrm>
            <a:off x="1952091" y="4063915"/>
            <a:ext cx="943610" cy="391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0504">
              <a:lnSpc>
                <a:spcPct val="100000"/>
              </a:lnSpc>
              <a:spcBef>
                <a:spcPts val="95"/>
              </a:spcBef>
              <a:tabLst>
                <a:tab pos="629285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3.8.2.3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932276" y="1349551"/>
            <a:ext cx="363855" cy="26968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0" b="1">
                <a:latin typeface="Arial"/>
                <a:cs typeface="Arial"/>
              </a:rPr>
              <a:t>M/Nm</a:t>
            </a:r>
            <a:endParaRPr sz="95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685"/>
              </a:spcBef>
            </a:pPr>
            <a:r>
              <a:rPr dirty="0" sz="900" spc="-5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5"/>
              </a:spcBef>
            </a:pPr>
            <a:r>
              <a:rPr dirty="0" sz="900" spc="-5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033986" y="4063915"/>
            <a:ext cx="22669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500235" y="4063915"/>
            <a:ext cx="22161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950241" y="4030166"/>
            <a:ext cx="2292350" cy="38100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60"/>
              </a:spcBef>
              <a:tabLst>
                <a:tab pos="464184" algn="l"/>
                <a:tab pos="930910" algn="l"/>
                <a:tab pos="1397000" algn="l"/>
                <a:tab pos="1861820" algn="l"/>
              </a:tabLst>
            </a:pPr>
            <a:r>
              <a:rPr dirty="0" sz="900" spc="-25">
                <a:latin typeface="Arial"/>
                <a:cs typeface="Arial"/>
              </a:rPr>
              <a:t>800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1000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1400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algn="r" marR="81280">
              <a:lnSpc>
                <a:spcPct val="100000"/>
              </a:lnSpc>
              <a:spcBef>
                <a:spcPts val="310"/>
              </a:spcBef>
            </a:pPr>
            <a:r>
              <a:rPr dirty="0" sz="950" b="1">
                <a:latin typeface="Arial"/>
                <a:cs typeface="Arial"/>
              </a:rPr>
              <a:t>n/min</a:t>
            </a:r>
            <a:r>
              <a:rPr dirty="0" baseline="34188" sz="975" b="1">
                <a:latin typeface="Arial"/>
                <a:cs typeface="Arial"/>
              </a:rPr>
              <a:t>-</a:t>
            </a:r>
            <a:r>
              <a:rPr dirty="0" baseline="34188" sz="975" spc="-75" b="1">
                <a:latin typeface="Arial"/>
                <a:cs typeface="Arial"/>
              </a:rPr>
              <a:t>1</a:t>
            </a:r>
            <a:endParaRPr baseline="34188" sz="9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3.8.3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Rendimiento,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corriente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factor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potencia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un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Arial"/>
                <a:cs typeface="Arial"/>
              </a:rPr>
              <a:t>MAT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83703"/>
            <a:ext cx="6115050" cy="24199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ardilla.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2707)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POWER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METER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1091)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3.8.1.1.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83793" y="4163212"/>
            <a:ext cx="4199890" cy="1079500"/>
          </a:xfrm>
          <a:custGeom>
            <a:avLst/>
            <a:gdLst/>
            <a:ahLst/>
            <a:cxnLst/>
            <a:rect l="l" t="t" r="r" b="b"/>
            <a:pathLst>
              <a:path w="4199890" h="1079500">
                <a:moveTo>
                  <a:pt x="2005406" y="1075855"/>
                </a:moveTo>
                <a:lnTo>
                  <a:pt x="4199788" y="1075855"/>
                </a:lnTo>
                <a:lnTo>
                  <a:pt x="4199788" y="0"/>
                </a:lnTo>
                <a:lnTo>
                  <a:pt x="2005406" y="0"/>
                </a:lnTo>
                <a:lnTo>
                  <a:pt x="2005406" y="1075855"/>
                </a:lnTo>
                <a:close/>
              </a:path>
              <a:path w="4199890" h="1079500">
                <a:moveTo>
                  <a:pt x="0" y="1078903"/>
                </a:moveTo>
                <a:lnTo>
                  <a:pt x="1657972" y="1078903"/>
                </a:lnTo>
                <a:lnTo>
                  <a:pt x="1657972" y="4572"/>
                </a:lnTo>
                <a:lnTo>
                  <a:pt x="0" y="4572"/>
                </a:lnTo>
                <a:lnTo>
                  <a:pt x="0" y="1078903"/>
                </a:lnTo>
                <a:close/>
              </a:path>
            </a:pathLst>
          </a:custGeom>
          <a:ln w="86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502549" y="4896823"/>
            <a:ext cx="14986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TK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659889" y="5062169"/>
            <a:ext cx="2627630" cy="696595"/>
            <a:chOff x="1659889" y="5062169"/>
            <a:chExt cx="2627630" cy="696595"/>
          </a:xfrm>
        </p:grpSpPr>
        <p:sp>
          <p:nvSpPr>
            <p:cNvPr id="12" name="object 12" descr=""/>
            <p:cNvSpPr/>
            <p:nvPr/>
          </p:nvSpPr>
          <p:spPr>
            <a:xfrm>
              <a:off x="1663064" y="5065344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0" y="27432"/>
                  </a:moveTo>
                  <a:lnTo>
                    <a:pt x="0" y="32004"/>
                  </a:lnTo>
                  <a:lnTo>
                    <a:pt x="1524" y="35052"/>
                  </a:lnTo>
                  <a:lnTo>
                    <a:pt x="1524" y="38100"/>
                  </a:lnTo>
                  <a:lnTo>
                    <a:pt x="3048" y="41148"/>
                  </a:lnTo>
                  <a:lnTo>
                    <a:pt x="4572" y="42672"/>
                  </a:lnTo>
                  <a:lnTo>
                    <a:pt x="6096" y="45720"/>
                  </a:lnTo>
                  <a:lnTo>
                    <a:pt x="7620" y="47244"/>
                  </a:lnTo>
                  <a:lnTo>
                    <a:pt x="9144" y="50292"/>
                  </a:lnTo>
                  <a:lnTo>
                    <a:pt x="12192" y="50292"/>
                  </a:lnTo>
                  <a:lnTo>
                    <a:pt x="13716" y="53340"/>
                  </a:lnTo>
                  <a:lnTo>
                    <a:pt x="19812" y="53340"/>
                  </a:lnTo>
                  <a:lnTo>
                    <a:pt x="22860" y="54864"/>
                  </a:lnTo>
                  <a:lnTo>
                    <a:pt x="24384" y="54864"/>
                  </a:lnTo>
                  <a:lnTo>
                    <a:pt x="28956" y="56388"/>
                  </a:lnTo>
                  <a:lnTo>
                    <a:pt x="30480" y="54864"/>
                  </a:lnTo>
                  <a:lnTo>
                    <a:pt x="32004" y="54864"/>
                  </a:lnTo>
                  <a:lnTo>
                    <a:pt x="35052" y="53340"/>
                  </a:lnTo>
                  <a:lnTo>
                    <a:pt x="39624" y="53340"/>
                  </a:lnTo>
                  <a:lnTo>
                    <a:pt x="42659" y="50292"/>
                  </a:lnTo>
                  <a:lnTo>
                    <a:pt x="45707" y="50292"/>
                  </a:lnTo>
                  <a:lnTo>
                    <a:pt x="47231" y="47244"/>
                  </a:lnTo>
                  <a:lnTo>
                    <a:pt x="48755" y="45720"/>
                  </a:lnTo>
                  <a:lnTo>
                    <a:pt x="50279" y="42672"/>
                  </a:lnTo>
                  <a:lnTo>
                    <a:pt x="51803" y="41148"/>
                  </a:lnTo>
                  <a:lnTo>
                    <a:pt x="56375" y="32004"/>
                  </a:lnTo>
                  <a:lnTo>
                    <a:pt x="56375" y="22860"/>
                  </a:lnTo>
                  <a:lnTo>
                    <a:pt x="53327" y="16764"/>
                  </a:lnTo>
                  <a:lnTo>
                    <a:pt x="51803" y="15240"/>
                  </a:lnTo>
                  <a:lnTo>
                    <a:pt x="48755" y="9144"/>
                  </a:lnTo>
                  <a:lnTo>
                    <a:pt x="45707" y="6096"/>
                  </a:lnTo>
                  <a:lnTo>
                    <a:pt x="42659" y="4572"/>
                  </a:lnTo>
                  <a:lnTo>
                    <a:pt x="39624" y="3048"/>
                  </a:lnTo>
                  <a:lnTo>
                    <a:pt x="38100" y="1524"/>
                  </a:lnTo>
                  <a:lnTo>
                    <a:pt x="35052" y="1524"/>
                  </a:lnTo>
                  <a:lnTo>
                    <a:pt x="32004" y="0"/>
                  </a:lnTo>
                  <a:lnTo>
                    <a:pt x="22860" y="0"/>
                  </a:lnTo>
                  <a:lnTo>
                    <a:pt x="19812" y="1524"/>
                  </a:lnTo>
                  <a:lnTo>
                    <a:pt x="16764" y="1524"/>
                  </a:lnTo>
                  <a:lnTo>
                    <a:pt x="13716" y="3048"/>
                  </a:lnTo>
                  <a:lnTo>
                    <a:pt x="12192" y="4572"/>
                  </a:lnTo>
                  <a:lnTo>
                    <a:pt x="9144" y="6096"/>
                  </a:lnTo>
                  <a:lnTo>
                    <a:pt x="6096" y="9144"/>
                  </a:lnTo>
                  <a:lnTo>
                    <a:pt x="3048" y="15240"/>
                  </a:lnTo>
                  <a:lnTo>
                    <a:pt x="1524" y="16764"/>
                  </a:lnTo>
                  <a:lnTo>
                    <a:pt x="1524" y="19812"/>
                  </a:lnTo>
                  <a:lnTo>
                    <a:pt x="0" y="22860"/>
                  </a:lnTo>
                  <a:lnTo>
                    <a:pt x="0" y="27432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1913" y="5620213"/>
              <a:ext cx="155092" cy="138328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1019477" y="4273393"/>
            <a:ext cx="1167130" cy="30797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94945" marR="5080" indent="-182880">
              <a:lnSpc>
                <a:spcPts val="1090"/>
              </a:lnSpc>
              <a:spcBef>
                <a:spcPts val="165"/>
              </a:spcBef>
            </a:pPr>
            <a:r>
              <a:rPr dirty="0" sz="950" spc="-10">
                <a:latin typeface="Arial"/>
                <a:cs typeface="Arial"/>
              </a:rPr>
              <a:t>Dispositivo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1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control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45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Arial"/>
                <a:cs typeface="Arial"/>
              </a:rPr>
              <a:t>2730)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020326" y="4282537"/>
            <a:ext cx="1787525" cy="30607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455930" marR="5080" indent="-443865">
              <a:lnSpc>
                <a:spcPts val="1080"/>
              </a:lnSpc>
              <a:spcBef>
                <a:spcPts val="175"/>
              </a:spcBef>
            </a:pPr>
            <a:r>
              <a:rPr dirty="0" sz="950">
                <a:latin typeface="Arial"/>
                <a:cs typeface="Arial"/>
              </a:rPr>
              <a:t>Fuente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alimentación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universal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5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2740.1)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357105" y="4901401"/>
            <a:ext cx="13208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L1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879789" y="4901401"/>
            <a:ext cx="13208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L2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37522" y="4901401"/>
            <a:ext cx="13208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L3</a:t>
            </a:r>
            <a:endParaRPr sz="75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461909" y="506534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0" y="27432"/>
                </a:moveTo>
                <a:lnTo>
                  <a:pt x="0" y="32004"/>
                </a:lnTo>
                <a:lnTo>
                  <a:pt x="1524" y="35052"/>
                </a:lnTo>
                <a:lnTo>
                  <a:pt x="1524" y="38100"/>
                </a:lnTo>
                <a:lnTo>
                  <a:pt x="3048" y="41148"/>
                </a:lnTo>
                <a:lnTo>
                  <a:pt x="6096" y="42672"/>
                </a:lnTo>
                <a:lnTo>
                  <a:pt x="7620" y="45720"/>
                </a:lnTo>
                <a:lnTo>
                  <a:pt x="9144" y="47244"/>
                </a:lnTo>
                <a:lnTo>
                  <a:pt x="10668" y="50292"/>
                </a:lnTo>
                <a:lnTo>
                  <a:pt x="13716" y="50292"/>
                </a:lnTo>
                <a:lnTo>
                  <a:pt x="16764" y="53340"/>
                </a:lnTo>
                <a:lnTo>
                  <a:pt x="19812" y="53340"/>
                </a:lnTo>
                <a:lnTo>
                  <a:pt x="22860" y="54864"/>
                </a:lnTo>
                <a:lnTo>
                  <a:pt x="24384" y="54864"/>
                </a:lnTo>
                <a:lnTo>
                  <a:pt x="28956" y="56388"/>
                </a:lnTo>
                <a:lnTo>
                  <a:pt x="30480" y="54864"/>
                </a:lnTo>
                <a:lnTo>
                  <a:pt x="33528" y="54864"/>
                </a:lnTo>
                <a:lnTo>
                  <a:pt x="36576" y="53340"/>
                </a:lnTo>
                <a:lnTo>
                  <a:pt x="41148" y="53340"/>
                </a:lnTo>
                <a:lnTo>
                  <a:pt x="44196" y="50292"/>
                </a:lnTo>
                <a:lnTo>
                  <a:pt x="45720" y="50292"/>
                </a:lnTo>
                <a:lnTo>
                  <a:pt x="47244" y="47244"/>
                </a:lnTo>
                <a:lnTo>
                  <a:pt x="48768" y="45720"/>
                </a:lnTo>
                <a:lnTo>
                  <a:pt x="50292" y="42672"/>
                </a:lnTo>
                <a:lnTo>
                  <a:pt x="51816" y="41148"/>
                </a:lnTo>
                <a:lnTo>
                  <a:pt x="54864" y="38100"/>
                </a:lnTo>
                <a:lnTo>
                  <a:pt x="54864" y="35052"/>
                </a:lnTo>
                <a:lnTo>
                  <a:pt x="56388" y="32004"/>
                </a:lnTo>
                <a:lnTo>
                  <a:pt x="56388" y="22860"/>
                </a:lnTo>
                <a:lnTo>
                  <a:pt x="54864" y="19812"/>
                </a:lnTo>
                <a:lnTo>
                  <a:pt x="54864" y="16764"/>
                </a:lnTo>
                <a:lnTo>
                  <a:pt x="51816" y="15240"/>
                </a:lnTo>
                <a:lnTo>
                  <a:pt x="48768" y="9144"/>
                </a:lnTo>
                <a:lnTo>
                  <a:pt x="45720" y="6096"/>
                </a:lnTo>
                <a:lnTo>
                  <a:pt x="44196" y="4572"/>
                </a:lnTo>
                <a:lnTo>
                  <a:pt x="38100" y="1524"/>
                </a:lnTo>
                <a:lnTo>
                  <a:pt x="36576" y="1524"/>
                </a:lnTo>
                <a:lnTo>
                  <a:pt x="33528" y="0"/>
                </a:lnTo>
                <a:lnTo>
                  <a:pt x="22860" y="0"/>
                </a:lnTo>
                <a:lnTo>
                  <a:pt x="19812" y="1524"/>
                </a:lnTo>
                <a:lnTo>
                  <a:pt x="16764" y="1524"/>
                </a:lnTo>
                <a:lnTo>
                  <a:pt x="16764" y="3048"/>
                </a:lnTo>
                <a:lnTo>
                  <a:pt x="10668" y="6096"/>
                </a:lnTo>
                <a:lnTo>
                  <a:pt x="7620" y="9144"/>
                </a:lnTo>
                <a:lnTo>
                  <a:pt x="6096" y="12192"/>
                </a:lnTo>
                <a:lnTo>
                  <a:pt x="3048" y="15240"/>
                </a:lnTo>
                <a:lnTo>
                  <a:pt x="1524" y="16764"/>
                </a:lnTo>
                <a:lnTo>
                  <a:pt x="1524" y="19812"/>
                </a:lnTo>
                <a:lnTo>
                  <a:pt x="0" y="22860"/>
                </a:lnTo>
                <a:lnTo>
                  <a:pt x="0" y="27432"/>
                </a:lnTo>
              </a:path>
            </a:pathLst>
          </a:custGeom>
          <a:ln w="57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130721" y="8636237"/>
            <a:ext cx="1013460" cy="30480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99060" marR="5080" indent="-86995">
              <a:lnSpc>
                <a:spcPts val="1070"/>
              </a:lnSpc>
              <a:spcBef>
                <a:spcPts val="185"/>
              </a:spcBef>
            </a:pPr>
            <a:r>
              <a:rPr dirty="0" sz="950">
                <a:latin typeface="Arial"/>
                <a:cs typeface="Arial"/>
              </a:rPr>
              <a:t>Unidad</a:t>
            </a:r>
            <a:r>
              <a:rPr dirty="0" sz="950" spc="-2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-3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frenado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5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2719))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46769" y="8985580"/>
            <a:ext cx="3691890" cy="455930"/>
            <a:chOff x="946769" y="8985580"/>
            <a:chExt cx="3691890" cy="455930"/>
          </a:xfrm>
        </p:grpSpPr>
        <p:sp>
          <p:nvSpPr>
            <p:cNvPr id="22" name="object 22" descr=""/>
            <p:cNvSpPr/>
            <p:nvPr/>
          </p:nvSpPr>
          <p:spPr>
            <a:xfrm>
              <a:off x="948357" y="8999994"/>
              <a:ext cx="396240" cy="394970"/>
            </a:xfrm>
            <a:custGeom>
              <a:avLst/>
              <a:gdLst/>
              <a:ahLst/>
              <a:cxnLst/>
              <a:rect l="l" t="t" r="r" b="b"/>
              <a:pathLst>
                <a:path w="396240" h="394970">
                  <a:moveTo>
                    <a:pt x="199633" y="0"/>
                  </a:moveTo>
                  <a:lnTo>
                    <a:pt x="181347" y="0"/>
                  </a:lnTo>
                  <a:lnTo>
                    <a:pt x="161533" y="3048"/>
                  </a:lnTo>
                  <a:lnTo>
                    <a:pt x="109731" y="19799"/>
                  </a:lnTo>
                  <a:lnTo>
                    <a:pt x="51817" y="63995"/>
                  </a:lnTo>
                  <a:lnTo>
                    <a:pt x="41151" y="79235"/>
                  </a:lnTo>
                  <a:lnTo>
                    <a:pt x="30480" y="92951"/>
                  </a:lnTo>
                  <a:lnTo>
                    <a:pt x="7620" y="143243"/>
                  </a:lnTo>
                  <a:lnTo>
                    <a:pt x="0" y="198094"/>
                  </a:lnTo>
                  <a:lnTo>
                    <a:pt x="1527" y="216382"/>
                  </a:lnTo>
                  <a:lnTo>
                    <a:pt x="13717" y="269722"/>
                  </a:lnTo>
                  <a:lnTo>
                    <a:pt x="41151" y="316966"/>
                  </a:lnTo>
                  <a:lnTo>
                    <a:pt x="79251" y="355053"/>
                  </a:lnTo>
                  <a:lnTo>
                    <a:pt x="128017" y="380961"/>
                  </a:lnTo>
                  <a:lnTo>
                    <a:pt x="181347" y="394677"/>
                  </a:lnTo>
                  <a:lnTo>
                    <a:pt x="216396" y="394677"/>
                  </a:lnTo>
                  <a:lnTo>
                    <a:pt x="269736" y="380961"/>
                  </a:lnTo>
                  <a:lnTo>
                    <a:pt x="316969" y="355053"/>
                  </a:lnTo>
                  <a:lnTo>
                    <a:pt x="342877" y="330669"/>
                  </a:lnTo>
                  <a:lnTo>
                    <a:pt x="356593" y="316966"/>
                  </a:lnTo>
                  <a:lnTo>
                    <a:pt x="365737" y="300202"/>
                  </a:lnTo>
                  <a:lnTo>
                    <a:pt x="374881" y="284962"/>
                  </a:lnTo>
                  <a:lnTo>
                    <a:pt x="382501" y="268198"/>
                  </a:lnTo>
                  <a:lnTo>
                    <a:pt x="388597" y="249910"/>
                  </a:lnTo>
                  <a:lnTo>
                    <a:pt x="393169" y="233146"/>
                  </a:lnTo>
                  <a:lnTo>
                    <a:pt x="394693" y="216382"/>
                  </a:lnTo>
                  <a:lnTo>
                    <a:pt x="396217" y="196570"/>
                  </a:lnTo>
                  <a:lnTo>
                    <a:pt x="394693" y="178282"/>
                  </a:lnTo>
                  <a:lnTo>
                    <a:pt x="382501" y="126479"/>
                  </a:lnTo>
                  <a:lnTo>
                    <a:pt x="356593" y="77711"/>
                  </a:lnTo>
                  <a:lnTo>
                    <a:pt x="316969" y="39611"/>
                  </a:lnTo>
                  <a:lnTo>
                    <a:pt x="269736" y="12192"/>
                  </a:lnTo>
                  <a:lnTo>
                    <a:pt x="216396" y="0"/>
                  </a:lnTo>
                  <a:lnTo>
                    <a:pt x="19963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52194" y="9201137"/>
              <a:ext cx="379730" cy="7620"/>
            </a:xfrm>
            <a:custGeom>
              <a:avLst/>
              <a:gdLst/>
              <a:ahLst/>
              <a:cxnLst/>
              <a:rect l="l" t="t" r="r" b="b"/>
              <a:pathLst>
                <a:path w="379730" h="7620">
                  <a:moveTo>
                    <a:pt x="16764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8288" y="6096"/>
                  </a:lnTo>
                  <a:lnTo>
                    <a:pt x="18288" y="4572"/>
                  </a:lnTo>
                  <a:lnTo>
                    <a:pt x="19812" y="3048"/>
                  </a:lnTo>
                  <a:lnTo>
                    <a:pt x="16764" y="0"/>
                  </a:lnTo>
                  <a:close/>
                </a:path>
                <a:path w="379730" h="7620">
                  <a:moveTo>
                    <a:pt x="41148" y="0"/>
                  </a:moveTo>
                  <a:lnTo>
                    <a:pt x="25908" y="0"/>
                  </a:lnTo>
                  <a:lnTo>
                    <a:pt x="24384" y="1524"/>
                  </a:lnTo>
                  <a:lnTo>
                    <a:pt x="24384" y="6096"/>
                  </a:lnTo>
                  <a:lnTo>
                    <a:pt x="42672" y="6096"/>
                  </a:lnTo>
                  <a:lnTo>
                    <a:pt x="42672" y="1524"/>
                  </a:lnTo>
                  <a:lnTo>
                    <a:pt x="41148" y="0"/>
                  </a:lnTo>
                  <a:close/>
                </a:path>
                <a:path w="379730" h="7620">
                  <a:moveTo>
                    <a:pt x="67043" y="1524"/>
                  </a:moveTo>
                  <a:lnTo>
                    <a:pt x="47231" y="1524"/>
                  </a:lnTo>
                  <a:lnTo>
                    <a:pt x="47231" y="4572"/>
                  </a:lnTo>
                  <a:lnTo>
                    <a:pt x="48755" y="6096"/>
                  </a:lnTo>
                  <a:lnTo>
                    <a:pt x="65519" y="6096"/>
                  </a:lnTo>
                  <a:lnTo>
                    <a:pt x="67043" y="4572"/>
                  </a:lnTo>
                  <a:lnTo>
                    <a:pt x="67043" y="1524"/>
                  </a:lnTo>
                  <a:close/>
                </a:path>
                <a:path w="379730" h="7620">
                  <a:moveTo>
                    <a:pt x="65519" y="0"/>
                  </a:moveTo>
                  <a:lnTo>
                    <a:pt x="50279" y="0"/>
                  </a:lnTo>
                  <a:lnTo>
                    <a:pt x="48755" y="1524"/>
                  </a:lnTo>
                  <a:lnTo>
                    <a:pt x="65519" y="1524"/>
                  </a:lnTo>
                  <a:lnTo>
                    <a:pt x="65519" y="0"/>
                  </a:lnTo>
                  <a:close/>
                </a:path>
                <a:path w="379730" h="7620">
                  <a:moveTo>
                    <a:pt x="88379" y="0"/>
                  </a:moveTo>
                  <a:lnTo>
                    <a:pt x="73139" y="0"/>
                  </a:lnTo>
                  <a:lnTo>
                    <a:pt x="73139" y="6096"/>
                  </a:lnTo>
                  <a:lnTo>
                    <a:pt x="89903" y="6096"/>
                  </a:lnTo>
                  <a:lnTo>
                    <a:pt x="89903" y="4572"/>
                  </a:lnTo>
                  <a:lnTo>
                    <a:pt x="91427" y="3048"/>
                  </a:lnTo>
                  <a:lnTo>
                    <a:pt x="88379" y="0"/>
                  </a:lnTo>
                  <a:close/>
                </a:path>
                <a:path w="379730" h="7620">
                  <a:moveTo>
                    <a:pt x="112763" y="0"/>
                  </a:moveTo>
                  <a:lnTo>
                    <a:pt x="99047" y="0"/>
                  </a:lnTo>
                  <a:lnTo>
                    <a:pt x="97523" y="1524"/>
                  </a:lnTo>
                  <a:lnTo>
                    <a:pt x="97523" y="6096"/>
                  </a:lnTo>
                  <a:lnTo>
                    <a:pt x="114287" y="6096"/>
                  </a:lnTo>
                  <a:lnTo>
                    <a:pt x="114287" y="1524"/>
                  </a:lnTo>
                  <a:lnTo>
                    <a:pt x="112763" y="0"/>
                  </a:lnTo>
                  <a:close/>
                </a:path>
                <a:path w="379730" h="7620">
                  <a:moveTo>
                    <a:pt x="138671" y="1524"/>
                  </a:moveTo>
                  <a:lnTo>
                    <a:pt x="120383" y="1524"/>
                  </a:lnTo>
                  <a:lnTo>
                    <a:pt x="120383" y="4572"/>
                  </a:lnTo>
                  <a:lnTo>
                    <a:pt x="121907" y="6096"/>
                  </a:lnTo>
                  <a:lnTo>
                    <a:pt x="137147" y="6096"/>
                  </a:lnTo>
                  <a:lnTo>
                    <a:pt x="138671" y="4572"/>
                  </a:lnTo>
                  <a:lnTo>
                    <a:pt x="138671" y="1524"/>
                  </a:lnTo>
                  <a:close/>
                </a:path>
                <a:path w="379730" h="7620">
                  <a:moveTo>
                    <a:pt x="137147" y="0"/>
                  </a:moveTo>
                  <a:lnTo>
                    <a:pt x="123431" y="0"/>
                  </a:lnTo>
                  <a:lnTo>
                    <a:pt x="121907" y="1524"/>
                  </a:lnTo>
                  <a:lnTo>
                    <a:pt x="137147" y="1524"/>
                  </a:lnTo>
                  <a:lnTo>
                    <a:pt x="137147" y="0"/>
                  </a:lnTo>
                  <a:close/>
                </a:path>
                <a:path w="379730" h="7620">
                  <a:moveTo>
                    <a:pt x="160007" y="0"/>
                  </a:moveTo>
                  <a:lnTo>
                    <a:pt x="146291" y="0"/>
                  </a:lnTo>
                  <a:lnTo>
                    <a:pt x="146291" y="1524"/>
                  </a:lnTo>
                  <a:lnTo>
                    <a:pt x="144767" y="1524"/>
                  </a:lnTo>
                  <a:lnTo>
                    <a:pt x="144767" y="4572"/>
                  </a:lnTo>
                  <a:lnTo>
                    <a:pt x="146291" y="6096"/>
                  </a:lnTo>
                  <a:lnTo>
                    <a:pt x="161531" y="6096"/>
                  </a:lnTo>
                  <a:lnTo>
                    <a:pt x="161531" y="4572"/>
                  </a:lnTo>
                  <a:lnTo>
                    <a:pt x="163055" y="3048"/>
                  </a:lnTo>
                  <a:lnTo>
                    <a:pt x="160007" y="0"/>
                  </a:lnTo>
                  <a:close/>
                </a:path>
                <a:path w="379730" h="7620">
                  <a:moveTo>
                    <a:pt x="184391" y="0"/>
                  </a:moveTo>
                  <a:lnTo>
                    <a:pt x="170675" y="0"/>
                  </a:lnTo>
                  <a:lnTo>
                    <a:pt x="169151" y="1524"/>
                  </a:lnTo>
                  <a:lnTo>
                    <a:pt x="169151" y="6096"/>
                  </a:lnTo>
                  <a:lnTo>
                    <a:pt x="185915" y="6096"/>
                  </a:lnTo>
                  <a:lnTo>
                    <a:pt x="185915" y="1524"/>
                  </a:lnTo>
                  <a:lnTo>
                    <a:pt x="184391" y="0"/>
                  </a:lnTo>
                  <a:close/>
                </a:path>
                <a:path w="379730" h="7620">
                  <a:moveTo>
                    <a:pt x="210286" y="1524"/>
                  </a:moveTo>
                  <a:lnTo>
                    <a:pt x="192011" y="1524"/>
                  </a:lnTo>
                  <a:lnTo>
                    <a:pt x="192011" y="4572"/>
                  </a:lnTo>
                  <a:lnTo>
                    <a:pt x="193535" y="6096"/>
                  </a:lnTo>
                  <a:lnTo>
                    <a:pt x="208762" y="6096"/>
                  </a:lnTo>
                  <a:lnTo>
                    <a:pt x="210286" y="4572"/>
                  </a:lnTo>
                  <a:lnTo>
                    <a:pt x="210286" y="1524"/>
                  </a:lnTo>
                  <a:close/>
                </a:path>
                <a:path w="379730" h="7620">
                  <a:moveTo>
                    <a:pt x="208762" y="0"/>
                  </a:moveTo>
                  <a:lnTo>
                    <a:pt x="195059" y="0"/>
                  </a:lnTo>
                  <a:lnTo>
                    <a:pt x="193535" y="1524"/>
                  </a:lnTo>
                  <a:lnTo>
                    <a:pt x="208762" y="1524"/>
                  </a:lnTo>
                  <a:lnTo>
                    <a:pt x="208762" y="0"/>
                  </a:lnTo>
                  <a:close/>
                </a:path>
                <a:path w="379730" h="7620">
                  <a:moveTo>
                    <a:pt x="233146" y="0"/>
                  </a:moveTo>
                  <a:lnTo>
                    <a:pt x="217906" y="0"/>
                  </a:lnTo>
                  <a:lnTo>
                    <a:pt x="217906" y="1524"/>
                  </a:lnTo>
                  <a:lnTo>
                    <a:pt x="216382" y="1524"/>
                  </a:lnTo>
                  <a:lnTo>
                    <a:pt x="216382" y="4572"/>
                  </a:lnTo>
                  <a:lnTo>
                    <a:pt x="217906" y="6096"/>
                  </a:lnTo>
                  <a:lnTo>
                    <a:pt x="234670" y="6096"/>
                  </a:lnTo>
                  <a:lnTo>
                    <a:pt x="234670" y="1524"/>
                  </a:lnTo>
                  <a:lnTo>
                    <a:pt x="233146" y="0"/>
                  </a:lnTo>
                  <a:close/>
                </a:path>
                <a:path w="379730" h="7620">
                  <a:moveTo>
                    <a:pt x="257530" y="0"/>
                  </a:moveTo>
                  <a:lnTo>
                    <a:pt x="242290" y="0"/>
                  </a:lnTo>
                  <a:lnTo>
                    <a:pt x="240766" y="1524"/>
                  </a:lnTo>
                  <a:lnTo>
                    <a:pt x="240766" y="6096"/>
                  </a:lnTo>
                  <a:lnTo>
                    <a:pt x="259054" y="6096"/>
                  </a:lnTo>
                  <a:lnTo>
                    <a:pt x="259054" y="1524"/>
                  </a:lnTo>
                  <a:lnTo>
                    <a:pt x="257530" y="0"/>
                  </a:lnTo>
                  <a:close/>
                </a:path>
                <a:path w="379730" h="7620">
                  <a:moveTo>
                    <a:pt x="281914" y="0"/>
                  </a:moveTo>
                  <a:lnTo>
                    <a:pt x="266674" y="0"/>
                  </a:lnTo>
                  <a:lnTo>
                    <a:pt x="263626" y="3048"/>
                  </a:lnTo>
                  <a:lnTo>
                    <a:pt x="263626" y="4572"/>
                  </a:lnTo>
                  <a:lnTo>
                    <a:pt x="265150" y="6096"/>
                  </a:lnTo>
                  <a:lnTo>
                    <a:pt x="266674" y="6096"/>
                  </a:lnTo>
                  <a:lnTo>
                    <a:pt x="280390" y="7620"/>
                  </a:lnTo>
                  <a:lnTo>
                    <a:pt x="283438" y="4572"/>
                  </a:lnTo>
                  <a:lnTo>
                    <a:pt x="283438" y="3048"/>
                  </a:lnTo>
                  <a:lnTo>
                    <a:pt x="281914" y="1524"/>
                  </a:lnTo>
                  <a:lnTo>
                    <a:pt x="281914" y="0"/>
                  </a:lnTo>
                  <a:close/>
                </a:path>
                <a:path w="379730" h="7620">
                  <a:moveTo>
                    <a:pt x="304774" y="0"/>
                  </a:moveTo>
                  <a:lnTo>
                    <a:pt x="289534" y="0"/>
                  </a:lnTo>
                  <a:lnTo>
                    <a:pt x="289534" y="1524"/>
                  </a:lnTo>
                  <a:lnTo>
                    <a:pt x="288010" y="3048"/>
                  </a:lnTo>
                  <a:lnTo>
                    <a:pt x="288010" y="4572"/>
                  </a:lnTo>
                  <a:lnTo>
                    <a:pt x="291058" y="7620"/>
                  </a:lnTo>
                  <a:lnTo>
                    <a:pt x="303250" y="7620"/>
                  </a:lnTo>
                  <a:lnTo>
                    <a:pt x="304774" y="6096"/>
                  </a:lnTo>
                  <a:lnTo>
                    <a:pt x="306298" y="6096"/>
                  </a:lnTo>
                  <a:lnTo>
                    <a:pt x="306298" y="4572"/>
                  </a:lnTo>
                  <a:lnTo>
                    <a:pt x="307822" y="3048"/>
                  </a:lnTo>
                  <a:lnTo>
                    <a:pt x="306298" y="3048"/>
                  </a:lnTo>
                  <a:lnTo>
                    <a:pt x="306298" y="1524"/>
                  </a:lnTo>
                  <a:lnTo>
                    <a:pt x="304774" y="0"/>
                  </a:lnTo>
                  <a:close/>
                </a:path>
                <a:path w="379730" h="7620">
                  <a:moveTo>
                    <a:pt x="327634" y="0"/>
                  </a:moveTo>
                  <a:lnTo>
                    <a:pt x="315442" y="0"/>
                  </a:lnTo>
                  <a:lnTo>
                    <a:pt x="313918" y="1524"/>
                  </a:lnTo>
                  <a:lnTo>
                    <a:pt x="313918" y="6096"/>
                  </a:lnTo>
                  <a:lnTo>
                    <a:pt x="315442" y="7620"/>
                  </a:lnTo>
                  <a:lnTo>
                    <a:pt x="327634" y="7620"/>
                  </a:lnTo>
                  <a:lnTo>
                    <a:pt x="329158" y="6096"/>
                  </a:lnTo>
                  <a:lnTo>
                    <a:pt x="330682" y="6096"/>
                  </a:lnTo>
                  <a:lnTo>
                    <a:pt x="330682" y="1524"/>
                  </a:lnTo>
                  <a:lnTo>
                    <a:pt x="329158" y="1524"/>
                  </a:lnTo>
                  <a:lnTo>
                    <a:pt x="327634" y="0"/>
                  </a:lnTo>
                  <a:close/>
                </a:path>
                <a:path w="379730" h="7620">
                  <a:moveTo>
                    <a:pt x="352005" y="0"/>
                  </a:moveTo>
                  <a:lnTo>
                    <a:pt x="339826" y="0"/>
                  </a:lnTo>
                  <a:lnTo>
                    <a:pt x="339826" y="1524"/>
                  </a:lnTo>
                  <a:lnTo>
                    <a:pt x="338302" y="1524"/>
                  </a:lnTo>
                  <a:lnTo>
                    <a:pt x="336778" y="3048"/>
                  </a:lnTo>
                  <a:lnTo>
                    <a:pt x="336778" y="4572"/>
                  </a:lnTo>
                  <a:lnTo>
                    <a:pt x="338302" y="6096"/>
                  </a:lnTo>
                  <a:lnTo>
                    <a:pt x="339826" y="6096"/>
                  </a:lnTo>
                  <a:lnTo>
                    <a:pt x="339826" y="7620"/>
                  </a:lnTo>
                  <a:lnTo>
                    <a:pt x="352005" y="7620"/>
                  </a:lnTo>
                  <a:lnTo>
                    <a:pt x="355053" y="4572"/>
                  </a:lnTo>
                  <a:lnTo>
                    <a:pt x="355053" y="3048"/>
                  </a:lnTo>
                  <a:lnTo>
                    <a:pt x="352005" y="0"/>
                  </a:lnTo>
                  <a:close/>
                </a:path>
                <a:path w="379730" h="7620">
                  <a:moveTo>
                    <a:pt x="374865" y="0"/>
                  </a:moveTo>
                  <a:lnTo>
                    <a:pt x="364197" y="0"/>
                  </a:lnTo>
                  <a:lnTo>
                    <a:pt x="361149" y="3048"/>
                  </a:lnTo>
                  <a:lnTo>
                    <a:pt x="361149" y="4572"/>
                  </a:lnTo>
                  <a:lnTo>
                    <a:pt x="364197" y="7620"/>
                  </a:lnTo>
                  <a:lnTo>
                    <a:pt x="374865" y="7620"/>
                  </a:lnTo>
                  <a:lnTo>
                    <a:pt x="376389" y="6096"/>
                  </a:lnTo>
                  <a:lnTo>
                    <a:pt x="377913" y="6096"/>
                  </a:lnTo>
                  <a:lnTo>
                    <a:pt x="377913" y="4572"/>
                  </a:lnTo>
                  <a:lnTo>
                    <a:pt x="379437" y="4572"/>
                  </a:lnTo>
                  <a:lnTo>
                    <a:pt x="377913" y="3048"/>
                  </a:lnTo>
                  <a:lnTo>
                    <a:pt x="377913" y="1524"/>
                  </a:lnTo>
                  <a:lnTo>
                    <a:pt x="376389" y="1524"/>
                  </a:lnTo>
                  <a:lnTo>
                    <a:pt x="3748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52194" y="9201137"/>
              <a:ext cx="379730" cy="7620"/>
            </a:xfrm>
            <a:custGeom>
              <a:avLst/>
              <a:gdLst/>
              <a:ahLst/>
              <a:cxnLst/>
              <a:rect l="l" t="t" r="r" b="b"/>
              <a:pathLst>
                <a:path w="379730" h="7620">
                  <a:moveTo>
                    <a:pt x="3048" y="0"/>
                  </a:moveTo>
                  <a:lnTo>
                    <a:pt x="16764" y="0"/>
                  </a:lnTo>
                  <a:lnTo>
                    <a:pt x="19812" y="3048"/>
                  </a:lnTo>
                  <a:lnTo>
                    <a:pt x="18288" y="4572"/>
                  </a:lnTo>
                  <a:lnTo>
                    <a:pt x="18288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79730" h="7620">
                  <a:moveTo>
                    <a:pt x="27432" y="0"/>
                  </a:moveTo>
                  <a:lnTo>
                    <a:pt x="41148" y="0"/>
                  </a:lnTo>
                  <a:lnTo>
                    <a:pt x="42672" y="1524"/>
                  </a:lnTo>
                  <a:lnTo>
                    <a:pt x="42672" y="6096"/>
                  </a:lnTo>
                  <a:lnTo>
                    <a:pt x="24384" y="6096"/>
                  </a:lnTo>
                  <a:lnTo>
                    <a:pt x="24384" y="1524"/>
                  </a:lnTo>
                  <a:lnTo>
                    <a:pt x="25908" y="0"/>
                  </a:lnTo>
                  <a:lnTo>
                    <a:pt x="27432" y="0"/>
                  </a:lnTo>
                  <a:close/>
                </a:path>
                <a:path w="379730" h="7620">
                  <a:moveTo>
                    <a:pt x="50279" y="0"/>
                  </a:moveTo>
                  <a:lnTo>
                    <a:pt x="65519" y="0"/>
                  </a:lnTo>
                  <a:lnTo>
                    <a:pt x="65519" y="1524"/>
                  </a:lnTo>
                  <a:lnTo>
                    <a:pt x="67043" y="1524"/>
                  </a:lnTo>
                  <a:lnTo>
                    <a:pt x="67043" y="4572"/>
                  </a:lnTo>
                  <a:lnTo>
                    <a:pt x="65519" y="6096"/>
                  </a:lnTo>
                  <a:lnTo>
                    <a:pt x="48755" y="6096"/>
                  </a:lnTo>
                  <a:lnTo>
                    <a:pt x="47231" y="4572"/>
                  </a:lnTo>
                  <a:lnTo>
                    <a:pt x="47231" y="1524"/>
                  </a:lnTo>
                  <a:lnTo>
                    <a:pt x="48755" y="1524"/>
                  </a:lnTo>
                  <a:lnTo>
                    <a:pt x="50279" y="0"/>
                  </a:lnTo>
                  <a:close/>
                </a:path>
                <a:path w="379730" h="7620">
                  <a:moveTo>
                    <a:pt x="74663" y="0"/>
                  </a:moveTo>
                  <a:lnTo>
                    <a:pt x="88379" y="0"/>
                  </a:lnTo>
                  <a:lnTo>
                    <a:pt x="91427" y="3048"/>
                  </a:lnTo>
                  <a:lnTo>
                    <a:pt x="89903" y="4572"/>
                  </a:lnTo>
                  <a:lnTo>
                    <a:pt x="89903" y="6096"/>
                  </a:lnTo>
                  <a:lnTo>
                    <a:pt x="73139" y="6096"/>
                  </a:lnTo>
                  <a:lnTo>
                    <a:pt x="73139" y="0"/>
                  </a:lnTo>
                  <a:lnTo>
                    <a:pt x="74663" y="0"/>
                  </a:lnTo>
                  <a:close/>
                </a:path>
                <a:path w="379730" h="7620">
                  <a:moveTo>
                    <a:pt x="100571" y="0"/>
                  </a:moveTo>
                  <a:lnTo>
                    <a:pt x="112763" y="0"/>
                  </a:lnTo>
                  <a:lnTo>
                    <a:pt x="114287" y="1524"/>
                  </a:lnTo>
                  <a:lnTo>
                    <a:pt x="114287" y="6096"/>
                  </a:lnTo>
                  <a:lnTo>
                    <a:pt x="97523" y="6096"/>
                  </a:lnTo>
                  <a:lnTo>
                    <a:pt x="97523" y="1524"/>
                  </a:lnTo>
                  <a:lnTo>
                    <a:pt x="99047" y="0"/>
                  </a:lnTo>
                  <a:lnTo>
                    <a:pt x="100571" y="0"/>
                  </a:lnTo>
                  <a:close/>
                </a:path>
                <a:path w="379730" h="7620">
                  <a:moveTo>
                    <a:pt x="123431" y="0"/>
                  </a:moveTo>
                  <a:lnTo>
                    <a:pt x="137147" y="0"/>
                  </a:lnTo>
                  <a:lnTo>
                    <a:pt x="137147" y="1524"/>
                  </a:lnTo>
                  <a:lnTo>
                    <a:pt x="138671" y="1524"/>
                  </a:lnTo>
                  <a:lnTo>
                    <a:pt x="138671" y="4572"/>
                  </a:lnTo>
                  <a:lnTo>
                    <a:pt x="137147" y="6096"/>
                  </a:lnTo>
                  <a:lnTo>
                    <a:pt x="121907" y="6096"/>
                  </a:lnTo>
                  <a:lnTo>
                    <a:pt x="120383" y="4572"/>
                  </a:lnTo>
                  <a:lnTo>
                    <a:pt x="120383" y="1524"/>
                  </a:lnTo>
                  <a:lnTo>
                    <a:pt x="121907" y="1524"/>
                  </a:lnTo>
                  <a:lnTo>
                    <a:pt x="123431" y="0"/>
                  </a:lnTo>
                  <a:close/>
                </a:path>
                <a:path w="379730" h="7620">
                  <a:moveTo>
                    <a:pt x="147815" y="0"/>
                  </a:moveTo>
                  <a:lnTo>
                    <a:pt x="160007" y="0"/>
                  </a:lnTo>
                  <a:lnTo>
                    <a:pt x="163055" y="3048"/>
                  </a:lnTo>
                  <a:lnTo>
                    <a:pt x="161531" y="4572"/>
                  </a:lnTo>
                  <a:lnTo>
                    <a:pt x="161531" y="6096"/>
                  </a:lnTo>
                  <a:lnTo>
                    <a:pt x="146291" y="6096"/>
                  </a:lnTo>
                  <a:lnTo>
                    <a:pt x="144767" y="4572"/>
                  </a:lnTo>
                  <a:lnTo>
                    <a:pt x="144767" y="1524"/>
                  </a:lnTo>
                  <a:lnTo>
                    <a:pt x="146291" y="1524"/>
                  </a:lnTo>
                  <a:lnTo>
                    <a:pt x="146291" y="0"/>
                  </a:lnTo>
                  <a:lnTo>
                    <a:pt x="147815" y="0"/>
                  </a:lnTo>
                  <a:close/>
                </a:path>
                <a:path w="379730" h="7620">
                  <a:moveTo>
                    <a:pt x="172199" y="0"/>
                  </a:moveTo>
                  <a:lnTo>
                    <a:pt x="184391" y="0"/>
                  </a:lnTo>
                  <a:lnTo>
                    <a:pt x="185915" y="1524"/>
                  </a:lnTo>
                  <a:lnTo>
                    <a:pt x="185915" y="6096"/>
                  </a:lnTo>
                  <a:lnTo>
                    <a:pt x="169151" y="6096"/>
                  </a:lnTo>
                  <a:lnTo>
                    <a:pt x="169151" y="1524"/>
                  </a:lnTo>
                  <a:lnTo>
                    <a:pt x="170675" y="0"/>
                  </a:lnTo>
                  <a:lnTo>
                    <a:pt x="172199" y="0"/>
                  </a:lnTo>
                  <a:close/>
                </a:path>
                <a:path w="379730" h="7620">
                  <a:moveTo>
                    <a:pt x="195059" y="0"/>
                  </a:moveTo>
                  <a:lnTo>
                    <a:pt x="208762" y="0"/>
                  </a:lnTo>
                  <a:lnTo>
                    <a:pt x="208762" y="1524"/>
                  </a:lnTo>
                  <a:lnTo>
                    <a:pt x="210286" y="1524"/>
                  </a:lnTo>
                  <a:lnTo>
                    <a:pt x="210286" y="4572"/>
                  </a:lnTo>
                  <a:lnTo>
                    <a:pt x="208762" y="6096"/>
                  </a:lnTo>
                  <a:lnTo>
                    <a:pt x="193535" y="6096"/>
                  </a:lnTo>
                  <a:lnTo>
                    <a:pt x="192011" y="4572"/>
                  </a:lnTo>
                  <a:lnTo>
                    <a:pt x="192011" y="1524"/>
                  </a:lnTo>
                  <a:lnTo>
                    <a:pt x="193535" y="1524"/>
                  </a:lnTo>
                  <a:lnTo>
                    <a:pt x="195059" y="0"/>
                  </a:lnTo>
                  <a:close/>
                </a:path>
                <a:path w="379730" h="7620">
                  <a:moveTo>
                    <a:pt x="219430" y="0"/>
                  </a:moveTo>
                  <a:lnTo>
                    <a:pt x="233146" y="0"/>
                  </a:lnTo>
                  <a:lnTo>
                    <a:pt x="234670" y="1524"/>
                  </a:lnTo>
                  <a:lnTo>
                    <a:pt x="234670" y="6096"/>
                  </a:lnTo>
                  <a:lnTo>
                    <a:pt x="217906" y="6096"/>
                  </a:lnTo>
                  <a:lnTo>
                    <a:pt x="216382" y="4572"/>
                  </a:lnTo>
                  <a:lnTo>
                    <a:pt x="216382" y="1524"/>
                  </a:lnTo>
                  <a:lnTo>
                    <a:pt x="217906" y="1524"/>
                  </a:lnTo>
                  <a:lnTo>
                    <a:pt x="217906" y="0"/>
                  </a:lnTo>
                  <a:lnTo>
                    <a:pt x="219430" y="0"/>
                  </a:lnTo>
                  <a:close/>
                </a:path>
                <a:path w="379730" h="7620">
                  <a:moveTo>
                    <a:pt x="243814" y="0"/>
                  </a:moveTo>
                  <a:lnTo>
                    <a:pt x="257530" y="0"/>
                  </a:lnTo>
                  <a:lnTo>
                    <a:pt x="259054" y="1524"/>
                  </a:lnTo>
                  <a:lnTo>
                    <a:pt x="259054" y="6096"/>
                  </a:lnTo>
                  <a:lnTo>
                    <a:pt x="240766" y="6096"/>
                  </a:lnTo>
                  <a:lnTo>
                    <a:pt x="240766" y="1524"/>
                  </a:lnTo>
                  <a:lnTo>
                    <a:pt x="242290" y="0"/>
                  </a:lnTo>
                  <a:lnTo>
                    <a:pt x="243814" y="0"/>
                  </a:lnTo>
                  <a:close/>
                </a:path>
                <a:path w="379730" h="7620">
                  <a:moveTo>
                    <a:pt x="266674" y="0"/>
                  </a:moveTo>
                  <a:lnTo>
                    <a:pt x="281914" y="0"/>
                  </a:lnTo>
                  <a:lnTo>
                    <a:pt x="281914" y="1524"/>
                  </a:lnTo>
                  <a:lnTo>
                    <a:pt x="283438" y="3048"/>
                  </a:lnTo>
                  <a:lnTo>
                    <a:pt x="283438" y="4572"/>
                  </a:lnTo>
                  <a:lnTo>
                    <a:pt x="280390" y="7620"/>
                  </a:lnTo>
                  <a:lnTo>
                    <a:pt x="266674" y="6096"/>
                  </a:lnTo>
                  <a:lnTo>
                    <a:pt x="265150" y="6096"/>
                  </a:lnTo>
                  <a:lnTo>
                    <a:pt x="263626" y="4572"/>
                  </a:lnTo>
                  <a:lnTo>
                    <a:pt x="263626" y="3048"/>
                  </a:lnTo>
                  <a:lnTo>
                    <a:pt x="265150" y="1524"/>
                  </a:lnTo>
                  <a:lnTo>
                    <a:pt x="266674" y="0"/>
                  </a:lnTo>
                  <a:close/>
                </a:path>
                <a:path w="379730" h="7620">
                  <a:moveTo>
                    <a:pt x="291058" y="0"/>
                  </a:moveTo>
                  <a:lnTo>
                    <a:pt x="304774" y="0"/>
                  </a:lnTo>
                  <a:lnTo>
                    <a:pt x="306298" y="1524"/>
                  </a:lnTo>
                  <a:lnTo>
                    <a:pt x="306298" y="3048"/>
                  </a:lnTo>
                  <a:lnTo>
                    <a:pt x="307822" y="3048"/>
                  </a:lnTo>
                  <a:lnTo>
                    <a:pt x="306298" y="4572"/>
                  </a:lnTo>
                  <a:lnTo>
                    <a:pt x="306298" y="6096"/>
                  </a:lnTo>
                  <a:lnTo>
                    <a:pt x="304774" y="6096"/>
                  </a:lnTo>
                  <a:lnTo>
                    <a:pt x="303250" y="7620"/>
                  </a:lnTo>
                  <a:lnTo>
                    <a:pt x="291058" y="7620"/>
                  </a:lnTo>
                  <a:lnTo>
                    <a:pt x="288010" y="4572"/>
                  </a:lnTo>
                  <a:lnTo>
                    <a:pt x="288010" y="3048"/>
                  </a:lnTo>
                  <a:lnTo>
                    <a:pt x="289534" y="1524"/>
                  </a:lnTo>
                  <a:lnTo>
                    <a:pt x="289534" y="0"/>
                  </a:lnTo>
                  <a:lnTo>
                    <a:pt x="291058" y="0"/>
                  </a:lnTo>
                  <a:close/>
                </a:path>
                <a:path w="379730" h="7620">
                  <a:moveTo>
                    <a:pt x="315442" y="0"/>
                  </a:moveTo>
                  <a:lnTo>
                    <a:pt x="327634" y="0"/>
                  </a:lnTo>
                  <a:lnTo>
                    <a:pt x="329158" y="1524"/>
                  </a:lnTo>
                  <a:lnTo>
                    <a:pt x="330682" y="1524"/>
                  </a:lnTo>
                  <a:lnTo>
                    <a:pt x="330682" y="6096"/>
                  </a:lnTo>
                  <a:lnTo>
                    <a:pt x="329158" y="6096"/>
                  </a:lnTo>
                  <a:lnTo>
                    <a:pt x="327634" y="7620"/>
                  </a:lnTo>
                  <a:lnTo>
                    <a:pt x="315442" y="7620"/>
                  </a:lnTo>
                  <a:lnTo>
                    <a:pt x="313918" y="6096"/>
                  </a:lnTo>
                  <a:lnTo>
                    <a:pt x="313918" y="1524"/>
                  </a:lnTo>
                  <a:lnTo>
                    <a:pt x="315442" y="0"/>
                  </a:lnTo>
                  <a:close/>
                </a:path>
                <a:path w="379730" h="7620">
                  <a:moveTo>
                    <a:pt x="339826" y="0"/>
                  </a:moveTo>
                  <a:lnTo>
                    <a:pt x="352005" y="0"/>
                  </a:lnTo>
                  <a:lnTo>
                    <a:pt x="355053" y="3048"/>
                  </a:lnTo>
                  <a:lnTo>
                    <a:pt x="355053" y="4572"/>
                  </a:lnTo>
                  <a:lnTo>
                    <a:pt x="352005" y="7620"/>
                  </a:lnTo>
                  <a:lnTo>
                    <a:pt x="339826" y="7620"/>
                  </a:lnTo>
                  <a:lnTo>
                    <a:pt x="339826" y="6096"/>
                  </a:lnTo>
                  <a:lnTo>
                    <a:pt x="338302" y="6096"/>
                  </a:lnTo>
                  <a:lnTo>
                    <a:pt x="336778" y="4572"/>
                  </a:lnTo>
                  <a:lnTo>
                    <a:pt x="336778" y="3048"/>
                  </a:lnTo>
                  <a:lnTo>
                    <a:pt x="338302" y="1524"/>
                  </a:lnTo>
                  <a:lnTo>
                    <a:pt x="339826" y="1524"/>
                  </a:lnTo>
                  <a:lnTo>
                    <a:pt x="339826" y="0"/>
                  </a:lnTo>
                  <a:close/>
                </a:path>
                <a:path w="379730" h="7620">
                  <a:moveTo>
                    <a:pt x="364197" y="0"/>
                  </a:moveTo>
                  <a:lnTo>
                    <a:pt x="374865" y="0"/>
                  </a:lnTo>
                  <a:lnTo>
                    <a:pt x="376389" y="1524"/>
                  </a:lnTo>
                  <a:lnTo>
                    <a:pt x="377913" y="1524"/>
                  </a:lnTo>
                  <a:lnTo>
                    <a:pt x="377913" y="3048"/>
                  </a:lnTo>
                  <a:lnTo>
                    <a:pt x="379437" y="4572"/>
                  </a:lnTo>
                  <a:lnTo>
                    <a:pt x="377913" y="4572"/>
                  </a:lnTo>
                  <a:lnTo>
                    <a:pt x="377913" y="6096"/>
                  </a:lnTo>
                  <a:lnTo>
                    <a:pt x="376389" y="6096"/>
                  </a:lnTo>
                  <a:lnTo>
                    <a:pt x="374865" y="7620"/>
                  </a:lnTo>
                  <a:lnTo>
                    <a:pt x="364197" y="7620"/>
                  </a:lnTo>
                  <a:lnTo>
                    <a:pt x="361149" y="4572"/>
                  </a:lnTo>
                  <a:lnTo>
                    <a:pt x="361149" y="3048"/>
                  </a:lnTo>
                  <a:lnTo>
                    <a:pt x="36419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185069" y="8987802"/>
              <a:ext cx="451484" cy="451484"/>
            </a:xfrm>
            <a:custGeom>
              <a:avLst/>
              <a:gdLst/>
              <a:ahLst/>
              <a:cxnLst/>
              <a:rect l="l" t="t" r="r" b="b"/>
              <a:pathLst>
                <a:path w="451485" h="451484">
                  <a:moveTo>
                    <a:pt x="224015" y="0"/>
                  </a:moveTo>
                  <a:lnTo>
                    <a:pt x="205727" y="1524"/>
                  </a:lnTo>
                  <a:lnTo>
                    <a:pt x="185915" y="3048"/>
                  </a:lnTo>
                  <a:lnTo>
                    <a:pt x="166103" y="7620"/>
                  </a:lnTo>
                  <a:lnTo>
                    <a:pt x="149339" y="13716"/>
                  </a:lnTo>
                  <a:lnTo>
                    <a:pt x="112776" y="28956"/>
                  </a:lnTo>
                  <a:lnTo>
                    <a:pt x="99060" y="39611"/>
                  </a:lnTo>
                  <a:lnTo>
                    <a:pt x="82296" y="50279"/>
                  </a:lnTo>
                  <a:lnTo>
                    <a:pt x="68580" y="63995"/>
                  </a:lnTo>
                  <a:lnTo>
                    <a:pt x="54864" y="76187"/>
                  </a:lnTo>
                  <a:lnTo>
                    <a:pt x="42672" y="92951"/>
                  </a:lnTo>
                  <a:lnTo>
                    <a:pt x="15240" y="141719"/>
                  </a:lnTo>
                  <a:lnTo>
                    <a:pt x="3048" y="178295"/>
                  </a:lnTo>
                  <a:lnTo>
                    <a:pt x="0" y="198094"/>
                  </a:lnTo>
                  <a:lnTo>
                    <a:pt x="0" y="254482"/>
                  </a:lnTo>
                  <a:lnTo>
                    <a:pt x="15240" y="309346"/>
                  </a:lnTo>
                  <a:lnTo>
                    <a:pt x="44196" y="359625"/>
                  </a:lnTo>
                  <a:lnTo>
                    <a:pt x="54864" y="374865"/>
                  </a:lnTo>
                  <a:lnTo>
                    <a:pt x="68580" y="388581"/>
                  </a:lnTo>
                  <a:lnTo>
                    <a:pt x="82296" y="400773"/>
                  </a:lnTo>
                  <a:lnTo>
                    <a:pt x="99060" y="411441"/>
                  </a:lnTo>
                  <a:lnTo>
                    <a:pt x="114287" y="422109"/>
                  </a:lnTo>
                  <a:lnTo>
                    <a:pt x="149339" y="437348"/>
                  </a:lnTo>
                  <a:lnTo>
                    <a:pt x="187439" y="448019"/>
                  </a:lnTo>
                  <a:lnTo>
                    <a:pt x="205727" y="449541"/>
                  </a:lnTo>
                  <a:lnTo>
                    <a:pt x="224015" y="451065"/>
                  </a:lnTo>
                  <a:lnTo>
                    <a:pt x="243827" y="449541"/>
                  </a:lnTo>
                  <a:lnTo>
                    <a:pt x="263639" y="448019"/>
                  </a:lnTo>
                  <a:lnTo>
                    <a:pt x="281914" y="443445"/>
                  </a:lnTo>
                  <a:lnTo>
                    <a:pt x="318490" y="431253"/>
                  </a:lnTo>
                  <a:lnTo>
                    <a:pt x="335254" y="422109"/>
                  </a:lnTo>
                  <a:lnTo>
                    <a:pt x="350494" y="411441"/>
                  </a:lnTo>
                  <a:lnTo>
                    <a:pt x="367258" y="400773"/>
                  </a:lnTo>
                  <a:lnTo>
                    <a:pt x="379450" y="387057"/>
                  </a:lnTo>
                  <a:lnTo>
                    <a:pt x="394690" y="374865"/>
                  </a:lnTo>
                  <a:lnTo>
                    <a:pt x="405358" y="359625"/>
                  </a:lnTo>
                  <a:lnTo>
                    <a:pt x="426681" y="326110"/>
                  </a:lnTo>
                  <a:lnTo>
                    <a:pt x="444969" y="272770"/>
                  </a:lnTo>
                  <a:lnTo>
                    <a:pt x="451065" y="234670"/>
                  </a:lnTo>
                  <a:lnTo>
                    <a:pt x="451065" y="214858"/>
                  </a:lnTo>
                  <a:lnTo>
                    <a:pt x="448017" y="198094"/>
                  </a:lnTo>
                  <a:lnTo>
                    <a:pt x="444969" y="178295"/>
                  </a:lnTo>
                  <a:lnTo>
                    <a:pt x="440397" y="160007"/>
                  </a:lnTo>
                  <a:lnTo>
                    <a:pt x="432777" y="141719"/>
                  </a:lnTo>
                  <a:lnTo>
                    <a:pt x="426681" y="124955"/>
                  </a:lnTo>
                  <a:lnTo>
                    <a:pt x="417537" y="108191"/>
                  </a:lnTo>
                  <a:lnTo>
                    <a:pt x="405358" y="91427"/>
                  </a:lnTo>
                  <a:lnTo>
                    <a:pt x="394690" y="76187"/>
                  </a:lnTo>
                  <a:lnTo>
                    <a:pt x="379450" y="63995"/>
                  </a:lnTo>
                  <a:lnTo>
                    <a:pt x="367258" y="50279"/>
                  </a:lnTo>
                  <a:lnTo>
                    <a:pt x="333730" y="28956"/>
                  </a:lnTo>
                  <a:lnTo>
                    <a:pt x="298678" y="13716"/>
                  </a:lnTo>
                  <a:lnTo>
                    <a:pt x="242303" y="1524"/>
                  </a:lnTo>
                  <a:lnTo>
                    <a:pt x="224015" y="0"/>
                  </a:lnTo>
                </a:path>
              </a:pathLst>
            </a:custGeom>
            <a:ln w="4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2838983" y="8665193"/>
            <a:ext cx="972819" cy="44323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175"/>
              </a:spcBef>
            </a:pPr>
            <a:r>
              <a:rPr dirty="0" sz="950">
                <a:latin typeface="Arial"/>
                <a:cs typeface="Arial"/>
              </a:rPr>
              <a:t>Motor</a:t>
            </a:r>
            <a:r>
              <a:rPr dirty="0" sz="950" spc="-2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asincrónico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trifásico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055"/>
              </a:lnSpc>
            </a:pP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4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2707)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771728" y="5007616"/>
            <a:ext cx="1664335" cy="4509135"/>
            <a:chOff x="771728" y="5007616"/>
            <a:chExt cx="1664335" cy="4509135"/>
          </a:xfrm>
        </p:grpSpPr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533" y="5007616"/>
              <a:ext cx="187095" cy="18709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533" y="8274792"/>
              <a:ext cx="188617" cy="187096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776173" y="8189290"/>
              <a:ext cx="1655445" cy="1323340"/>
            </a:xfrm>
            <a:custGeom>
              <a:avLst/>
              <a:gdLst/>
              <a:ahLst/>
              <a:cxnLst/>
              <a:rect l="l" t="t" r="r" b="b"/>
              <a:pathLst>
                <a:path w="1655445" h="1323340">
                  <a:moveTo>
                    <a:pt x="0" y="1322717"/>
                  </a:moveTo>
                  <a:lnTo>
                    <a:pt x="1654924" y="1322717"/>
                  </a:lnTo>
                  <a:lnTo>
                    <a:pt x="1654924" y="0"/>
                  </a:lnTo>
                  <a:lnTo>
                    <a:pt x="0" y="0"/>
                  </a:lnTo>
                  <a:lnTo>
                    <a:pt x="0" y="1322717"/>
                  </a:lnTo>
                  <a:close/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47991" y="9227045"/>
              <a:ext cx="99060" cy="43180"/>
            </a:xfrm>
            <a:custGeom>
              <a:avLst/>
              <a:gdLst/>
              <a:ahLst/>
              <a:cxnLst/>
              <a:rect l="l" t="t" r="r" b="b"/>
              <a:pathLst>
                <a:path w="99059" h="43179">
                  <a:moveTo>
                    <a:pt x="0" y="19812"/>
                  </a:moveTo>
                  <a:lnTo>
                    <a:pt x="1522" y="15240"/>
                  </a:lnTo>
                  <a:lnTo>
                    <a:pt x="4573" y="10668"/>
                  </a:lnTo>
                  <a:lnTo>
                    <a:pt x="7620" y="7620"/>
                  </a:lnTo>
                  <a:lnTo>
                    <a:pt x="9142" y="4572"/>
                  </a:lnTo>
                  <a:lnTo>
                    <a:pt x="13716" y="1524"/>
                  </a:lnTo>
                  <a:lnTo>
                    <a:pt x="16762" y="0"/>
                  </a:lnTo>
                  <a:lnTo>
                    <a:pt x="28956" y="0"/>
                  </a:lnTo>
                  <a:lnTo>
                    <a:pt x="32002" y="1524"/>
                  </a:lnTo>
                  <a:lnTo>
                    <a:pt x="38100" y="7620"/>
                  </a:lnTo>
                  <a:lnTo>
                    <a:pt x="39622" y="10668"/>
                  </a:lnTo>
                  <a:lnTo>
                    <a:pt x="42673" y="15240"/>
                  </a:lnTo>
                  <a:lnTo>
                    <a:pt x="47242" y="19812"/>
                  </a:lnTo>
                </a:path>
                <a:path w="99059" h="43179">
                  <a:moveTo>
                    <a:pt x="45720" y="21336"/>
                  </a:moveTo>
                  <a:lnTo>
                    <a:pt x="50293" y="25908"/>
                  </a:lnTo>
                  <a:lnTo>
                    <a:pt x="56385" y="35052"/>
                  </a:lnTo>
                  <a:lnTo>
                    <a:pt x="62482" y="41148"/>
                  </a:lnTo>
                  <a:lnTo>
                    <a:pt x="65533" y="41148"/>
                  </a:lnTo>
                  <a:lnTo>
                    <a:pt x="68580" y="42672"/>
                  </a:lnTo>
                  <a:lnTo>
                    <a:pt x="76200" y="42672"/>
                  </a:lnTo>
                  <a:lnTo>
                    <a:pt x="79245" y="41148"/>
                  </a:lnTo>
                  <a:lnTo>
                    <a:pt x="82296" y="41148"/>
                  </a:lnTo>
                  <a:lnTo>
                    <a:pt x="86865" y="38100"/>
                  </a:lnTo>
                  <a:lnTo>
                    <a:pt x="89916" y="35052"/>
                  </a:lnTo>
                  <a:lnTo>
                    <a:pt x="99049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1043861" y="9053953"/>
            <a:ext cx="160655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7310">
              <a:lnSpc>
                <a:spcPts val="869"/>
              </a:lnSpc>
              <a:spcBef>
                <a:spcPts val="110"/>
              </a:spcBef>
            </a:pPr>
            <a:r>
              <a:rPr dirty="0" sz="750" spc="5">
                <a:latin typeface="Arial"/>
                <a:cs typeface="Arial"/>
              </a:rPr>
              <a:t>M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69"/>
              </a:lnSpc>
            </a:pPr>
            <a:r>
              <a:rPr dirty="0" sz="750" spc="5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43995" y="9087021"/>
            <a:ext cx="243484" cy="243471"/>
          </a:xfrm>
          <a:prstGeom prst="rect">
            <a:avLst/>
          </a:prstGeom>
        </p:spPr>
      </p:pic>
      <p:sp>
        <p:nvSpPr>
          <p:cNvPr id="34" name="object 34" descr=""/>
          <p:cNvSpPr txBox="1"/>
          <p:nvPr/>
        </p:nvSpPr>
        <p:spPr>
          <a:xfrm>
            <a:off x="1775828" y="9133190"/>
            <a:ext cx="17653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7407" sz="1125" spc="-37">
                <a:latin typeface="Arial"/>
                <a:cs typeface="Arial"/>
              </a:rPr>
              <a:t>T</a:t>
            </a:r>
            <a:r>
              <a:rPr dirty="0" sz="450" spc="-25">
                <a:latin typeface="Arial"/>
                <a:cs typeface="Arial"/>
              </a:rPr>
              <a:t>X</a:t>
            </a:r>
            <a:endParaRPr sz="4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939564" y="8357538"/>
            <a:ext cx="14986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TK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1229017" y="5185994"/>
            <a:ext cx="3392170" cy="4213860"/>
            <a:chOff x="1229017" y="5185994"/>
            <a:chExt cx="3392170" cy="4213860"/>
          </a:xfrm>
        </p:grpSpPr>
        <p:sp>
          <p:nvSpPr>
            <p:cNvPr id="37" name="object 37" descr=""/>
            <p:cNvSpPr/>
            <p:nvPr/>
          </p:nvSpPr>
          <p:spPr>
            <a:xfrm>
              <a:off x="1571625" y="8986279"/>
              <a:ext cx="1905" cy="410209"/>
            </a:xfrm>
            <a:custGeom>
              <a:avLst/>
              <a:gdLst/>
              <a:ahLst/>
              <a:cxnLst/>
              <a:rect l="l" t="t" r="r" b="b"/>
              <a:pathLst>
                <a:path w="1905" h="410209">
                  <a:moveTo>
                    <a:pt x="0" y="0"/>
                  </a:moveTo>
                  <a:lnTo>
                    <a:pt x="1524" y="409917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237907" y="5194884"/>
              <a:ext cx="0" cy="3079750"/>
            </a:xfrm>
            <a:custGeom>
              <a:avLst/>
              <a:gdLst/>
              <a:ahLst/>
              <a:cxnLst/>
              <a:rect l="l" t="t" r="r" b="b"/>
              <a:pathLst>
                <a:path w="0" h="3079750">
                  <a:moveTo>
                    <a:pt x="0" y="0"/>
                  </a:moveTo>
                  <a:lnTo>
                    <a:pt x="0" y="3079737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888259" y="8327961"/>
              <a:ext cx="1729739" cy="685800"/>
            </a:xfrm>
            <a:custGeom>
              <a:avLst/>
              <a:gdLst/>
              <a:ahLst/>
              <a:cxnLst/>
              <a:rect l="l" t="t" r="r" b="b"/>
              <a:pathLst>
                <a:path w="1729739" h="685800">
                  <a:moveTo>
                    <a:pt x="1625968" y="685749"/>
                  </a:moveTo>
                  <a:lnTo>
                    <a:pt x="1729587" y="600405"/>
                  </a:lnTo>
                </a:path>
                <a:path w="1729739" h="685800">
                  <a:moveTo>
                    <a:pt x="207238" y="28956"/>
                  </a:moveTo>
                  <a:lnTo>
                    <a:pt x="207238" y="33528"/>
                  </a:lnTo>
                  <a:lnTo>
                    <a:pt x="208762" y="36576"/>
                  </a:lnTo>
                  <a:lnTo>
                    <a:pt x="208762" y="39624"/>
                  </a:lnTo>
                  <a:lnTo>
                    <a:pt x="210286" y="39624"/>
                  </a:lnTo>
                  <a:lnTo>
                    <a:pt x="213334" y="42672"/>
                  </a:lnTo>
                  <a:lnTo>
                    <a:pt x="213334" y="45720"/>
                  </a:lnTo>
                  <a:lnTo>
                    <a:pt x="216382" y="47244"/>
                  </a:lnTo>
                  <a:lnTo>
                    <a:pt x="217906" y="48768"/>
                  </a:lnTo>
                  <a:lnTo>
                    <a:pt x="220954" y="50292"/>
                  </a:lnTo>
                  <a:lnTo>
                    <a:pt x="224002" y="53340"/>
                  </a:lnTo>
                  <a:lnTo>
                    <a:pt x="227050" y="54864"/>
                  </a:lnTo>
                  <a:lnTo>
                    <a:pt x="230098" y="56388"/>
                  </a:lnTo>
                  <a:lnTo>
                    <a:pt x="240766" y="56388"/>
                  </a:lnTo>
                  <a:lnTo>
                    <a:pt x="243814" y="54864"/>
                  </a:lnTo>
                  <a:lnTo>
                    <a:pt x="245338" y="53340"/>
                  </a:lnTo>
                  <a:lnTo>
                    <a:pt x="251434" y="50292"/>
                  </a:lnTo>
                  <a:lnTo>
                    <a:pt x="251434" y="48768"/>
                  </a:lnTo>
                  <a:lnTo>
                    <a:pt x="254482" y="47244"/>
                  </a:lnTo>
                  <a:lnTo>
                    <a:pt x="256006" y="45720"/>
                  </a:lnTo>
                  <a:lnTo>
                    <a:pt x="259054" y="39624"/>
                  </a:lnTo>
                  <a:lnTo>
                    <a:pt x="260578" y="39624"/>
                  </a:lnTo>
                  <a:lnTo>
                    <a:pt x="263626" y="33528"/>
                  </a:lnTo>
                  <a:lnTo>
                    <a:pt x="263626" y="22860"/>
                  </a:lnTo>
                  <a:lnTo>
                    <a:pt x="259054" y="13716"/>
                  </a:lnTo>
                  <a:lnTo>
                    <a:pt x="257530" y="13716"/>
                  </a:lnTo>
                  <a:lnTo>
                    <a:pt x="256006" y="10668"/>
                  </a:lnTo>
                  <a:lnTo>
                    <a:pt x="254482" y="9144"/>
                  </a:lnTo>
                  <a:lnTo>
                    <a:pt x="251434" y="7620"/>
                  </a:lnTo>
                  <a:lnTo>
                    <a:pt x="251434" y="6096"/>
                  </a:lnTo>
                  <a:lnTo>
                    <a:pt x="248386" y="3048"/>
                  </a:lnTo>
                  <a:lnTo>
                    <a:pt x="245338" y="1524"/>
                  </a:lnTo>
                  <a:lnTo>
                    <a:pt x="243814" y="1524"/>
                  </a:lnTo>
                  <a:lnTo>
                    <a:pt x="240766" y="0"/>
                  </a:lnTo>
                  <a:lnTo>
                    <a:pt x="230098" y="0"/>
                  </a:lnTo>
                  <a:lnTo>
                    <a:pt x="227050" y="1524"/>
                  </a:lnTo>
                  <a:lnTo>
                    <a:pt x="224002" y="1524"/>
                  </a:lnTo>
                  <a:lnTo>
                    <a:pt x="222478" y="3048"/>
                  </a:lnTo>
                  <a:lnTo>
                    <a:pt x="220954" y="6096"/>
                  </a:lnTo>
                  <a:lnTo>
                    <a:pt x="217906" y="7620"/>
                  </a:lnTo>
                  <a:lnTo>
                    <a:pt x="216382" y="9144"/>
                  </a:lnTo>
                  <a:lnTo>
                    <a:pt x="213334" y="10668"/>
                  </a:lnTo>
                  <a:lnTo>
                    <a:pt x="213334" y="13716"/>
                  </a:lnTo>
                  <a:lnTo>
                    <a:pt x="210286" y="13716"/>
                  </a:lnTo>
                  <a:lnTo>
                    <a:pt x="208762" y="16764"/>
                  </a:lnTo>
                  <a:lnTo>
                    <a:pt x="208762" y="19812"/>
                  </a:lnTo>
                  <a:lnTo>
                    <a:pt x="207238" y="22860"/>
                  </a:lnTo>
                  <a:lnTo>
                    <a:pt x="207238" y="28956"/>
                  </a:lnTo>
                </a:path>
                <a:path w="1729739" h="685800">
                  <a:moveTo>
                    <a:pt x="0" y="28956"/>
                  </a:moveTo>
                  <a:lnTo>
                    <a:pt x="0" y="33528"/>
                  </a:lnTo>
                  <a:lnTo>
                    <a:pt x="3048" y="39624"/>
                  </a:lnTo>
                  <a:lnTo>
                    <a:pt x="4572" y="39624"/>
                  </a:lnTo>
                  <a:lnTo>
                    <a:pt x="7620" y="45720"/>
                  </a:lnTo>
                  <a:lnTo>
                    <a:pt x="12192" y="50292"/>
                  </a:lnTo>
                  <a:lnTo>
                    <a:pt x="18288" y="53340"/>
                  </a:lnTo>
                  <a:lnTo>
                    <a:pt x="19812" y="54864"/>
                  </a:lnTo>
                  <a:lnTo>
                    <a:pt x="22860" y="56388"/>
                  </a:lnTo>
                  <a:lnTo>
                    <a:pt x="33528" y="56388"/>
                  </a:lnTo>
                  <a:lnTo>
                    <a:pt x="36563" y="54864"/>
                  </a:lnTo>
                  <a:lnTo>
                    <a:pt x="39611" y="51816"/>
                  </a:lnTo>
                  <a:lnTo>
                    <a:pt x="45707" y="48768"/>
                  </a:lnTo>
                  <a:lnTo>
                    <a:pt x="48755" y="45720"/>
                  </a:lnTo>
                  <a:lnTo>
                    <a:pt x="50279" y="42672"/>
                  </a:lnTo>
                  <a:lnTo>
                    <a:pt x="53327" y="39624"/>
                  </a:lnTo>
                  <a:lnTo>
                    <a:pt x="54851" y="39624"/>
                  </a:lnTo>
                  <a:lnTo>
                    <a:pt x="54851" y="36576"/>
                  </a:lnTo>
                  <a:lnTo>
                    <a:pt x="56375" y="33528"/>
                  </a:lnTo>
                  <a:lnTo>
                    <a:pt x="56375" y="32004"/>
                  </a:lnTo>
                  <a:lnTo>
                    <a:pt x="57899" y="28956"/>
                  </a:lnTo>
                  <a:lnTo>
                    <a:pt x="56375" y="24384"/>
                  </a:lnTo>
                  <a:lnTo>
                    <a:pt x="56375" y="22860"/>
                  </a:lnTo>
                  <a:lnTo>
                    <a:pt x="54851" y="19812"/>
                  </a:lnTo>
                  <a:lnTo>
                    <a:pt x="54851" y="16764"/>
                  </a:lnTo>
                  <a:lnTo>
                    <a:pt x="53327" y="13716"/>
                  </a:lnTo>
                  <a:lnTo>
                    <a:pt x="50279" y="13716"/>
                  </a:lnTo>
                  <a:lnTo>
                    <a:pt x="48755" y="10668"/>
                  </a:lnTo>
                  <a:lnTo>
                    <a:pt x="45707" y="7620"/>
                  </a:lnTo>
                  <a:lnTo>
                    <a:pt x="42659" y="6096"/>
                  </a:lnTo>
                  <a:lnTo>
                    <a:pt x="39611" y="3048"/>
                  </a:lnTo>
                  <a:lnTo>
                    <a:pt x="38087" y="1524"/>
                  </a:lnTo>
                  <a:lnTo>
                    <a:pt x="36563" y="1524"/>
                  </a:lnTo>
                  <a:lnTo>
                    <a:pt x="33528" y="0"/>
                  </a:lnTo>
                  <a:lnTo>
                    <a:pt x="22860" y="0"/>
                  </a:lnTo>
                  <a:lnTo>
                    <a:pt x="19812" y="1524"/>
                  </a:lnTo>
                  <a:lnTo>
                    <a:pt x="18288" y="1524"/>
                  </a:lnTo>
                  <a:lnTo>
                    <a:pt x="15240" y="3048"/>
                  </a:lnTo>
                  <a:lnTo>
                    <a:pt x="7620" y="10668"/>
                  </a:lnTo>
                  <a:lnTo>
                    <a:pt x="6096" y="13716"/>
                  </a:lnTo>
                  <a:lnTo>
                    <a:pt x="4572" y="13716"/>
                  </a:lnTo>
                  <a:lnTo>
                    <a:pt x="0" y="22860"/>
                  </a:lnTo>
                  <a:lnTo>
                    <a:pt x="0" y="28956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397569" y="7825079"/>
              <a:ext cx="402590" cy="1905"/>
            </a:xfrm>
            <a:custGeom>
              <a:avLst/>
              <a:gdLst/>
              <a:ahLst/>
              <a:cxnLst/>
              <a:rect l="l" t="t" r="r" b="b"/>
              <a:pathLst>
                <a:path w="402589" h="1904">
                  <a:moveTo>
                    <a:pt x="0" y="0"/>
                  </a:moveTo>
                  <a:lnTo>
                    <a:pt x="402297" y="1524"/>
                  </a:lnTo>
                </a:path>
              </a:pathLst>
            </a:custGeom>
            <a:ln w="430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91470" y="4863300"/>
            <a:ext cx="43688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3530" algn="l"/>
              </a:tabLst>
            </a:pPr>
            <a:r>
              <a:rPr dirty="0" sz="750" spc="-25">
                <a:latin typeface="Arial"/>
                <a:cs typeface="Arial"/>
              </a:rPr>
              <a:t>P1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baseline="3703" sz="1125" spc="-37">
                <a:latin typeface="Arial"/>
                <a:cs typeface="Arial"/>
              </a:rPr>
              <a:t>P2</a:t>
            </a:r>
            <a:endParaRPr baseline="3703" sz="1125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142067" y="5007616"/>
            <a:ext cx="189230" cy="3454400"/>
            <a:chOff x="1142067" y="5007616"/>
            <a:chExt cx="189230" cy="3454400"/>
          </a:xfrm>
        </p:grpSpPr>
        <p:pic>
          <p:nvPicPr>
            <p:cNvPr id="43" name="object 4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2067" y="5007616"/>
              <a:ext cx="187095" cy="187096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2067" y="8274792"/>
              <a:ext cx="188619" cy="187096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1977999" y="4901396"/>
            <a:ext cx="15684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750260" y="8412399"/>
            <a:ext cx="15684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4614798" y="8414816"/>
            <a:ext cx="1905" cy="151130"/>
          </a:xfrm>
          <a:custGeom>
            <a:avLst/>
            <a:gdLst/>
            <a:ahLst/>
            <a:cxnLst/>
            <a:rect l="l" t="t" r="r" b="b"/>
            <a:pathLst>
              <a:path w="1904" h="151129">
                <a:moveTo>
                  <a:pt x="0" y="0"/>
                </a:moveTo>
                <a:lnTo>
                  <a:pt x="1524" y="150863"/>
                </a:lnTo>
              </a:path>
            </a:pathLst>
          </a:custGeom>
          <a:ln w="1724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4372000" y="9055477"/>
            <a:ext cx="10604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Arial"/>
                <a:cs typeface="Arial"/>
              </a:rPr>
              <a:t>M</a:t>
            </a:r>
            <a:endParaRPr sz="750">
              <a:latin typeface="Arial"/>
              <a:cs typeface="Arial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4402988" y="9228569"/>
            <a:ext cx="104139" cy="47625"/>
          </a:xfrm>
          <a:custGeom>
            <a:avLst/>
            <a:gdLst/>
            <a:ahLst/>
            <a:cxnLst/>
            <a:rect l="l" t="t" r="r" b="b"/>
            <a:pathLst>
              <a:path w="104139" h="47625">
                <a:moveTo>
                  <a:pt x="0" y="24384"/>
                </a:moveTo>
                <a:lnTo>
                  <a:pt x="3048" y="18288"/>
                </a:lnTo>
                <a:lnTo>
                  <a:pt x="6096" y="13716"/>
                </a:lnTo>
                <a:lnTo>
                  <a:pt x="13716" y="6096"/>
                </a:lnTo>
                <a:lnTo>
                  <a:pt x="16764" y="4572"/>
                </a:lnTo>
                <a:lnTo>
                  <a:pt x="19812" y="1524"/>
                </a:lnTo>
                <a:lnTo>
                  <a:pt x="21336" y="0"/>
                </a:lnTo>
                <a:lnTo>
                  <a:pt x="27432" y="0"/>
                </a:lnTo>
                <a:lnTo>
                  <a:pt x="32004" y="1524"/>
                </a:lnTo>
                <a:lnTo>
                  <a:pt x="35052" y="4572"/>
                </a:lnTo>
                <a:lnTo>
                  <a:pt x="38100" y="6096"/>
                </a:lnTo>
                <a:lnTo>
                  <a:pt x="42672" y="9144"/>
                </a:lnTo>
                <a:lnTo>
                  <a:pt x="48755" y="18288"/>
                </a:lnTo>
                <a:lnTo>
                  <a:pt x="51803" y="24384"/>
                </a:lnTo>
              </a:path>
              <a:path w="104139" h="47625">
                <a:moveTo>
                  <a:pt x="48755" y="21336"/>
                </a:moveTo>
                <a:lnTo>
                  <a:pt x="54851" y="33528"/>
                </a:lnTo>
                <a:lnTo>
                  <a:pt x="57899" y="38100"/>
                </a:lnTo>
                <a:lnTo>
                  <a:pt x="60947" y="41148"/>
                </a:lnTo>
                <a:lnTo>
                  <a:pt x="65519" y="42672"/>
                </a:lnTo>
                <a:lnTo>
                  <a:pt x="68567" y="45720"/>
                </a:lnTo>
                <a:lnTo>
                  <a:pt x="71615" y="45720"/>
                </a:lnTo>
                <a:lnTo>
                  <a:pt x="74663" y="47244"/>
                </a:lnTo>
                <a:lnTo>
                  <a:pt x="77711" y="45720"/>
                </a:lnTo>
                <a:lnTo>
                  <a:pt x="82283" y="45720"/>
                </a:lnTo>
                <a:lnTo>
                  <a:pt x="85331" y="42672"/>
                </a:lnTo>
                <a:lnTo>
                  <a:pt x="89903" y="41148"/>
                </a:lnTo>
                <a:lnTo>
                  <a:pt x="97523" y="33528"/>
                </a:lnTo>
                <a:lnTo>
                  <a:pt x="103619" y="21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4301896" y="9163668"/>
            <a:ext cx="7937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879276" y="8456590"/>
            <a:ext cx="44323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9245" algn="l"/>
              </a:tabLst>
            </a:pPr>
            <a:r>
              <a:rPr dirty="0" sz="750" spc="-25">
                <a:latin typeface="Arial"/>
                <a:cs typeface="Arial"/>
              </a:rPr>
              <a:t>P1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baseline="3703" sz="1125" spc="-37">
                <a:latin typeface="Arial"/>
                <a:cs typeface="Arial"/>
              </a:rPr>
              <a:t>P2</a:t>
            </a:r>
            <a:endParaRPr baseline="3703" sz="1125">
              <a:latin typeface="Arial"/>
              <a:cs typeface="Arial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4183799" y="8402878"/>
            <a:ext cx="125095" cy="614045"/>
            <a:chOff x="4183799" y="8402878"/>
            <a:chExt cx="125095" cy="614045"/>
          </a:xfrm>
        </p:grpSpPr>
        <p:sp>
          <p:nvSpPr>
            <p:cNvPr id="53" name="object 53" descr=""/>
            <p:cNvSpPr/>
            <p:nvPr/>
          </p:nvSpPr>
          <p:spPr>
            <a:xfrm>
              <a:off x="4192689" y="8925318"/>
              <a:ext cx="113030" cy="88900"/>
            </a:xfrm>
            <a:custGeom>
              <a:avLst/>
              <a:gdLst/>
              <a:ahLst/>
              <a:cxnLst/>
              <a:rect l="l" t="t" r="r" b="b"/>
              <a:pathLst>
                <a:path w="113029" h="88900">
                  <a:moveTo>
                    <a:pt x="112763" y="88392"/>
                  </a:moveTo>
                  <a:lnTo>
                    <a:pt x="0" y="0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192689" y="8411768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w="0" h="146684">
                  <a:moveTo>
                    <a:pt x="0" y="0"/>
                  </a:moveTo>
                  <a:lnTo>
                    <a:pt x="0" y="146304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4211993" y="8388021"/>
            <a:ext cx="596265" cy="4279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>
                <a:latin typeface="Arial"/>
                <a:cs typeface="Arial"/>
              </a:rPr>
              <a:t>W2</a:t>
            </a:r>
            <a:r>
              <a:rPr dirty="0" sz="750" spc="370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U2</a:t>
            </a:r>
            <a:r>
              <a:rPr dirty="0" sz="750" spc="455">
                <a:latin typeface="Times New Roman"/>
                <a:cs typeface="Times New Roman"/>
              </a:rPr>
              <a:t> </a:t>
            </a:r>
            <a:r>
              <a:rPr dirty="0" sz="750" spc="-25">
                <a:latin typeface="Arial"/>
                <a:cs typeface="Arial"/>
              </a:rPr>
              <a:t>V2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>
                <a:latin typeface="Arial"/>
                <a:cs typeface="Arial"/>
              </a:rPr>
              <a:t>U1</a:t>
            </a:r>
            <a:r>
              <a:rPr dirty="0" sz="750" spc="180">
                <a:latin typeface="Times New Roman"/>
                <a:cs typeface="Times New Roman"/>
              </a:rPr>
              <a:t>  </a:t>
            </a:r>
            <a:r>
              <a:rPr dirty="0" sz="750">
                <a:latin typeface="Arial"/>
                <a:cs typeface="Arial"/>
              </a:rPr>
              <a:t>V1</a:t>
            </a:r>
            <a:r>
              <a:rPr dirty="0" sz="750" spc="475">
                <a:latin typeface="Times New Roman"/>
                <a:cs typeface="Times New Roman"/>
              </a:rPr>
              <a:t> </a:t>
            </a:r>
            <a:r>
              <a:rPr dirty="0" sz="750" spc="-25">
                <a:latin typeface="Arial"/>
                <a:cs typeface="Arial"/>
              </a:rPr>
              <a:t>W1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936421" y="5039620"/>
            <a:ext cx="4058285" cy="4477385"/>
            <a:chOff x="936421" y="5039620"/>
            <a:chExt cx="4058285" cy="4477385"/>
          </a:xfrm>
        </p:grpSpPr>
        <p:sp>
          <p:nvSpPr>
            <p:cNvPr id="57" name="object 57" descr=""/>
            <p:cNvSpPr/>
            <p:nvPr/>
          </p:nvSpPr>
          <p:spPr>
            <a:xfrm>
              <a:off x="4188117" y="8699792"/>
              <a:ext cx="431800" cy="285115"/>
            </a:xfrm>
            <a:custGeom>
              <a:avLst/>
              <a:gdLst/>
              <a:ahLst/>
              <a:cxnLst/>
              <a:rect l="l" t="t" r="r" b="b"/>
              <a:pathLst>
                <a:path w="431800" h="285115">
                  <a:moveTo>
                    <a:pt x="429729" y="1524"/>
                  </a:moveTo>
                  <a:lnTo>
                    <a:pt x="431253" y="228574"/>
                  </a:lnTo>
                </a:path>
                <a:path w="431800" h="285115">
                  <a:moveTo>
                    <a:pt x="211823" y="0"/>
                  </a:moveTo>
                  <a:lnTo>
                    <a:pt x="211823" y="284962"/>
                  </a:lnTo>
                </a:path>
                <a:path w="431800" h="285115">
                  <a:moveTo>
                    <a:pt x="0" y="0"/>
                  </a:moveTo>
                  <a:lnTo>
                    <a:pt x="1524" y="224002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784627" y="8177098"/>
              <a:ext cx="2205355" cy="1335405"/>
            </a:xfrm>
            <a:custGeom>
              <a:avLst/>
              <a:gdLst/>
              <a:ahLst/>
              <a:cxnLst/>
              <a:rect l="l" t="t" r="r" b="b"/>
              <a:pathLst>
                <a:path w="2205354" h="1335404">
                  <a:moveTo>
                    <a:pt x="0" y="1334909"/>
                  </a:moveTo>
                  <a:lnTo>
                    <a:pt x="2205050" y="1334909"/>
                  </a:lnTo>
                  <a:lnTo>
                    <a:pt x="2205050" y="0"/>
                  </a:lnTo>
                  <a:lnTo>
                    <a:pt x="0" y="0"/>
                  </a:lnTo>
                  <a:lnTo>
                    <a:pt x="0" y="1334909"/>
                  </a:lnTo>
                  <a:close/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987651" y="9212567"/>
              <a:ext cx="1935480" cy="0"/>
            </a:xfrm>
            <a:custGeom>
              <a:avLst/>
              <a:gdLst/>
              <a:ahLst/>
              <a:cxnLst/>
              <a:rect l="l" t="t" r="r" b="b"/>
              <a:pathLst>
                <a:path w="1935479" h="0">
                  <a:moveTo>
                    <a:pt x="0" y="0"/>
                  </a:moveTo>
                  <a:lnTo>
                    <a:pt x="1935314" y="0"/>
                  </a:lnTo>
                </a:path>
              </a:pathLst>
            </a:custGeom>
            <a:ln w="16764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939730" y="9204185"/>
              <a:ext cx="231775" cy="17145"/>
            </a:xfrm>
            <a:custGeom>
              <a:avLst/>
              <a:gdLst/>
              <a:ahLst/>
              <a:cxnLst/>
              <a:rect l="l" t="t" r="r" b="b"/>
              <a:pathLst>
                <a:path w="231775" h="17145">
                  <a:moveTo>
                    <a:pt x="50279" y="1524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0279" y="16764"/>
                  </a:lnTo>
                  <a:lnTo>
                    <a:pt x="50279" y="1524"/>
                  </a:lnTo>
                  <a:close/>
                </a:path>
                <a:path w="231775" h="17145">
                  <a:moveTo>
                    <a:pt x="117335" y="1524"/>
                  </a:moveTo>
                  <a:lnTo>
                    <a:pt x="67043" y="1524"/>
                  </a:lnTo>
                  <a:lnTo>
                    <a:pt x="67043" y="16764"/>
                  </a:lnTo>
                  <a:lnTo>
                    <a:pt x="117335" y="16764"/>
                  </a:lnTo>
                  <a:lnTo>
                    <a:pt x="117335" y="1524"/>
                  </a:lnTo>
                  <a:close/>
                </a:path>
                <a:path w="231775" h="17145">
                  <a:moveTo>
                    <a:pt x="185915" y="1524"/>
                  </a:moveTo>
                  <a:lnTo>
                    <a:pt x="135623" y="1524"/>
                  </a:lnTo>
                  <a:lnTo>
                    <a:pt x="135623" y="16764"/>
                  </a:lnTo>
                  <a:lnTo>
                    <a:pt x="185915" y="16764"/>
                  </a:lnTo>
                  <a:lnTo>
                    <a:pt x="185915" y="1524"/>
                  </a:lnTo>
                  <a:close/>
                </a:path>
                <a:path w="231775" h="17145">
                  <a:moveTo>
                    <a:pt x="231635" y="1524"/>
                  </a:moveTo>
                  <a:lnTo>
                    <a:pt x="201155" y="1524"/>
                  </a:lnTo>
                  <a:lnTo>
                    <a:pt x="201155" y="16764"/>
                  </a:lnTo>
                  <a:lnTo>
                    <a:pt x="231635" y="16764"/>
                  </a:lnTo>
                  <a:lnTo>
                    <a:pt x="231635" y="152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987651" y="9204185"/>
              <a:ext cx="2183765" cy="17145"/>
            </a:xfrm>
            <a:custGeom>
              <a:avLst/>
              <a:gdLst/>
              <a:ahLst/>
              <a:cxnLst/>
              <a:rect l="l" t="t" r="r" b="b"/>
              <a:pathLst>
                <a:path w="2183765" h="17145">
                  <a:moveTo>
                    <a:pt x="0" y="0"/>
                  </a:moveTo>
                  <a:lnTo>
                    <a:pt x="51816" y="0"/>
                  </a:lnTo>
                  <a:lnTo>
                    <a:pt x="51816" y="16764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2183765" h="17145">
                  <a:moveTo>
                    <a:pt x="68567" y="0"/>
                  </a:moveTo>
                  <a:lnTo>
                    <a:pt x="118859" y="0"/>
                  </a:lnTo>
                  <a:lnTo>
                    <a:pt x="118859" y="16764"/>
                  </a:lnTo>
                  <a:lnTo>
                    <a:pt x="68567" y="16764"/>
                  </a:lnTo>
                  <a:lnTo>
                    <a:pt x="68567" y="0"/>
                  </a:lnTo>
                  <a:close/>
                </a:path>
                <a:path w="2183765" h="17145">
                  <a:moveTo>
                    <a:pt x="134099" y="0"/>
                  </a:moveTo>
                  <a:lnTo>
                    <a:pt x="185915" y="0"/>
                  </a:lnTo>
                  <a:lnTo>
                    <a:pt x="185915" y="16764"/>
                  </a:lnTo>
                  <a:lnTo>
                    <a:pt x="134099" y="16764"/>
                  </a:lnTo>
                  <a:lnTo>
                    <a:pt x="134099" y="0"/>
                  </a:lnTo>
                  <a:close/>
                </a:path>
                <a:path w="2183765" h="17145">
                  <a:moveTo>
                    <a:pt x="202666" y="0"/>
                  </a:moveTo>
                  <a:lnTo>
                    <a:pt x="252958" y="0"/>
                  </a:lnTo>
                  <a:lnTo>
                    <a:pt x="252958" y="16764"/>
                  </a:lnTo>
                  <a:lnTo>
                    <a:pt x="202666" y="16764"/>
                  </a:lnTo>
                  <a:lnTo>
                    <a:pt x="202666" y="0"/>
                  </a:lnTo>
                  <a:close/>
                </a:path>
                <a:path w="2183765" h="17145">
                  <a:moveTo>
                    <a:pt x="269722" y="0"/>
                  </a:moveTo>
                  <a:lnTo>
                    <a:pt x="321538" y="0"/>
                  </a:lnTo>
                  <a:lnTo>
                    <a:pt x="321538" y="16764"/>
                  </a:lnTo>
                  <a:lnTo>
                    <a:pt x="269722" y="16764"/>
                  </a:lnTo>
                  <a:lnTo>
                    <a:pt x="269722" y="0"/>
                  </a:lnTo>
                  <a:close/>
                </a:path>
                <a:path w="2183765" h="17145">
                  <a:moveTo>
                    <a:pt x="336765" y="0"/>
                  </a:moveTo>
                  <a:lnTo>
                    <a:pt x="387057" y="0"/>
                  </a:lnTo>
                  <a:lnTo>
                    <a:pt x="387057" y="16764"/>
                  </a:lnTo>
                  <a:lnTo>
                    <a:pt x="336765" y="16764"/>
                  </a:lnTo>
                  <a:lnTo>
                    <a:pt x="336765" y="0"/>
                  </a:lnTo>
                  <a:close/>
                </a:path>
                <a:path w="2183765" h="17145">
                  <a:moveTo>
                    <a:pt x="403821" y="0"/>
                  </a:moveTo>
                  <a:lnTo>
                    <a:pt x="455637" y="0"/>
                  </a:lnTo>
                  <a:lnTo>
                    <a:pt x="455637" y="16764"/>
                  </a:lnTo>
                  <a:lnTo>
                    <a:pt x="403821" y="16764"/>
                  </a:lnTo>
                  <a:lnTo>
                    <a:pt x="403821" y="0"/>
                  </a:lnTo>
                  <a:close/>
                </a:path>
                <a:path w="2183765" h="17145">
                  <a:moveTo>
                    <a:pt x="472401" y="0"/>
                  </a:moveTo>
                  <a:lnTo>
                    <a:pt x="522693" y="0"/>
                  </a:lnTo>
                  <a:lnTo>
                    <a:pt x="522693" y="16764"/>
                  </a:lnTo>
                  <a:lnTo>
                    <a:pt x="472401" y="16764"/>
                  </a:lnTo>
                  <a:lnTo>
                    <a:pt x="472401" y="0"/>
                  </a:lnTo>
                  <a:close/>
                </a:path>
                <a:path w="2183765" h="17145">
                  <a:moveTo>
                    <a:pt x="537921" y="0"/>
                  </a:moveTo>
                  <a:lnTo>
                    <a:pt x="589737" y="0"/>
                  </a:lnTo>
                  <a:lnTo>
                    <a:pt x="589737" y="16764"/>
                  </a:lnTo>
                  <a:lnTo>
                    <a:pt x="537921" y="16764"/>
                  </a:lnTo>
                  <a:lnTo>
                    <a:pt x="537921" y="0"/>
                  </a:lnTo>
                  <a:close/>
                </a:path>
                <a:path w="2183765" h="17145">
                  <a:moveTo>
                    <a:pt x="606501" y="0"/>
                  </a:moveTo>
                  <a:lnTo>
                    <a:pt x="656793" y="0"/>
                  </a:lnTo>
                  <a:lnTo>
                    <a:pt x="656793" y="16764"/>
                  </a:lnTo>
                  <a:lnTo>
                    <a:pt x="606501" y="16764"/>
                  </a:lnTo>
                  <a:lnTo>
                    <a:pt x="606501" y="0"/>
                  </a:lnTo>
                  <a:close/>
                </a:path>
                <a:path w="2183765" h="17145">
                  <a:moveTo>
                    <a:pt x="673544" y="0"/>
                  </a:moveTo>
                  <a:lnTo>
                    <a:pt x="723836" y="0"/>
                  </a:lnTo>
                  <a:lnTo>
                    <a:pt x="723836" y="16764"/>
                  </a:lnTo>
                  <a:lnTo>
                    <a:pt x="673544" y="16764"/>
                  </a:lnTo>
                  <a:lnTo>
                    <a:pt x="673544" y="0"/>
                  </a:lnTo>
                  <a:close/>
                </a:path>
                <a:path w="2183765" h="17145">
                  <a:moveTo>
                    <a:pt x="740600" y="0"/>
                  </a:moveTo>
                  <a:lnTo>
                    <a:pt x="790892" y="0"/>
                  </a:lnTo>
                  <a:lnTo>
                    <a:pt x="790892" y="16764"/>
                  </a:lnTo>
                  <a:lnTo>
                    <a:pt x="740600" y="16764"/>
                  </a:lnTo>
                  <a:lnTo>
                    <a:pt x="740600" y="0"/>
                  </a:lnTo>
                  <a:close/>
                </a:path>
                <a:path w="2183765" h="17145">
                  <a:moveTo>
                    <a:pt x="807643" y="0"/>
                  </a:moveTo>
                  <a:lnTo>
                    <a:pt x="857935" y="0"/>
                  </a:lnTo>
                  <a:lnTo>
                    <a:pt x="857935" y="16764"/>
                  </a:lnTo>
                  <a:lnTo>
                    <a:pt x="807643" y="16764"/>
                  </a:lnTo>
                  <a:lnTo>
                    <a:pt x="807643" y="0"/>
                  </a:lnTo>
                  <a:close/>
                </a:path>
                <a:path w="2183765" h="17145">
                  <a:moveTo>
                    <a:pt x="876223" y="0"/>
                  </a:moveTo>
                  <a:lnTo>
                    <a:pt x="926515" y="0"/>
                  </a:lnTo>
                  <a:lnTo>
                    <a:pt x="926515" y="16764"/>
                  </a:lnTo>
                  <a:lnTo>
                    <a:pt x="876223" y="16764"/>
                  </a:lnTo>
                  <a:lnTo>
                    <a:pt x="876223" y="0"/>
                  </a:lnTo>
                  <a:close/>
                </a:path>
                <a:path w="2183765" h="17145">
                  <a:moveTo>
                    <a:pt x="941743" y="0"/>
                  </a:moveTo>
                  <a:lnTo>
                    <a:pt x="992035" y="0"/>
                  </a:lnTo>
                  <a:lnTo>
                    <a:pt x="992035" y="16764"/>
                  </a:lnTo>
                  <a:lnTo>
                    <a:pt x="941743" y="16764"/>
                  </a:lnTo>
                  <a:lnTo>
                    <a:pt x="941743" y="0"/>
                  </a:lnTo>
                  <a:close/>
                </a:path>
                <a:path w="2183765" h="17145">
                  <a:moveTo>
                    <a:pt x="1010323" y="0"/>
                  </a:moveTo>
                  <a:lnTo>
                    <a:pt x="1060615" y="0"/>
                  </a:lnTo>
                  <a:lnTo>
                    <a:pt x="1060615" y="16764"/>
                  </a:lnTo>
                  <a:lnTo>
                    <a:pt x="1010323" y="16764"/>
                  </a:lnTo>
                  <a:lnTo>
                    <a:pt x="1010323" y="0"/>
                  </a:lnTo>
                  <a:close/>
                </a:path>
                <a:path w="2183765" h="17145">
                  <a:moveTo>
                    <a:pt x="1077379" y="0"/>
                  </a:moveTo>
                  <a:lnTo>
                    <a:pt x="1127671" y="0"/>
                  </a:lnTo>
                  <a:lnTo>
                    <a:pt x="1127671" y="16764"/>
                  </a:lnTo>
                  <a:lnTo>
                    <a:pt x="1077379" y="16764"/>
                  </a:lnTo>
                  <a:lnTo>
                    <a:pt x="1077379" y="0"/>
                  </a:lnTo>
                  <a:close/>
                </a:path>
                <a:path w="2183765" h="17145">
                  <a:moveTo>
                    <a:pt x="1144422" y="0"/>
                  </a:moveTo>
                  <a:lnTo>
                    <a:pt x="1194714" y="0"/>
                  </a:lnTo>
                  <a:lnTo>
                    <a:pt x="1194714" y="16764"/>
                  </a:lnTo>
                  <a:lnTo>
                    <a:pt x="1144422" y="16764"/>
                  </a:lnTo>
                  <a:lnTo>
                    <a:pt x="1144422" y="0"/>
                  </a:lnTo>
                  <a:close/>
                </a:path>
                <a:path w="2183765" h="17145">
                  <a:moveTo>
                    <a:pt x="1211478" y="0"/>
                  </a:moveTo>
                  <a:lnTo>
                    <a:pt x="1261770" y="0"/>
                  </a:lnTo>
                  <a:lnTo>
                    <a:pt x="1261770" y="16764"/>
                  </a:lnTo>
                  <a:lnTo>
                    <a:pt x="1211478" y="16764"/>
                  </a:lnTo>
                  <a:lnTo>
                    <a:pt x="1211478" y="0"/>
                  </a:lnTo>
                  <a:close/>
                </a:path>
                <a:path w="2183765" h="17145">
                  <a:moveTo>
                    <a:pt x="1280045" y="0"/>
                  </a:moveTo>
                  <a:lnTo>
                    <a:pt x="1330337" y="0"/>
                  </a:lnTo>
                  <a:lnTo>
                    <a:pt x="1330337" y="16764"/>
                  </a:lnTo>
                  <a:lnTo>
                    <a:pt x="1280045" y="16764"/>
                  </a:lnTo>
                  <a:lnTo>
                    <a:pt x="1280045" y="0"/>
                  </a:lnTo>
                  <a:close/>
                </a:path>
                <a:path w="2183765" h="17145">
                  <a:moveTo>
                    <a:pt x="1345577" y="0"/>
                  </a:moveTo>
                  <a:lnTo>
                    <a:pt x="1395869" y="0"/>
                  </a:lnTo>
                  <a:lnTo>
                    <a:pt x="1395869" y="16764"/>
                  </a:lnTo>
                  <a:lnTo>
                    <a:pt x="1345577" y="16764"/>
                  </a:lnTo>
                  <a:lnTo>
                    <a:pt x="1345577" y="0"/>
                  </a:lnTo>
                  <a:close/>
                </a:path>
                <a:path w="2183765" h="17145">
                  <a:moveTo>
                    <a:pt x="1414145" y="0"/>
                  </a:moveTo>
                  <a:lnTo>
                    <a:pt x="1464437" y="0"/>
                  </a:lnTo>
                  <a:lnTo>
                    <a:pt x="1464437" y="16764"/>
                  </a:lnTo>
                  <a:lnTo>
                    <a:pt x="1414145" y="16764"/>
                  </a:lnTo>
                  <a:lnTo>
                    <a:pt x="1414145" y="0"/>
                  </a:lnTo>
                  <a:close/>
                </a:path>
                <a:path w="2183765" h="17145">
                  <a:moveTo>
                    <a:pt x="1481201" y="0"/>
                  </a:moveTo>
                  <a:lnTo>
                    <a:pt x="1531493" y="0"/>
                  </a:lnTo>
                  <a:lnTo>
                    <a:pt x="1531493" y="16764"/>
                  </a:lnTo>
                  <a:lnTo>
                    <a:pt x="1481201" y="16764"/>
                  </a:lnTo>
                  <a:lnTo>
                    <a:pt x="1481201" y="0"/>
                  </a:lnTo>
                  <a:close/>
                </a:path>
                <a:path w="2183765" h="17145">
                  <a:moveTo>
                    <a:pt x="1548244" y="0"/>
                  </a:moveTo>
                  <a:lnTo>
                    <a:pt x="1598536" y="0"/>
                  </a:lnTo>
                  <a:lnTo>
                    <a:pt x="1598536" y="16764"/>
                  </a:lnTo>
                  <a:lnTo>
                    <a:pt x="1548244" y="16764"/>
                  </a:lnTo>
                  <a:lnTo>
                    <a:pt x="1548244" y="0"/>
                  </a:lnTo>
                  <a:close/>
                </a:path>
                <a:path w="2183765" h="17145">
                  <a:moveTo>
                    <a:pt x="1615300" y="0"/>
                  </a:moveTo>
                  <a:lnTo>
                    <a:pt x="1665592" y="0"/>
                  </a:lnTo>
                  <a:lnTo>
                    <a:pt x="1665592" y="16764"/>
                  </a:lnTo>
                  <a:lnTo>
                    <a:pt x="1615300" y="16764"/>
                  </a:lnTo>
                  <a:lnTo>
                    <a:pt x="1615300" y="0"/>
                  </a:lnTo>
                  <a:close/>
                </a:path>
                <a:path w="2183765" h="17145">
                  <a:moveTo>
                    <a:pt x="1683880" y="0"/>
                  </a:moveTo>
                  <a:lnTo>
                    <a:pt x="1734172" y="0"/>
                  </a:lnTo>
                  <a:lnTo>
                    <a:pt x="1734172" y="16764"/>
                  </a:lnTo>
                  <a:lnTo>
                    <a:pt x="1683880" y="16764"/>
                  </a:lnTo>
                  <a:lnTo>
                    <a:pt x="1683880" y="0"/>
                  </a:lnTo>
                  <a:close/>
                </a:path>
                <a:path w="2183765" h="17145">
                  <a:moveTo>
                    <a:pt x="1749399" y="0"/>
                  </a:moveTo>
                  <a:lnTo>
                    <a:pt x="1799691" y="0"/>
                  </a:lnTo>
                  <a:lnTo>
                    <a:pt x="1799691" y="16764"/>
                  </a:lnTo>
                  <a:lnTo>
                    <a:pt x="1749399" y="16764"/>
                  </a:lnTo>
                  <a:lnTo>
                    <a:pt x="1749399" y="0"/>
                  </a:lnTo>
                  <a:close/>
                </a:path>
                <a:path w="2183765" h="17145">
                  <a:moveTo>
                    <a:pt x="1817979" y="0"/>
                  </a:moveTo>
                  <a:lnTo>
                    <a:pt x="1868271" y="0"/>
                  </a:lnTo>
                  <a:lnTo>
                    <a:pt x="1868271" y="16764"/>
                  </a:lnTo>
                  <a:lnTo>
                    <a:pt x="1817979" y="16764"/>
                  </a:lnTo>
                  <a:lnTo>
                    <a:pt x="1817979" y="0"/>
                  </a:lnTo>
                  <a:close/>
                </a:path>
                <a:path w="2183765" h="17145">
                  <a:moveTo>
                    <a:pt x="1885022" y="0"/>
                  </a:moveTo>
                  <a:lnTo>
                    <a:pt x="1935314" y="0"/>
                  </a:lnTo>
                  <a:lnTo>
                    <a:pt x="1935314" y="16764"/>
                  </a:lnTo>
                  <a:lnTo>
                    <a:pt x="1885022" y="16764"/>
                  </a:lnTo>
                  <a:lnTo>
                    <a:pt x="1885022" y="0"/>
                  </a:lnTo>
                  <a:close/>
                </a:path>
                <a:path w="2183765" h="17145">
                  <a:moveTo>
                    <a:pt x="1952078" y="0"/>
                  </a:moveTo>
                  <a:lnTo>
                    <a:pt x="2002358" y="1524"/>
                  </a:lnTo>
                  <a:lnTo>
                    <a:pt x="2002358" y="16764"/>
                  </a:lnTo>
                  <a:lnTo>
                    <a:pt x="1952078" y="16764"/>
                  </a:lnTo>
                  <a:lnTo>
                    <a:pt x="1952078" y="0"/>
                  </a:lnTo>
                  <a:close/>
                </a:path>
                <a:path w="2183765" h="17145">
                  <a:moveTo>
                    <a:pt x="2019122" y="1524"/>
                  </a:moveTo>
                  <a:lnTo>
                    <a:pt x="2069414" y="1524"/>
                  </a:lnTo>
                  <a:lnTo>
                    <a:pt x="2069414" y="16764"/>
                  </a:lnTo>
                  <a:lnTo>
                    <a:pt x="2019122" y="16764"/>
                  </a:lnTo>
                  <a:lnTo>
                    <a:pt x="2019122" y="1524"/>
                  </a:lnTo>
                  <a:close/>
                </a:path>
                <a:path w="2183765" h="17145">
                  <a:moveTo>
                    <a:pt x="2087702" y="1524"/>
                  </a:moveTo>
                  <a:lnTo>
                    <a:pt x="2137994" y="1524"/>
                  </a:lnTo>
                  <a:lnTo>
                    <a:pt x="2137994" y="16764"/>
                  </a:lnTo>
                  <a:lnTo>
                    <a:pt x="2087702" y="16764"/>
                  </a:lnTo>
                  <a:lnTo>
                    <a:pt x="2087702" y="1524"/>
                  </a:lnTo>
                  <a:close/>
                </a:path>
                <a:path w="2183765" h="17145">
                  <a:moveTo>
                    <a:pt x="2153234" y="1524"/>
                  </a:moveTo>
                  <a:lnTo>
                    <a:pt x="2183714" y="1524"/>
                  </a:lnTo>
                  <a:lnTo>
                    <a:pt x="2183714" y="16764"/>
                  </a:lnTo>
                  <a:lnTo>
                    <a:pt x="2153234" y="16764"/>
                  </a:lnTo>
                  <a:lnTo>
                    <a:pt x="2153234" y="1524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3413988" y="5184216"/>
              <a:ext cx="3175" cy="1338580"/>
            </a:xfrm>
            <a:custGeom>
              <a:avLst/>
              <a:gdLst/>
              <a:ahLst/>
              <a:cxnLst/>
              <a:rect l="l" t="t" r="r" b="b"/>
              <a:pathLst>
                <a:path w="3175" h="1338579">
                  <a:moveTo>
                    <a:pt x="0" y="1337957"/>
                  </a:moveTo>
                  <a:lnTo>
                    <a:pt x="3048" y="0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5631" y="5039620"/>
              <a:ext cx="148996" cy="150520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4068" y="5039620"/>
              <a:ext cx="148996" cy="150520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59130" y="5039620"/>
              <a:ext cx="147472" cy="150520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22971" y="5039620"/>
              <a:ext cx="148996" cy="150520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58558" y="8270220"/>
              <a:ext cx="148996" cy="15052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21245" y="8267172"/>
              <a:ext cx="147472" cy="14899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34579" y="8267172"/>
              <a:ext cx="147472" cy="148996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40307" y="8267172"/>
              <a:ext cx="150520" cy="148996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21245" y="8555196"/>
              <a:ext cx="147472" cy="15052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34579" y="8555196"/>
              <a:ext cx="147472" cy="15052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40307" y="8555196"/>
              <a:ext cx="150520" cy="150520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945311" y="5123256"/>
              <a:ext cx="3460750" cy="3437890"/>
            </a:xfrm>
            <a:custGeom>
              <a:avLst/>
              <a:gdLst/>
              <a:ahLst/>
              <a:cxnLst/>
              <a:rect l="l" t="t" r="r" b="b"/>
              <a:pathLst>
                <a:path w="3460750" h="3437890">
                  <a:moveTo>
                    <a:pt x="544029" y="0"/>
                  </a:moveTo>
                  <a:lnTo>
                    <a:pt x="544029" y="2794787"/>
                  </a:lnTo>
                </a:path>
                <a:path w="3460750" h="3437890">
                  <a:moveTo>
                    <a:pt x="745185" y="0"/>
                  </a:moveTo>
                  <a:lnTo>
                    <a:pt x="746709" y="2703347"/>
                  </a:lnTo>
                </a:path>
                <a:path w="3460750" h="3437890">
                  <a:moveTo>
                    <a:pt x="542505" y="2785643"/>
                  </a:moveTo>
                  <a:lnTo>
                    <a:pt x="1971903" y="2785643"/>
                  </a:lnTo>
                </a:path>
                <a:path w="3460750" h="3437890">
                  <a:moveTo>
                    <a:pt x="0" y="71628"/>
                  </a:moveTo>
                  <a:lnTo>
                    <a:pt x="0" y="3152889"/>
                  </a:lnTo>
                </a:path>
                <a:path w="3460750" h="3437890">
                  <a:moveTo>
                    <a:pt x="3460724" y="3291560"/>
                  </a:moveTo>
                  <a:lnTo>
                    <a:pt x="3460724" y="3437864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1982558" y="8424591"/>
            <a:ext cx="156845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1974107" y="5175325"/>
            <a:ext cx="2389505" cy="3245485"/>
            <a:chOff x="1974107" y="5175325"/>
            <a:chExt cx="2389505" cy="3245485"/>
          </a:xfrm>
        </p:grpSpPr>
        <p:pic>
          <p:nvPicPr>
            <p:cNvPr id="77" name="object 7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74107" y="8270220"/>
              <a:ext cx="150520" cy="150520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2048598" y="5184215"/>
              <a:ext cx="0" cy="3090545"/>
            </a:xfrm>
            <a:custGeom>
              <a:avLst/>
              <a:gdLst/>
              <a:ahLst/>
              <a:cxnLst/>
              <a:rect l="l" t="t" r="r" b="b"/>
              <a:pathLst>
                <a:path w="0" h="3090545">
                  <a:moveTo>
                    <a:pt x="0" y="0"/>
                  </a:moveTo>
                  <a:lnTo>
                    <a:pt x="0" y="3090405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048266" y="6077191"/>
              <a:ext cx="1310640" cy="1447800"/>
            </a:xfrm>
            <a:custGeom>
              <a:avLst/>
              <a:gdLst/>
              <a:ahLst/>
              <a:cxnLst/>
              <a:rect l="l" t="t" r="r" b="b"/>
              <a:pathLst>
                <a:path w="1310639" h="1447800">
                  <a:moveTo>
                    <a:pt x="0" y="1447685"/>
                  </a:moveTo>
                  <a:lnTo>
                    <a:pt x="1310525" y="1447685"/>
                  </a:lnTo>
                  <a:lnTo>
                    <a:pt x="1310525" y="0"/>
                  </a:lnTo>
                  <a:lnTo>
                    <a:pt x="0" y="0"/>
                  </a:lnTo>
                  <a:lnTo>
                    <a:pt x="0" y="1447685"/>
                  </a:lnTo>
                  <a:close/>
                </a:path>
              </a:pathLst>
            </a:custGeom>
            <a:ln w="8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616667" y="6461213"/>
              <a:ext cx="280670" cy="281940"/>
            </a:xfrm>
            <a:custGeom>
              <a:avLst/>
              <a:gdLst/>
              <a:ahLst/>
              <a:cxnLst/>
              <a:rect l="l" t="t" r="r" b="b"/>
              <a:pathLst>
                <a:path w="280670" h="281940">
                  <a:moveTo>
                    <a:pt x="280390" y="140195"/>
                  </a:moveTo>
                  <a:lnTo>
                    <a:pt x="280390" y="155435"/>
                  </a:lnTo>
                  <a:lnTo>
                    <a:pt x="277342" y="172199"/>
                  </a:lnTo>
                  <a:lnTo>
                    <a:pt x="272770" y="187439"/>
                  </a:lnTo>
                  <a:lnTo>
                    <a:pt x="266674" y="202679"/>
                  </a:lnTo>
                  <a:lnTo>
                    <a:pt x="259054" y="216395"/>
                  </a:lnTo>
                  <a:lnTo>
                    <a:pt x="248386" y="228587"/>
                  </a:lnTo>
                  <a:lnTo>
                    <a:pt x="239242" y="240779"/>
                  </a:lnTo>
                  <a:lnTo>
                    <a:pt x="227050" y="251447"/>
                  </a:lnTo>
                  <a:lnTo>
                    <a:pt x="214871" y="259067"/>
                  </a:lnTo>
                  <a:lnTo>
                    <a:pt x="198107" y="266687"/>
                  </a:lnTo>
                  <a:lnTo>
                    <a:pt x="184391" y="274294"/>
                  </a:lnTo>
                  <a:lnTo>
                    <a:pt x="169151" y="278866"/>
                  </a:lnTo>
                  <a:lnTo>
                    <a:pt x="152387" y="280390"/>
                  </a:lnTo>
                  <a:lnTo>
                    <a:pt x="137147" y="281914"/>
                  </a:lnTo>
                  <a:lnTo>
                    <a:pt x="120383" y="278866"/>
                  </a:lnTo>
                  <a:lnTo>
                    <a:pt x="105143" y="277342"/>
                  </a:lnTo>
                  <a:lnTo>
                    <a:pt x="89903" y="269735"/>
                  </a:lnTo>
                  <a:lnTo>
                    <a:pt x="48768" y="246875"/>
                  </a:lnTo>
                  <a:lnTo>
                    <a:pt x="18288" y="210299"/>
                  </a:lnTo>
                  <a:lnTo>
                    <a:pt x="0" y="149339"/>
                  </a:lnTo>
                  <a:lnTo>
                    <a:pt x="0" y="131051"/>
                  </a:lnTo>
                  <a:lnTo>
                    <a:pt x="3048" y="117348"/>
                  </a:lnTo>
                  <a:lnTo>
                    <a:pt x="6096" y="100584"/>
                  </a:lnTo>
                  <a:lnTo>
                    <a:pt x="9144" y="85344"/>
                  </a:lnTo>
                  <a:lnTo>
                    <a:pt x="18288" y="73152"/>
                  </a:lnTo>
                  <a:lnTo>
                    <a:pt x="27432" y="57912"/>
                  </a:lnTo>
                  <a:lnTo>
                    <a:pt x="60960" y="24384"/>
                  </a:lnTo>
                  <a:lnTo>
                    <a:pt x="105143" y="6096"/>
                  </a:lnTo>
                  <a:lnTo>
                    <a:pt x="120383" y="1524"/>
                  </a:lnTo>
                  <a:lnTo>
                    <a:pt x="137147" y="0"/>
                  </a:lnTo>
                  <a:lnTo>
                    <a:pt x="152387" y="0"/>
                  </a:lnTo>
                  <a:lnTo>
                    <a:pt x="198107" y="13716"/>
                  </a:lnTo>
                  <a:lnTo>
                    <a:pt x="248386" y="51816"/>
                  </a:lnTo>
                  <a:lnTo>
                    <a:pt x="272770" y="92964"/>
                  </a:lnTo>
                  <a:lnTo>
                    <a:pt x="280390" y="124955"/>
                  </a:lnTo>
                  <a:lnTo>
                    <a:pt x="280390" y="14019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473424" y="6337782"/>
              <a:ext cx="539750" cy="715010"/>
            </a:xfrm>
            <a:custGeom>
              <a:avLst/>
              <a:gdLst/>
              <a:ahLst/>
              <a:cxnLst/>
              <a:rect l="l" t="t" r="r" b="b"/>
              <a:pathLst>
                <a:path w="539750" h="715009">
                  <a:moveTo>
                    <a:pt x="0" y="714692"/>
                  </a:moveTo>
                  <a:lnTo>
                    <a:pt x="539445" y="710120"/>
                  </a:lnTo>
                </a:path>
                <a:path w="539750" h="715009">
                  <a:moveTo>
                    <a:pt x="278866" y="606501"/>
                  </a:moveTo>
                  <a:lnTo>
                    <a:pt x="277342" y="714692"/>
                  </a:lnTo>
                </a:path>
                <a:path w="539750" h="715009">
                  <a:moveTo>
                    <a:pt x="74663" y="0"/>
                  </a:moveTo>
                  <a:lnTo>
                    <a:pt x="288010" y="4572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754577" y="6342525"/>
              <a:ext cx="0" cy="487680"/>
            </a:xfrm>
            <a:custGeom>
              <a:avLst/>
              <a:gdLst/>
              <a:ahLst/>
              <a:cxnLst/>
              <a:rect l="l" t="t" r="r" b="b"/>
              <a:pathLst>
                <a:path w="0" h="487679">
                  <a:moveTo>
                    <a:pt x="0" y="0"/>
                  </a:moveTo>
                  <a:lnTo>
                    <a:pt x="0" y="487468"/>
                  </a:lnTo>
                </a:path>
              </a:pathLst>
            </a:custGeom>
            <a:ln w="72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484092" y="6589216"/>
              <a:ext cx="533400" cy="5080"/>
            </a:xfrm>
            <a:custGeom>
              <a:avLst/>
              <a:gdLst/>
              <a:ahLst/>
              <a:cxnLst/>
              <a:rect l="l" t="t" r="r" b="b"/>
              <a:pathLst>
                <a:path w="533400" h="5079">
                  <a:moveTo>
                    <a:pt x="0" y="0"/>
                  </a:moveTo>
                  <a:lnTo>
                    <a:pt x="533349" y="4572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>
            <a:off x="3105666" y="7170276"/>
            <a:ext cx="1252855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1275">
              <a:lnSpc>
                <a:spcPts val="1110"/>
              </a:lnSpc>
              <a:spcBef>
                <a:spcPts val="90"/>
              </a:spcBef>
            </a:pPr>
            <a:r>
              <a:rPr dirty="0" sz="950" spc="-10">
                <a:latin typeface="Arial"/>
                <a:cs typeface="Arial"/>
              </a:rPr>
              <a:t>UNIVERSAL</a:t>
            </a:r>
            <a:r>
              <a:rPr dirty="0" sz="950" spc="15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Arial"/>
                <a:cs typeface="Arial"/>
              </a:rPr>
              <a:t>POWER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110"/>
              </a:lnSpc>
            </a:pPr>
            <a:r>
              <a:rPr dirty="0" sz="950">
                <a:latin typeface="Arial"/>
                <a:cs typeface="Arial"/>
              </a:rPr>
              <a:t>METER</a:t>
            </a:r>
            <a:r>
              <a:rPr dirty="0" sz="950" spc="-4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 spc="-4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1091)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1680083" y="5175325"/>
            <a:ext cx="3197225" cy="3169285"/>
            <a:chOff x="1680083" y="5175325"/>
            <a:chExt cx="3197225" cy="3169285"/>
          </a:xfrm>
        </p:grpSpPr>
        <p:sp>
          <p:nvSpPr>
            <p:cNvPr id="86" name="object 86" descr=""/>
            <p:cNvSpPr/>
            <p:nvPr/>
          </p:nvSpPr>
          <p:spPr>
            <a:xfrm>
              <a:off x="3826967" y="75233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732479" y="6829994"/>
              <a:ext cx="43180" cy="108585"/>
            </a:xfrm>
            <a:custGeom>
              <a:avLst/>
              <a:gdLst/>
              <a:ahLst/>
              <a:cxnLst/>
              <a:rect l="l" t="t" r="r" b="b"/>
              <a:pathLst>
                <a:path w="43179" h="108584">
                  <a:moveTo>
                    <a:pt x="0" y="108193"/>
                  </a:moveTo>
                  <a:lnTo>
                    <a:pt x="42669" y="108193"/>
                  </a:lnTo>
                  <a:lnTo>
                    <a:pt x="42669" y="0"/>
                  </a:lnTo>
                  <a:lnTo>
                    <a:pt x="0" y="0"/>
                  </a:lnTo>
                  <a:lnTo>
                    <a:pt x="0" y="108193"/>
                  </a:lnTo>
                  <a:close/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688973" y="6584644"/>
              <a:ext cx="2769235" cy="1751330"/>
            </a:xfrm>
            <a:custGeom>
              <a:avLst/>
              <a:gdLst/>
              <a:ahLst/>
              <a:cxnLst/>
              <a:rect l="l" t="t" r="r" b="b"/>
              <a:pathLst>
                <a:path w="2769235" h="1751329">
                  <a:moveTo>
                    <a:pt x="2768866" y="1080427"/>
                  </a:moveTo>
                  <a:lnTo>
                    <a:pt x="2762770" y="0"/>
                  </a:lnTo>
                </a:path>
                <a:path w="2769235" h="1751329">
                  <a:moveTo>
                    <a:pt x="2499144" y="1685404"/>
                  </a:moveTo>
                  <a:lnTo>
                    <a:pt x="2496096" y="1074331"/>
                  </a:lnTo>
                </a:path>
                <a:path w="2769235" h="1751329">
                  <a:moveTo>
                    <a:pt x="2150173" y="1689976"/>
                  </a:moveTo>
                  <a:lnTo>
                    <a:pt x="2150173" y="1078903"/>
                  </a:lnTo>
                </a:path>
                <a:path w="2769235" h="1751329">
                  <a:moveTo>
                    <a:pt x="1437005" y="1750936"/>
                  </a:moveTo>
                  <a:lnTo>
                    <a:pt x="1437005" y="1237386"/>
                  </a:lnTo>
                </a:path>
                <a:path w="2769235" h="1751329">
                  <a:moveTo>
                    <a:pt x="1441577" y="1237386"/>
                  </a:moveTo>
                  <a:lnTo>
                    <a:pt x="0" y="1238910"/>
                  </a:lnTo>
                </a:path>
                <a:path w="2769235" h="1751329">
                  <a:moveTo>
                    <a:pt x="1225194" y="1750936"/>
                  </a:moveTo>
                  <a:lnTo>
                    <a:pt x="1225194" y="1333398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21650" y="7893830"/>
              <a:ext cx="155092" cy="138328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3933634" y="5184215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w="0" h="386079">
                  <a:moveTo>
                    <a:pt x="0" y="385533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3548088" y="6337782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w="0" h="256540">
                  <a:moveTo>
                    <a:pt x="0" y="0"/>
                  </a:moveTo>
                  <a:lnTo>
                    <a:pt x="0" y="256006"/>
                  </a:lnTo>
                </a:path>
              </a:pathLst>
            </a:custGeom>
            <a:ln w="5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37972" y="6516249"/>
              <a:ext cx="150520" cy="150520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24256" y="6977982"/>
              <a:ext cx="150520" cy="150520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13041" y="6522345"/>
              <a:ext cx="148996" cy="148996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05421" y="6979507"/>
              <a:ext cx="148996" cy="150520"/>
            </a:xfrm>
            <a:prstGeom prst="rect">
              <a:avLst/>
            </a:prstGeom>
          </p:spPr>
        </p:pic>
      </p:grpSp>
      <p:sp>
        <p:nvSpPr>
          <p:cNvPr id="96" name="object 96" descr=""/>
          <p:cNvSpPr txBox="1"/>
          <p:nvPr/>
        </p:nvSpPr>
        <p:spPr>
          <a:xfrm>
            <a:off x="2902991" y="4895300"/>
            <a:ext cx="15367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97" name="object 97" descr=""/>
          <p:cNvGrpSpPr/>
          <p:nvPr/>
        </p:nvGrpSpPr>
        <p:grpSpPr>
          <a:xfrm>
            <a:off x="2889954" y="5036572"/>
            <a:ext cx="1583055" cy="2639060"/>
            <a:chOff x="2889954" y="5036572"/>
            <a:chExt cx="1583055" cy="2639060"/>
          </a:xfrm>
        </p:grpSpPr>
        <p:pic>
          <p:nvPicPr>
            <p:cNvPr id="98" name="object 98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89954" y="5036572"/>
              <a:ext cx="148996" cy="148996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2955302" y="5161356"/>
              <a:ext cx="1508760" cy="2505710"/>
            </a:xfrm>
            <a:custGeom>
              <a:avLst/>
              <a:gdLst/>
              <a:ahLst/>
              <a:cxnLst/>
              <a:rect l="l" t="t" r="r" b="b"/>
              <a:pathLst>
                <a:path w="1508760" h="2505709">
                  <a:moveTo>
                    <a:pt x="6096" y="2503716"/>
                  </a:moveTo>
                  <a:lnTo>
                    <a:pt x="6096" y="0"/>
                  </a:lnTo>
                </a:path>
                <a:path w="1508760" h="2505709">
                  <a:moveTo>
                    <a:pt x="888415" y="2505240"/>
                  </a:moveTo>
                  <a:lnTo>
                    <a:pt x="0" y="2497620"/>
                  </a:lnTo>
                </a:path>
                <a:path w="1508760" h="2505709">
                  <a:moveTo>
                    <a:pt x="1508633" y="2491524"/>
                  </a:moveTo>
                  <a:lnTo>
                    <a:pt x="1223670" y="2488488"/>
                  </a:lnTo>
                </a:path>
                <a:path w="1508760" h="2505709">
                  <a:moveTo>
                    <a:pt x="1505585" y="1432433"/>
                  </a:moveTo>
                  <a:lnTo>
                    <a:pt x="1208430" y="1433957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 txBox="1"/>
          <p:nvPr/>
        </p:nvSpPr>
        <p:spPr>
          <a:xfrm>
            <a:off x="4778870" y="4904444"/>
            <a:ext cx="95250" cy="1416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3926014" y="5042668"/>
            <a:ext cx="989330" cy="3241040"/>
            <a:chOff x="3926014" y="5042668"/>
            <a:chExt cx="989330" cy="3241040"/>
          </a:xfrm>
        </p:grpSpPr>
        <p:pic>
          <p:nvPicPr>
            <p:cNvPr id="102" name="object 10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67357" y="5042668"/>
              <a:ext cx="147472" cy="150520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3926014" y="5178120"/>
              <a:ext cx="920750" cy="3096895"/>
            </a:xfrm>
            <a:custGeom>
              <a:avLst/>
              <a:gdLst/>
              <a:ahLst/>
              <a:cxnLst/>
              <a:rect l="l" t="t" r="r" b="b"/>
              <a:pathLst>
                <a:path w="920750" h="3096895">
                  <a:moveTo>
                    <a:pt x="918895" y="1878926"/>
                  </a:moveTo>
                  <a:lnTo>
                    <a:pt x="914323" y="0"/>
                  </a:lnTo>
                </a:path>
                <a:path w="920750" h="3096895">
                  <a:moveTo>
                    <a:pt x="920419" y="1877402"/>
                  </a:moveTo>
                  <a:lnTo>
                    <a:pt x="211823" y="1874354"/>
                  </a:lnTo>
                </a:path>
                <a:path w="920750" h="3096895">
                  <a:moveTo>
                    <a:pt x="633933" y="394677"/>
                  </a:moveTo>
                  <a:lnTo>
                    <a:pt x="0" y="394677"/>
                  </a:lnTo>
                </a:path>
                <a:path w="920750" h="3096895">
                  <a:moveTo>
                    <a:pt x="633933" y="2689631"/>
                  </a:moveTo>
                  <a:lnTo>
                    <a:pt x="627837" y="385533"/>
                  </a:lnTo>
                </a:path>
                <a:path w="920750" h="3096895">
                  <a:moveTo>
                    <a:pt x="633933" y="2680487"/>
                  </a:moveTo>
                  <a:lnTo>
                    <a:pt x="480021" y="2683535"/>
                  </a:lnTo>
                </a:path>
                <a:path w="920750" h="3096895">
                  <a:moveTo>
                    <a:pt x="480021" y="3096501"/>
                  </a:moveTo>
                  <a:lnTo>
                    <a:pt x="481545" y="2678963"/>
                  </a:lnTo>
                </a:path>
                <a:path w="920750" h="3096895">
                  <a:moveTo>
                    <a:pt x="775652" y="2785630"/>
                  </a:moveTo>
                  <a:lnTo>
                    <a:pt x="768032" y="213334"/>
                  </a:lnTo>
                </a:path>
                <a:path w="920750" h="3096895">
                  <a:moveTo>
                    <a:pt x="775652" y="214858"/>
                  </a:moveTo>
                  <a:lnTo>
                    <a:pt x="562305" y="211810"/>
                  </a:lnTo>
                </a:path>
                <a:path w="920750" h="3096895">
                  <a:moveTo>
                    <a:pt x="574497" y="224002"/>
                  </a:moveTo>
                  <a:lnTo>
                    <a:pt x="566877" y="10668"/>
                  </a:lnTo>
                </a:path>
                <a:path w="920750" h="3096895">
                  <a:moveTo>
                    <a:pt x="771080" y="2774975"/>
                  </a:moveTo>
                  <a:lnTo>
                    <a:pt x="684212" y="2776499"/>
                  </a:lnTo>
                </a:path>
                <a:path w="920750" h="3096895">
                  <a:moveTo>
                    <a:pt x="691832" y="3093453"/>
                  </a:moveTo>
                  <a:lnTo>
                    <a:pt x="688784" y="2768879"/>
                  </a:lnTo>
                </a:path>
              </a:pathLst>
            </a:custGeom>
            <a:ln w="1724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755848" y="9247475"/>
            <a:ext cx="4868545" cy="5257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R="1175385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Symbol"/>
                <a:cs typeface="Symbol"/>
              </a:rPr>
              <a:t></a:t>
            </a:r>
            <a:endParaRPr sz="75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7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3.8.3.1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MAT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3977004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0328" y="1240827"/>
            <a:ext cx="6144895" cy="105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87630" indent="-227329">
              <a:lnSpc>
                <a:spcPct val="108000"/>
              </a:lnSpc>
              <a:spcBef>
                <a:spcPts val="100"/>
              </a:spcBef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77495" marR="5588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3.8.3.1.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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fórmulas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cálculo.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15313" y="2529935"/>
            <a:ext cx="1530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i="1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05395" y="2512237"/>
            <a:ext cx="1022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003975" y="2442673"/>
            <a:ext cx="154305" cy="144145"/>
            <a:chOff x="3003975" y="2442673"/>
            <a:chExt cx="154305" cy="144145"/>
          </a:xfrm>
        </p:grpSpPr>
        <p:sp>
          <p:nvSpPr>
            <p:cNvPr id="11" name="object 11" descr=""/>
            <p:cNvSpPr/>
            <p:nvPr/>
          </p:nvSpPr>
          <p:spPr>
            <a:xfrm>
              <a:off x="3007118" y="2532671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39" h="9525">
                  <a:moveTo>
                    <a:pt x="0" y="9144"/>
                  </a:moveTo>
                  <a:lnTo>
                    <a:pt x="1524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022358" y="253571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0" y="0"/>
                  </a:moveTo>
                  <a:lnTo>
                    <a:pt x="22860" y="44196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048266" y="2445816"/>
              <a:ext cx="106680" cy="134620"/>
            </a:xfrm>
            <a:custGeom>
              <a:avLst/>
              <a:gdLst/>
              <a:ahLst/>
              <a:cxnLst/>
              <a:rect l="l" t="t" r="r" b="b"/>
              <a:pathLst>
                <a:path w="106680" h="134619">
                  <a:moveTo>
                    <a:pt x="0" y="134099"/>
                  </a:moveTo>
                  <a:lnTo>
                    <a:pt x="30467" y="0"/>
                  </a:lnTo>
                  <a:lnTo>
                    <a:pt x="106667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776507" y="2513876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17502" y="2423652"/>
            <a:ext cx="2691765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610360" algn="l"/>
              </a:tabLst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170">
                <a:latin typeface="Times New Roman"/>
                <a:cs typeface="Times New Roman"/>
              </a:rPr>
              <a:t> 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baseline="34391" sz="1575" i="1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baseline="34391" sz="157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4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baseline="36111" sz="1500" spc="5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5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spc="-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dirty="0" baseline="36111" sz="1500">
                <a:latin typeface="Times New Roman"/>
                <a:cs typeface="Times New Roman"/>
              </a:rPr>
              <a:t>	</a:t>
            </a: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50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210">
                <a:latin typeface="Times New Roman"/>
                <a:cs typeface="Times New Roman"/>
              </a:rPr>
              <a:t>  </a:t>
            </a:r>
            <a:r>
              <a:rPr dirty="0" sz="1000" i="1">
                <a:latin typeface="Times New Roman"/>
                <a:cs typeface="Times New Roman"/>
              </a:rPr>
              <a:t>3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i="1">
                <a:latin typeface="Times New Roman"/>
                <a:cs typeface="Times New Roman"/>
              </a:rPr>
              <a:t>U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cos</a:t>
            </a:r>
            <a:r>
              <a:rPr dirty="0" sz="1050" spc="-20" i="1">
                <a:latin typeface="Symbol"/>
                <a:cs typeface="Symbol"/>
              </a:rPr>
              <a:t>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975453" y="2611596"/>
            <a:ext cx="8509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916021" y="2530303"/>
            <a:ext cx="1028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651375" y="2364196"/>
            <a:ext cx="471170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7970">
              <a:lnSpc>
                <a:spcPts val="840"/>
              </a:lnSpc>
              <a:spcBef>
                <a:spcPts val="95"/>
              </a:spcBef>
            </a:pPr>
            <a:r>
              <a:rPr dirty="0" u="sng" baseline="13888" sz="15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sng" sz="6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ap</a:t>
            </a:r>
            <a:r>
              <a:rPr dirty="0" u="sng" sz="600" spc="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600">
              <a:latin typeface="Times New Roman"/>
              <a:cs typeface="Times New Roman"/>
            </a:endParaRPr>
          </a:p>
          <a:p>
            <a:pPr marL="38100">
              <a:lnSpc>
                <a:spcPts val="900"/>
              </a:lnSpc>
            </a:pPr>
            <a:r>
              <a:rPr dirty="0" sz="1050" i="1">
                <a:latin typeface="Symbol"/>
                <a:cs typeface="Symbol"/>
              </a:rPr>
              <a:t>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8417" y="2727801"/>
            <a:ext cx="6101715" cy="240157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259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marL="466725" marR="4953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466725" marR="216535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marL="466725" marR="18669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marL="466725" marR="28892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previsto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3.8.3.2).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898077" y="5275642"/>
          <a:ext cx="6126480" cy="1942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530225"/>
                <a:gridCol w="644525"/>
                <a:gridCol w="643255"/>
                <a:gridCol w="644525"/>
                <a:gridCol w="644525"/>
                <a:gridCol w="643254"/>
                <a:gridCol w="644525"/>
                <a:gridCol w="644525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 spc="-15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ap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U/V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I/A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út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Symbol"/>
                          <a:cs typeface="Symbol"/>
                        </a:rPr>
                        <a:t>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1778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 descr=""/>
          <p:cNvSpPr txBox="1"/>
          <p:nvPr/>
        </p:nvSpPr>
        <p:spPr>
          <a:xfrm>
            <a:off x="888424" y="7257691"/>
            <a:ext cx="3546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MAT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014041"/>
            <a:ext cx="5309181" cy="609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236532"/>
            <a:ext cx="5309181" cy="6097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459011"/>
            <a:ext cx="5309181" cy="609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681503"/>
            <a:ext cx="5309181" cy="6097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903982"/>
            <a:ext cx="5309181" cy="609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126473"/>
            <a:ext cx="5309181" cy="6097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348951"/>
            <a:ext cx="5309181" cy="6097"/>
          </a:xfrm>
          <a:prstGeom prst="rect">
            <a:avLst/>
          </a:prstGeom>
        </p:spPr>
      </p:pic>
      <p:graphicFrame>
        <p:nvGraphicFramePr>
          <p:cNvPr id="29" name="object 29" descr=""/>
          <p:cNvGraphicFramePr>
            <a:graphicFrameLocks noGrp="1"/>
          </p:cNvGraphicFramePr>
          <p:nvPr/>
        </p:nvGraphicFramePr>
        <p:xfrm>
          <a:off x="898077" y="7569072"/>
          <a:ext cx="6126480" cy="200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Pregunta: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3.8.3.2?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95740" y="321022"/>
            <a:ext cx="39776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71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cortocircuito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rotor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jaula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ardilla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260753" y="1699107"/>
            <a:ext cx="4134485" cy="3230880"/>
            <a:chOff x="1260753" y="1699107"/>
            <a:chExt cx="4134485" cy="3230880"/>
          </a:xfrm>
        </p:grpSpPr>
        <p:sp>
          <p:nvSpPr>
            <p:cNvPr id="8" name="object 8" descr=""/>
            <p:cNvSpPr/>
            <p:nvPr/>
          </p:nvSpPr>
          <p:spPr>
            <a:xfrm>
              <a:off x="1295806" y="4695050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95806" y="4297311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95806" y="3899585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95806" y="3501859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95806" y="3104121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295806" y="2706395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295806" y="2308669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295806" y="1910930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95806" y="4496942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95806" y="4099217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95806" y="3701478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295806" y="3303752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95806" y="2904502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95806" y="2506764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295806" y="2109038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95806" y="1711299"/>
              <a:ext cx="4087495" cy="0"/>
            </a:xfrm>
            <a:custGeom>
              <a:avLst/>
              <a:gdLst/>
              <a:ahLst/>
              <a:cxnLst/>
              <a:rect l="l" t="t" r="r" b="b"/>
              <a:pathLst>
                <a:path w="4087495" h="0">
                  <a:moveTo>
                    <a:pt x="0" y="0"/>
                  </a:moveTo>
                  <a:lnTo>
                    <a:pt x="4087025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51825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062314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572816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83306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595331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105833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616323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126824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806308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318321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28823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339325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849814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361840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872342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382831" y="1711299"/>
              <a:ext cx="0" cy="3183890"/>
            </a:xfrm>
            <a:custGeom>
              <a:avLst/>
              <a:gdLst/>
              <a:ahLst/>
              <a:cxnLst/>
              <a:rect l="l" t="t" r="r" b="b"/>
              <a:pathLst>
                <a:path w="0" h="3183890">
                  <a:moveTo>
                    <a:pt x="0" y="0"/>
                  </a:moveTo>
                  <a:lnTo>
                    <a:pt x="0" y="3183382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295806" y="1711299"/>
              <a:ext cx="4087495" cy="3183890"/>
            </a:xfrm>
            <a:custGeom>
              <a:avLst/>
              <a:gdLst/>
              <a:ahLst/>
              <a:cxnLst/>
              <a:rect l="l" t="t" r="r" b="b"/>
              <a:pathLst>
                <a:path w="4087495" h="3183890">
                  <a:moveTo>
                    <a:pt x="0" y="3183369"/>
                  </a:moveTo>
                  <a:lnTo>
                    <a:pt x="4087025" y="3183369"/>
                  </a:lnTo>
                  <a:lnTo>
                    <a:pt x="4087025" y="0"/>
                  </a:lnTo>
                  <a:lnTo>
                    <a:pt x="0" y="0"/>
                  </a:lnTo>
                  <a:lnTo>
                    <a:pt x="0" y="3183369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260753" y="1711299"/>
              <a:ext cx="4122420" cy="3218815"/>
            </a:xfrm>
            <a:custGeom>
              <a:avLst/>
              <a:gdLst/>
              <a:ahLst/>
              <a:cxnLst/>
              <a:rect l="l" t="t" r="r" b="b"/>
              <a:pathLst>
                <a:path w="4122420" h="3218815">
                  <a:moveTo>
                    <a:pt x="35053" y="0"/>
                  </a:moveTo>
                  <a:lnTo>
                    <a:pt x="35053" y="3183382"/>
                  </a:lnTo>
                </a:path>
                <a:path w="4122420" h="3218815">
                  <a:moveTo>
                    <a:pt x="0" y="3183382"/>
                  </a:moveTo>
                  <a:lnTo>
                    <a:pt x="35053" y="3183382"/>
                  </a:lnTo>
                </a:path>
                <a:path w="4122420" h="3218815">
                  <a:moveTo>
                    <a:pt x="0" y="2785643"/>
                  </a:moveTo>
                  <a:lnTo>
                    <a:pt x="35053" y="2785643"/>
                  </a:lnTo>
                </a:path>
                <a:path w="4122420" h="3218815">
                  <a:moveTo>
                    <a:pt x="0" y="2387917"/>
                  </a:moveTo>
                  <a:lnTo>
                    <a:pt x="35053" y="2387917"/>
                  </a:lnTo>
                </a:path>
                <a:path w="4122420" h="3218815">
                  <a:moveTo>
                    <a:pt x="0" y="1990178"/>
                  </a:moveTo>
                  <a:lnTo>
                    <a:pt x="35053" y="1990178"/>
                  </a:lnTo>
                </a:path>
                <a:path w="4122420" h="3218815">
                  <a:moveTo>
                    <a:pt x="0" y="1592453"/>
                  </a:moveTo>
                  <a:lnTo>
                    <a:pt x="35053" y="1592453"/>
                  </a:lnTo>
                </a:path>
                <a:path w="4122420" h="3218815">
                  <a:moveTo>
                    <a:pt x="0" y="1193203"/>
                  </a:moveTo>
                  <a:lnTo>
                    <a:pt x="35053" y="1193203"/>
                  </a:lnTo>
                </a:path>
                <a:path w="4122420" h="3218815">
                  <a:moveTo>
                    <a:pt x="0" y="795464"/>
                  </a:moveTo>
                  <a:lnTo>
                    <a:pt x="35053" y="795464"/>
                  </a:lnTo>
                </a:path>
                <a:path w="4122420" h="3218815">
                  <a:moveTo>
                    <a:pt x="0" y="397738"/>
                  </a:moveTo>
                  <a:lnTo>
                    <a:pt x="35053" y="397738"/>
                  </a:lnTo>
                </a:path>
                <a:path w="4122420" h="3218815">
                  <a:moveTo>
                    <a:pt x="0" y="0"/>
                  </a:moveTo>
                  <a:lnTo>
                    <a:pt x="35053" y="0"/>
                  </a:lnTo>
                </a:path>
                <a:path w="4122420" h="3218815">
                  <a:moveTo>
                    <a:pt x="35053" y="3183382"/>
                  </a:moveTo>
                  <a:lnTo>
                    <a:pt x="4122078" y="3183382"/>
                  </a:lnTo>
                </a:path>
                <a:path w="4122420" h="3218815">
                  <a:moveTo>
                    <a:pt x="35053" y="3218421"/>
                  </a:moveTo>
                  <a:lnTo>
                    <a:pt x="35053" y="3183382"/>
                  </a:lnTo>
                </a:path>
                <a:path w="4122420" h="3218815">
                  <a:moveTo>
                    <a:pt x="545555" y="3218421"/>
                  </a:moveTo>
                  <a:lnTo>
                    <a:pt x="545555" y="3183382"/>
                  </a:lnTo>
                </a:path>
                <a:path w="4122420" h="3218815">
                  <a:moveTo>
                    <a:pt x="1057568" y="3218421"/>
                  </a:moveTo>
                  <a:lnTo>
                    <a:pt x="1057568" y="3183382"/>
                  </a:lnTo>
                </a:path>
                <a:path w="4122420" h="3218815">
                  <a:moveTo>
                    <a:pt x="1568070" y="3218421"/>
                  </a:moveTo>
                  <a:lnTo>
                    <a:pt x="1568070" y="3183382"/>
                  </a:lnTo>
                </a:path>
                <a:path w="4122420" h="3218815">
                  <a:moveTo>
                    <a:pt x="2078572" y="3218421"/>
                  </a:moveTo>
                  <a:lnTo>
                    <a:pt x="2078572" y="3183382"/>
                  </a:lnTo>
                </a:path>
                <a:path w="4122420" h="3218815">
                  <a:moveTo>
                    <a:pt x="2589061" y="3218421"/>
                  </a:moveTo>
                  <a:lnTo>
                    <a:pt x="2589061" y="3183382"/>
                  </a:lnTo>
                </a:path>
                <a:path w="4122420" h="3218815">
                  <a:moveTo>
                    <a:pt x="3101087" y="3218421"/>
                  </a:moveTo>
                  <a:lnTo>
                    <a:pt x="3101087" y="3183382"/>
                  </a:lnTo>
                </a:path>
                <a:path w="4122420" h="3218815">
                  <a:moveTo>
                    <a:pt x="3611589" y="3218421"/>
                  </a:moveTo>
                  <a:lnTo>
                    <a:pt x="3611589" y="3183382"/>
                  </a:lnTo>
                </a:path>
                <a:path w="4122420" h="3218815">
                  <a:moveTo>
                    <a:pt x="4122078" y="3218421"/>
                  </a:moveTo>
                  <a:lnTo>
                    <a:pt x="4122078" y="3183382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1005765" y="4966303"/>
            <a:ext cx="1629410" cy="4667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7465">
              <a:lnSpc>
                <a:spcPct val="100000"/>
              </a:lnSpc>
              <a:spcBef>
                <a:spcPts val="105"/>
              </a:spcBef>
              <a:tabLst>
                <a:tab pos="483870" algn="l"/>
                <a:tab pos="99568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3.8.3.2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50" spc="-40" i="1">
                <a:latin typeface="Symbol"/>
                <a:cs typeface="Symbol"/>
              </a:rPr>
              <a:t></a:t>
            </a:r>
            <a:r>
              <a:rPr dirty="0" sz="950" spc="-6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719982" y="4966303"/>
            <a:ext cx="217804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230417" y="4966303"/>
            <a:ext cx="217804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708849" y="4966303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220784" y="4966303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731195" y="4966303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216206" y="4910933"/>
            <a:ext cx="566420" cy="43180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45"/>
              </a:spcBef>
            </a:pP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marL="116205">
              <a:lnSpc>
                <a:spcPct val="100000"/>
              </a:lnSpc>
              <a:spcBef>
                <a:spcPts val="475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906708" y="1314253"/>
            <a:ext cx="869950" cy="3651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I/A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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15" b="1">
                <a:latin typeface="Symbol"/>
                <a:cs typeface="Symbol"/>
              </a:rPr>
              <a:t>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Symbol"/>
              <a:cs typeface="Symbol"/>
            </a:endParaRPr>
          </a:p>
          <a:p>
            <a:pPr algn="r" marR="559435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60070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59435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60070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50">
              <a:latin typeface="Arial"/>
              <a:cs typeface="Arial"/>
            </a:endParaRPr>
          </a:p>
          <a:p>
            <a:pPr algn="r" marR="559435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60070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59435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60070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559435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29"/>
            <a:ext cx="6156960" cy="2546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  <a:tabLst>
                <a:tab pos="448945" algn="l"/>
              </a:tabLst>
            </a:pPr>
            <a:r>
              <a:rPr dirty="0" sz="1600" spc="-50" b="1">
                <a:latin typeface="Arial"/>
                <a:cs typeface="Arial"/>
              </a:rPr>
              <a:t>4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motor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Dahlander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621798"/>
            <a:ext cx="6071235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2:1.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conoce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“motor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polos”.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2363518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4.1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2641277"/>
            <a:ext cx="6146165" cy="2153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445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idéntica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ardilla,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exceptuando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dividido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mitades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correspondientemente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4:2,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8:4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o12:6.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multiplica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4.1.1).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(a).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mitades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(b).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mitades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contrario.</a:t>
            </a:r>
            <a:endParaRPr sz="1000">
              <a:latin typeface="Arial"/>
              <a:cs typeface="Arial"/>
            </a:endParaRPr>
          </a:p>
          <a:p>
            <a:pPr marL="12700" marR="11557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4.1.2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representación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parcial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nú-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4:2.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idéntico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MAT.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692904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4.2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63021" y="7206791"/>
            <a:ext cx="2600960" cy="2241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4064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MAT.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mencionado,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variar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2:1,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elegir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3000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ejemplo.</a:t>
            </a:r>
            <a:endParaRPr sz="1000">
              <a:latin typeface="Arial"/>
              <a:cs typeface="Arial"/>
            </a:endParaRPr>
          </a:p>
          <a:p>
            <a:pPr marL="38100" marR="304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aprox.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pesar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prácticamente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velocidades.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892" y="5065343"/>
            <a:ext cx="1344053" cy="1124623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525409" y="4902413"/>
            <a:ext cx="17716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7189" algn="l"/>
              </a:tabLst>
            </a:pPr>
            <a:r>
              <a:rPr dirty="0" sz="750" spc="-25" b="1">
                <a:latin typeface="Arial"/>
                <a:cs typeface="Arial"/>
              </a:rPr>
              <a:t>L1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 b="1">
                <a:latin typeface="Arial"/>
                <a:cs typeface="Arial"/>
              </a:rPr>
              <a:t>L1</a:t>
            </a:r>
            <a:endParaRPr sz="7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85382" y="6147414"/>
            <a:ext cx="1365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L3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23474" y="5882256"/>
            <a:ext cx="16954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1W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086188" y="5888348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1V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616838" y="5164513"/>
            <a:ext cx="1479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1U</a:t>
            </a:r>
            <a:endParaRPr sz="7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383685" y="5586624"/>
            <a:ext cx="41148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latin typeface="Arial"/>
                <a:cs typeface="Arial"/>
              </a:rPr>
              <a:t>2U</a:t>
            </a:r>
            <a:r>
              <a:rPr dirty="0" sz="750" spc="280">
                <a:latin typeface="Times New Roman"/>
                <a:cs typeface="Times New Roman"/>
              </a:rPr>
              <a:t>  </a:t>
            </a:r>
            <a:r>
              <a:rPr dirty="0" sz="750" spc="-25" b="1">
                <a:latin typeface="Arial"/>
                <a:cs typeface="Arial"/>
              </a:rPr>
              <a:t>2W</a:t>
            </a:r>
            <a:endParaRPr sz="7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539120" y="5847207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2V</a:t>
            </a:r>
            <a:endParaRPr sz="7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19316" y="6147414"/>
            <a:ext cx="181991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9690">
              <a:lnSpc>
                <a:spcPts val="600"/>
              </a:lnSpc>
              <a:spcBef>
                <a:spcPts val="100"/>
              </a:spcBef>
              <a:tabLst>
                <a:tab pos="498475" algn="l"/>
              </a:tabLst>
            </a:pPr>
            <a:r>
              <a:rPr dirty="0" sz="750" spc="-25" b="1">
                <a:latin typeface="Arial"/>
                <a:cs typeface="Arial"/>
              </a:rPr>
              <a:t>L2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baseline="3703" sz="1125" spc="-37" b="1">
                <a:latin typeface="Arial"/>
                <a:cs typeface="Arial"/>
              </a:rPr>
              <a:t>L3</a:t>
            </a:r>
            <a:endParaRPr baseline="3703" sz="1125">
              <a:latin typeface="Arial"/>
              <a:cs typeface="Arial"/>
            </a:endParaRPr>
          </a:p>
          <a:p>
            <a:pPr algn="ctr">
              <a:lnSpc>
                <a:spcPts val="1380"/>
              </a:lnSpc>
              <a:tabLst>
                <a:tab pos="1685289" algn="l"/>
              </a:tabLst>
            </a:pPr>
            <a:r>
              <a:rPr dirty="0" sz="1400" spc="-50" b="1">
                <a:latin typeface="Arial"/>
                <a:cs typeface="Arial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724349" y="6142835"/>
            <a:ext cx="1365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L2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338810" y="5793868"/>
            <a:ext cx="16954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1W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501860" y="5911209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2V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39860" y="5053164"/>
            <a:ext cx="1173391" cy="1104417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3158998" y="5481482"/>
            <a:ext cx="1479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1U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157475" y="5242236"/>
            <a:ext cx="1479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2U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823740" y="5786257"/>
            <a:ext cx="280035" cy="237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9225">
              <a:lnSpc>
                <a:spcPts val="835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1V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35"/>
              </a:lnSpc>
            </a:pPr>
            <a:r>
              <a:rPr dirty="0" sz="750" spc="-25" b="1">
                <a:latin typeface="Arial"/>
                <a:cs typeface="Arial"/>
              </a:rPr>
              <a:t>2W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86901" y="6518615"/>
            <a:ext cx="2673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4.1.1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Esquema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devanado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Dahlander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001693" y="6215172"/>
            <a:ext cx="2804160" cy="610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99160">
              <a:lnSpc>
                <a:spcPct val="100000"/>
              </a:lnSpc>
              <a:spcBef>
                <a:spcPts val="95"/>
              </a:spcBef>
              <a:tabLst>
                <a:tab pos="2284730" algn="l"/>
              </a:tabLst>
            </a:pPr>
            <a:r>
              <a:rPr dirty="0" sz="1300" spc="-50">
                <a:latin typeface="Arial"/>
                <a:cs typeface="Arial"/>
              </a:rPr>
              <a:t>a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Arial"/>
                <a:cs typeface="Arial"/>
              </a:rPr>
              <a:t>b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844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4.1.2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Representación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parcial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devanado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Dahlander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888601" y="4897606"/>
            <a:ext cx="1536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L2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1081" y="5036400"/>
            <a:ext cx="1182509" cy="1174889"/>
          </a:xfrm>
          <a:prstGeom prst="rect">
            <a:avLst/>
          </a:prstGeom>
        </p:spPr>
      </p:pic>
      <p:sp>
        <p:nvSpPr>
          <p:cNvPr id="33" name="object 33" descr=""/>
          <p:cNvSpPr txBox="1"/>
          <p:nvPr/>
        </p:nvSpPr>
        <p:spPr>
          <a:xfrm>
            <a:off x="4766678" y="5253384"/>
            <a:ext cx="14986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latin typeface="Arial"/>
                <a:cs typeface="Arial"/>
              </a:rPr>
              <a:t>1V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4284129" y="6066535"/>
            <a:ext cx="139065" cy="134620"/>
          </a:xfrm>
          <a:custGeom>
            <a:avLst/>
            <a:gdLst/>
            <a:ahLst/>
            <a:cxnLst/>
            <a:rect l="l" t="t" r="r" b="b"/>
            <a:pathLst>
              <a:path w="139064" h="134620">
                <a:moveTo>
                  <a:pt x="70091" y="3048"/>
                </a:moveTo>
                <a:lnTo>
                  <a:pt x="1524" y="128003"/>
                </a:lnTo>
              </a:path>
              <a:path w="139064" h="134620">
                <a:moveTo>
                  <a:pt x="0" y="134099"/>
                </a:moveTo>
                <a:lnTo>
                  <a:pt x="138671" y="134099"/>
                </a:lnTo>
              </a:path>
              <a:path w="139064" h="134620">
                <a:moveTo>
                  <a:pt x="137147" y="129527"/>
                </a:moveTo>
                <a:lnTo>
                  <a:pt x="73139" y="0"/>
                </a:lnTo>
              </a:path>
            </a:pathLst>
          </a:custGeom>
          <a:ln w="98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4525911" y="5503307"/>
            <a:ext cx="15494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latin typeface="Arial"/>
                <a:cs typeface="Arial"/>
              </a:rPr>
              <a:t>1U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769723" y="5769283"/>
            <a:ext cx="10604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5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128185" y="5650426"/>
            <a:ext cx="160020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5">
                <a:latin typeface="Arial"/>
                <a:cs typeface="Arial"/>
              </a:rPr>
              <a:t>L1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039448" y="5778430"/>
            <a:ext cx="11239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5"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772774" y="5514795"/>
            <a:ext cx="377190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845" algn="l"/>
              </a:tabLst>
            </a:pPr>
            <a:r>
              <a:rPr dirty="0" sz="950" spc="-50">
                <a:latin typeface="Arial"/>
                <a:cs typeface="Arial"/>
              </a:rPr>
              <a:t>N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50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pic>
        <p:nvPicPr>
          <p:cNvPr id="40" name="object 4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02858" y="5069928"/>
            <a:ext cx="1298333" cy="1110881"/>
          </a:xfrm>
          <a:prstGeom prst="rect">
            <a:avLst/>
          </a:prstGeom>
        </p:spPr>
      </p:pic>
      <p:sp>
        <p:nvSpPr>
          <p:cNvPr id="41" name="object 41" descr=""/>
          <p:cNvSpPr txBox="1"/>
          <p:nvPr/>
        </p:nvSpPr>
        <p:spPr>
          <a:xfrm>
            <a:off x="5530138" y="5007192"/>
            <a:ext cx="46228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>
                <a:latin typeface="Arial"/>
                <a:cs typeface="Arial"/>
              </a:rPr>
              <a:t>Punto</a:t>
            </a:r>
            <a:r>
              <a:rPr dirty="0" sz="600" spc="-1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neutro</a:t>
            </a:r>
            <a:endParaRPr sz="6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136640" y="5711374"/>
            <a:ext cx="11239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5"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133589" y="5239672"/>
            <a:ext cx="15494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latin typeface="Arial"/>
                <a:cs typeface="Arial"/>
              </a:rPr>
              <a:t>1U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5911105" y="5497203"/>
            <a:ext cx="14986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latin typeface="Arial"/>
                <a:cs typeface="Arial"/>
              </a:rPr>
              <a:t>1V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6732981" y="5414219"/>
            <a:ext cx="327660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Arial"/>
                <a:cs typeface="Arial"/>
              </a:rPr>
              <a:t>2V</a:t>
            </a:r>
            <a:r>
              <a:rPr dirty="0" sz="800" spc="265">
                <a:latin typeface="Times New Roman"/>
                <a:cs typeface="Times New Roman"/>
              </a:rPr>
              <a:t> </a:t>
            </a:r>
            <a:r>
              <a:rPr dirty="0" baseline="-38011" sz="1425" spc="-75">
                <a:latin typeface="Arial"/>
                <a:cs typeface="Arial"/>
              </a:rPr>
              <a:t>L</a:t>
            </a:r>
            <a:endParaRPr baseline="-38011" sz="1425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6363698" y="5476697"/>
            <a:ext cx="10604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5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pic>
        <p:nvPicPr>
          <p:cNvPr id="47" name="object 4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46680" y="6090558"/>
            <a:ext cx="249110" cy="110077"/>
          </a:xfrm>
          <a:prstGeom prst="rect">
            <a:avLst/>
          </a:prstGeom>
        </p:spPr>
      </p:pic>
      <p:sp>
        <p:nvSpPr>
          <p:cNvPr id="48" name="object 48" descr=""/>
          <p:cNvSpPr txBox="1"/>
          <p:nvPr/>
        </p:nvSpPr>
        <p:spPr>
          <a:xfrm>
            <a:off x="3709107" y="7263810"/>
            <a:ext cx="308610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-20" b="1">
                <a:latin typeface="Arial"/>
                <a:cs typeface="Arial"/>
              </a:rPr>
              <a:t>M/Nm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4130789" y="7235914"/>
            <a:ext cx="45085" cy="287020"/>
            <a:chOff x="4130789" y="7235914"/>
            <a:chExt cx="45085" cy="287020"/>
          </a:xfrm>
        </p:grpSpPr>
        <p:sp>
          <p:nvSpPr>
            <p:cNvPr id="50" name="object 50" descr=""/>
            <p:cNvSpPr/>
            <p:nvPr/>
          </p:nvSpPr>
          <p:spPr>
            <a:xfrm>
              <a:off x="4154589" y="7342022"/>
              <a:ext cx="0" cy="178435"/>
            </a:xfrm>
            <a:custGeom>
              <a:avLst/>
              <a:gdLst/>
              <a:ahLst/>
              <a:cxnLst/>
              <a:rect l="l" t="t" r="r" b="b"/>
              <a:pathLst>
                <a:path w="0" h="178434">
                  <a:moveTo>
                    <a:pt x="0" y="0"/>
                  </a:moveTo>
                  <a:lnTo>
                    <a:pt x="0" y="178282"/>
                  </a:lnTo>
                </a:path>
              </a:pathLst>
            </a:custGeom>
            <a:ln w="4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131741" y="7236866"/>
              <a:ext cx="43180" cy="125095"/>
            </a:xfrm>
            <a:custGeom>
              <a:avLst/>
              <a:gdLst/>
              <a:ahLst/>
              <a:cxnLst/>
              <a:rect l="l" t="t" r="r" b="b"/>
              <a:pathLst>
                <a:path w="43179" h="125095">
                  <a:moveTo>
                    <a:pt x="19799" y="0"/>
                  </a:moveTo>
                  <a:lnTo>
                    <a:pt x="0" y="123431"/>
                  </a:lnTo>
                  <a:lnTo>
                    <a:pt x="42659" y="124955"/>
                  </a:lnTo>
                  <a:lnTo>
                    <a:pt x="197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131741" y="7236866"/>
              <a:ext cx="43180" cy="125095"/>
            </a:xfrm>
            <a:custGeom>
              <a:avLst/>
              <a:gdLst/>
              <a:ahLst/>
              <a:cxnLst/>
              <a:rect l="l" t="t" r="r" b="b"/>
              <a:pathLst>
                <a:path w="43179" h="125095">
                  <a:moveTo>
                    <a:pt x="42659" y="124955"/>
                  </a:moveTo>
                  <a:lnTo>
                    <a:pt x="0" y="123431"/>
                  </a:lnTo>
                  <a:lnTo>
                    <a:pt x="19799" y="0"/>
                  </a:lnTo>
                  <a:lnTo>
                    <a:pt x="42659" y="1249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4221251" y="7649357"/>
            <a:ext cx="2731770" cy="469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50419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Arial"/>
                <a:cs typeface="Arial"/>
              </a:rPr>
              <a:t>polos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1370330">
              <a:lnSpc>
                <a:spcPct val="100000"/>
              </a:lnSpc>
              <a:spcBef>
                <a:spcPts val="525"/>
              </a:spcBef>
            </a:pP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4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polos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4214025" y="7241438"/>
            <a:ext cx="1905" cy="1946275"/>
          </a:xfrm>
          <a:custGeom>
            <a:avLst/>
            <a:gdLst/>
            <a:ahLst/>
            <a:cxnLst/>
            <a:rect l="l" t="t" r="r" b="b"/>
            <a:pathLst>
              <a:path w="1904" h="1946275">
                <a:moveTo>
                  <a:pt x="0" y="0"/>
                </a:moveTo>
                <a:lnTo>
                  <a:pt x="1524" y="1945982"/>
                </a:lnTo>
              </a:path>
            </a:pathLst>
          </a:custGeom>
          <a:ln w="11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4178465" y="9167991"/>
            <a:ext cx="22440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32815" algn="l"/>
                <a:tab pos="1999614" algn="l"/>
              </a:tabLst>
            </a:pPr>
            <a:r>
              <a:rPr dirty="0" sz="850" spc="-50">
                <a:latin typeface="Arial"/>
                <a:cs typeface="Arial"/>
              </a:rPr>
              <a:t>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baseline="3472" sz="1200" spc="-30">
                <a:latin typeface="Arial"/>
                <a:cs typeface="Arial"/>
              </a:rPr>
              <a:t>1500</a:t>
            </a:r>
            <a:r>
              <a:rPr dirty="0" baseline="3472" sz="1200">
                <a:latin typeface="Times New Roman"/>
                <a:cs typeface="Times New Roman"/>
              </a:rPr>
              <a:t>	</a:t>
            </a:r>
            <a:r>
              <a:rPr dirty="0" baseline="3472" sz="1200" spc="-30">
                <a:latin typeface="Arial"/>
                <a:cs typeface="Arial"/>
              </a:rPr>
              <a:t>3000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053498" y="9049794"/>
            <a:ext cx="83185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5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4162209" y="7853336"/>
            <a:ext cx="2790825" cy="1355090"/>
            <a:chOff x="4162209" y="7853336"/>
            <a:chExt cx="2790825" cy="1355090"/>
          </a:xfrm>
        </p:grpSpPr>
        <p:sp>
          <p:nvSpPr>
            <p:cNvPr id="58" name="object 58" descr=""/>
            <p:cNvSpPr/>
            <p:nvPr/>
          </p:nvSpPr>
          <p:spPr>
            <a:xfrm>
              <a:off x="4238409" y="8172526"/>
              <a:ext cx="2038985" cy="949960"/>
            </a:xfrm>
            <a:custGeom>
              <a:avLst/>
              <a:gdLst/>
              <a:ahLst/>
              <a:cxnLst/>
              <a:rect l="l" t="t" r="r" b="b"/>
              <a:pathLst>
                <a:path w="2038985" h="949959">
                  <a:moveTo>
                    <a:pt x="0" y="396201"/>
                  </a:moveTo>
                  <a:lnTo>
                    <a:pt x="4572" y="402297"/>
                  </a:lnTo>
                  <a:lnTo>
                    <a:pt x="15240" y="409917"/>
                  </a:lnTo>
                  <a:lnTo>
                    <a:pt x="27432" y="416013"/>
                  </a:lnTo>
                  <a:lnTo>
                    <a:pt x="41148" y="423633"/>
                  </a:lnTo>
                  <a:lnTo>
                    <a:pt x="56375" y="429729"/>
                  </a:lnTo>
                  <a:lnTo>
                    <a:pt x="71615" y="434301"/>
                  </a:lnTo>
                  <a:lnTo>
                    <a:pt x="89903" y="440397"/>
                  </a:lnTo>
                  <a:lnTo>
                    <a:pt x="109715" y="446493"/>
                  </a:lnTo>
                  <a:lnTo>
                    <a:pt x="128003" y="449541"/>
                  </a:lnTo>
                  <a:lnTo>
                    <a:pt x="149339" y="455637"/>
                  </a:lnTo>
                  <a:lnTo>
                    <a:pt x="167627" y="460209"/>
                  </a:lnTo>
                  <a:lnTo>
                    <a:pt x="190487" y="463257"/>
                  </a:lnTo>
                  <a:lnTo>
                    <a:pt x="210299" y="463257"/>
                  </a:lnTo>
                  <a:lnTo>
                    <a:pt x="228574" y="466305"/>
                  </a:lnTo>
                  <a:lnTo>
                    <a:pt x="248386" y="467829"/>
                  </a:lnTo>
                  <a:lnTo>
                    <a:pt x="266674" y="467829"/>
                  </a:lnTo>
                  <a:lnTo>
                    <a:pt x="283438" y="466305"/>
                  </a:lnTo>
                  <a:lnTo>
                    <a:pt x="300202" y="463257"/>
                  </a:lnTo>
                  <a:lnTo>
                    <a:pt x="318490" y="463257"/>
                  </a:lnTo>
                  <a:lnTo>
                    <a:pt x="335254" y="458685"/>
                  </a:lnTo>
                  <a:lnTo>
                    <a:pt x="371817" y="452589"/>
                  </a:lnTo>
                  <a:lnTo>
                    <a:pt x="390105" y="448017"/>
                  </a:lnTo>
                  <a:lnTo>
                    <a:pt x="406869" y="444969"/>
                  </a:lnTo>
                  <a:lnTo>
                    <a:pt x="426681" y="440397"/>
                  </a:lnTo>
                  <a:lnTo>
                    <a:pt x="446493" y="434301"/>
                  </a:lnTo>
                  <a:lnTo>
                    <a:pt x="467829" y="429729"/>
                  </a:lnTo>
                  <a:lnTo>
                    <a:pt x="510501" y="417537"/>
                  </a:lnTo>
                  <a:lnTo>
                    <a:pt x="533349" y="409917"/>
                  </a:lnTo>
                  <a:lnTo>
                    <a:pt x="582117" y="394677"/>
                  </a:lnTo>
                  <a:lnTo>
                    <a:pt x="604977" y="385546"/>
                  </a:lnTo>
                  <a:lnTo>
                    <a:pt x="630885" y="374878"/>
                  </a:lnTo>
                  <a:lnTo>
                    <a:pt x="656793" y="362686"/>
                  </a:lnTo>
                  <a:lnTo>
                    <a:pt x="681164" y="353542"/>
                  </a:lnTo>
                  <a:lnTo>
                    <a:pt x="708596" y="342874"/>
                  </a:lnTo>
                  <a:lnTo>
                    <a:pt x="734504" y="330682"/>
                  </a:lnTo>
                  <a:lnTo>
                    <a:pt x="758888" y="318490"/>
                  </a:lnTo>
                  <a:lnTo>
                    <a:pt x="786320" y="307822"/>
                  </a:lnTo>
                  <a:lnTo>
                    <a:pt x="812228" y="295630"/>
                  </a:lnTo>
                  <a:lnTo>
                    <a:pt x="839647" y="281914"/>
                  </a:lnTo>
                  <a:lnTo>
                    <a:pt x="865555" y="271246"/>
                  </a:lnTo>
                  <a:lnTo>
                    <a:pt x="892987" y="257530"/>
                  </a:lnTo>
                  <a:lnTo>
                    <a:pt x="920419" y="242290"/>
                  </a:lnTo>
                  <a:lnTo>
                    <a:pt x="949375" y="230111"/>
                  </a:lnTo>
                  <a:lnTo>
                    <a:pt x="1007275" y="202679"/>
                  </a:lnTo>
                  <a:lnTo>
                    <a:pt x="1030135" y="190487"/>
                  </a:lnTo>
                  <a:lnTo>
                    <a:pt x="1056043" y="178295"/>
                  </a:lnTo>
                  <a:lnTo>
                    <a:pt x="1083475" y="161531"/>
                  </a:lnTo>
                  <a:lnTo>
                    <a:pt x="1115479" y="144767"/>
                  </a:lnTo>
                  <a:lnTo>
                    <a:pt x="1179474" y="112763"/>
                  </a:lnTo>
                  <a:lnTo>
                    <a:pt x="1211478" y="94475"/>
                  </a:lnTo>
                  <a:lnTo>
                    <a:pt x="1246530" y="77724"/>
                  </a:lnTo>
                  <a:lnTo>
                    <a:pt x="1283093" y="60960"/>
                  </a:lnTo>
                  <a:lnTo>
                    <a:pt x="1351673" y="32004"/>
                  </a:lnTo>
                  <a:lnTo>
                    <a:pt x="1420253" y="12192"/>
                  </a:lnTo>
                  <a:lnTo>
                    <a:pt x="1452245" y="3048"/>
                  </a:lnTo>
                  <a:lnTo>
                    <a:pt x="1484249" y="0"/>
                  </a:lnTo>
                  <a:lnTo>
                    <a:pt x="1534541" y="0"/>
                  </a:lnTo>
                  <a:lnTo>
                    <a:pt x="1546733" y="1524"/>
                  </a:lnTo>
                  <a:lnTo>
                    <a:pt x="1557401" y="1524"/>
                  </a:lnTo>
                  <a:lnTo>
                    <a:pt x="1571117" y="3048"/>
                  </a:lnTo>
                  <a:lnTo>
                    <a:pt x="1583296" y="6096"/>
                  </a:lnTo>
                  <a:lnTo>
                    <a:pt x="1593964" y="7620"/>
                  </a:lnTo>
                  <a:lnTo>
                    <a:pt x="1606156" y="9144"/>
                  </a:lnTo>
                  <a:lnTo>
                    <a:pt x="1618348" y="13716"/>
                  </a:lnTo>
                  <a:lnTo>
                    <a:pt x="1629016" y="16764"/>
                  </a:lnTo>
                  <a:lnTo>
                    <a:pt x="1639684" y="19812"/>
                  </a:lnTo>
                  <a:lnTo>
                    <a:pt x="1651876" y="22860"/>
                  </a:lnTo>
                  <a:lnTo>
                    <a:pt x="1661020" y="27432"/>
                  </a:lnTo>
                  <a:lnTo>
                    <a:pt x="1723504" y="65532"/>
                  </a:lnTo>
                  <a:lnTo>
                    <a:pt x="1752447" y="94475"/>
                  </a:lnTo>
                  <a:lnTo>
                    <a:pt x="1779879" y="129527"/>
                  </a:lnTo>
                  <a:lnTo>
                    <a:pt x="1804263" y="166103"/>
                  </a:lnTo>
                  <a:lnTo>
                    <a:pt x="1825599" y="208775"/>
                  </a:lnTo>
                  <a:lnTo>
                    <a:pt x="1846935" y="257530"/>
                  </a:lnTo>
                  <a:lnTo>
                    <a:pt x="1865223" y="307822"/>
                  </a:lnTo>
                  <a:lnTo>
                    <a:pt x="1885022" y="362686"/>
                  </a:lnTo>
                  <a:lnTo>
                    <a:pt x="1901786" y="423633"/>
                  </a:lnTo>
                  <a:lnTo>
                    <a:pt x="1918550" y="486117"/>
                  </a:lnTo>
                  <a:lnTo>
                    <a:pt x="1936838" y="553161"/>
                  </a:lnTo>
                  <a:lnTo>
                    <a:pt x="1953602" y="624789"/>
                  </a:lnTo>
                  <a:lnTo>
                    <a:pt x="1973414" y="699452"/>
                  </a:lnTo>
                  <a:lnTo>
                    <a:pt x="1993226" y="780224"/>
                  </a:lnTo>
                  <a:lnTo>
                    <a:pt x="2014562" y="862507"/>
                  </a:lnTo>
                  <a:lnTo>
                    <a:pt x="2038934" y="949375"/>
                  </a:lnTo>
                </a:path>
              </a:pathLst>
            </a:custGeom>
            <a:ln w="196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608025" y="9185897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 h="0">
                  <a:moveTo>
                    <a:pt x="196583" y="0"/>
                  </a:moveTo>
                  <a:lnTo>
                    <a:pt x="0" y="0"/>
                  </a:lnTo>
                </a:path>
              </a:pathLst>
            </a:custGeom>
            <a:ln w="4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801561" y="9163049"/>
              <a:ext cx="125095" cy="44450"/>
            </a:xfrm>
            <a:custGeom>
              <a:avLst/>
              <a:gdLst/>
              <a:ahLst/>
              <a:cxnLst/>
              <a:rect l="l" t="t" r="r" b="b"/>
              <a:pathLst>
                <a:path w="125095" h="44450">
                  <a:moveTo>
                    <a:pt x="0" y="0"/>
                  </a:moveTo>
                  <a:lnTo>
                    <a:pt x="0" y="44183"/>
                  </a:lnTo>
                  <a:lnTo>
                    <a:pt x="124955" y="21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801561" y="9163049"/>
              <a:ext cx="125095" cy="44450"/>
            </a:xfrm>
            <a:custGeom>
              <a:avLst/>
              <a:gdLst/>
              <a:ahLst/>
              <a:cxnLst/>
              <a:rect l="l" t="t" r="r" b="b"/>
              <a:pathLst>
                <a:path w="125095" h="44450">
                  <a:moveTo>
                    <a:pt x="0" y="44183"/>
                  </a:moveTo>
                  <a:lnTo>
                    <a:pt x="0" y="0"/>
                  </a:lnTo>
                  <a:lnTo>
                    <a:pt x="124955" y="21323"/>
                  </a:lnTo>
                  <a:lnTo>
                    <a:pt x="0" y="44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162209" y="9127997"/>
              <a:ext cx="2790825" cy="41275"/>
            </a:xfrm>
            <a:custGeom>
              <a:avLst/>
              <a:gdLst/>
              <a:ahLst/>
              <a:cxnLst/>
              <a:rect l="l" t="t" r="r" b="b"/>
              <a:pathLst>
                <a:path w="2790825" h="41275">
                  <a:moveTo>
                    <a:pt x="0" y="0"/>
                  </a:moveTo>
                  <a:lnTo>
                    <a:pt x="2790215" y="0"/>
                  </a:lnTo>
                </a:path>
                <a:path w="2790825" h="41275">
                  <a:moveTo>
                    <a:pt x="1060615" y="0"/>
                  </a:moveTo>
                  <a:lnTo>
                    <a:pt x="1060615" y="41135"/>
                  </a:lnTo>
                </a:path>
              </a:pathLst>
            </a:custGeom>
            <a:ln w="13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238409" y="7863179"/>
              <a:ext cx="988060" cy="1259205"/>
            </a:xfrm>
            <a:custGeom>
              <a:avLst/>
              <a:gdLst/>
              <a:ahLst/>
              <a:cxnLst/>
              <a:rect l="l" t="t" r="r" b="b"/>
              <a:pathLst>
                <a:path w="988060" h="1259204">
                  <a:moveTo>
                    <a:pt x="0" y="295630"/>
                  </a:moveTo>
                  <a:lnTo>
                    <a:pt x="4572" y="297154"/>
                  </a:lnTo>
                  <a:lnTo>
                    <a:pt x="13716" y="301726"/>
                  </a:lnTo>
                  <a:lnTo>
                    <a:pt x="21336" y="303250"/>
                  </a:lnTo>
                  <a:lnTo>
                    <a:pt x="28956" y="306298"/>
                  </a:lnTo>
                  <a:lnTo>
                    <a:pt x="38100" y="309346"/>
                  </a:lnTo>
                  <a:lnTo>
                    <a:pt x="48768" y="312394"/>
                  </a:lnTo>
                  <a:lnTo>
                    <a:pt x="57899" y="315442"/>
                  </a:lnTo>
                  <a:lnTo>
                    <a:pt x="67043" y="316966"/>
                  </a:lnTo>
                  <a:lnTo>
                    <a:pt x="79235" y="318490"/>
                  </a:lnTo>
                  <a:lnTo>
                    <a:pt x="89903" y="321538"/>
                  </a:lnTo>
                  <a:lnTo>
                    <a:pt x="115811" y="321538"/>
                  </a:lnTo>
                  <a:lnTo>
                    <a:pt x="128003" y="323062"/>
                  </a:lnTo>
                  <a:lnTo>
                    <a:pt x="141719" y="321538"/>
                  </a:lnTo>
                  <a:lnTo>
                    <a:pt x="170675" y="321538"/>
                  </a:lnTo>
                  <a:lnTo>
                    <a:pt x="181343" y="318490"/>
                  </a:lnTo>
                  <a:lnTo>
                    <a:pt x="195059" y="316966"/>
                  </a:lnTo>
                  <a:lnTo>
                    <a:pt x="210299" y="315442"/>
                  </a:lnTo>
                  <a:lnTo>
                    <a:pt x="220954" y="310870"/>
                  </a:lnTo>
                  <a:lnTo>
                    <a:pt x="233146" y="309346"/>
                  </a:lnTo>
                  <a:lnTo>
                    <a:pt x="243814" y="306298"/>
                  </a:lnTo>
                  <a:lnTo>
                    <a:pt x="254482" y="303250"/>
                  </a:lnTo>
                  <a:lnTo>
                    <a:pt x="266674" y="300202"/>
                  </a:lnTo>
                  <a:lnTo>
                    <a:pt x="275818" y="295630"/>
                  </a:lnTo>
                  <a:lnTo>
                    <a:pt x="286486" y="289534"/>
                  </a:lnTo>
                  <a:lnTo>
                    <a:pt x="313918" y="271246"/>
                  </a:lnTo>
                  <a:lnTo>
                    <a:pt x="324586" y="262102"/>
                  </a:lnTo>
                  <a:lnTo>
                    <a:pt x="333730" y="254482"/>
                  </a:lnTo>
                  <a:lnTo>
                    <a:pt x="342874" y="245338"/>
                  </a:lnTo>
                  <a:lnTo>
                    <a:pt x="348970" y="236207"/>
                  </a:lnTo>
                  <a:lnTo>
                    <a:pt x="356590" y="228587"/>
                  </a:lnTo>
                  <a:lnTo>
                    <a:pt x="362673" y="220967"/>
                  </a:lnTo>
                  <a:lnTo>
                    <a:pt x="371817" y="211823"/>
                  </a:lnTo>
                  <a:lnTo>
                    <a:pt x="376389" y="205727"/>
                  </a:lnTo>
                  <a:lnTo>
                    <a:pt x="384009" y="195059"/>
                  </a:lnTo>
                  <a:lnTo>
                    <a:pt x="390105" y="187439"/>
                  </a:lnTo>
                  <a:lnTo>
                    <a:pt x="397725" y="179819"/>
                  </a:lnTo>
                  <a:lnTo>
                    <a:pt x="405345" y="170675"/>
                  </a:lnTo>
                  <a:lnTo>
                    <a:pt x="414489" y="161531"/>
                  </a:lnTo>
                  <a:lnTo>
                    <a:pt x="420585" y="152387"/>
                  </a:lnTo>
                  <a:lnTo>
                    <a:pt x="428205" y="143243"/>
                  </a:lnTo>
                  <a:lnTo>
                    <a:pt x="437349" y="132575"/>
                  </a:lnTo>
                  <a:lnTo>
                    <a:pt x="446493" y="123431"/>
                  </a:lnTo>
                  <a:lnTo>
                    <a:pt x="454113" y="111239"/>
                  </a:lnTo>
                  <a:lnTo>
                    <a:pt x="466305" y="102095"/>
                  </a:lnTo>
                  <a:lnTo>
                    <a:pt x="476973" y="85344"/>
                  </a:lnTo>
                  <a:lnTo>
                    <a:pt x="490689" y="73152"/>
                  </a:lnTo>
                  <a:lnTo>
                    <a:pt x="524205" y="47244"/>
                  </a:lnTo>
                  <a:lnTo>
                    <a:pt x="563829" y="24384"/>
                  </a:lnTo>
                  <a:lnTo>
                    <a:pt x="604977" y="7620"/>
                  </a:lnTo>
                  <a:lnTo>
                    <a:pt x="653745" y="0"/>
                  </a:lnTo>
                  <a:lnTo>
                    <a:pt x="678116" y="1524"/>
                  </a:lnTo>
                  <a:lnTo>
                    <a:pt x="705548" y="4572"/>
                  </a:lnTo>
                  <a:lnTo>
                    <a:pt x="729932" y="13716"/>
                  </a:lnTo>
                  <a:lnTo>
                    <a:pt x="757364" y="24384"/>
                  </a:lnTo>
                  <a:lnTo>
                    <a:pt x="781748" y="41148"/>
                  </a:lnTo>
                  <a:lnTo>
                    <a:pt x="812228" y="60960"/>
                  </a:lnTo>
                  <a:lnTo>
                    <a:pt x="842695" y="94475"/>
                  </a:lnTo>
                  <a:lnTo>
                    <a:pt x="873175" y="132575"/>
                  </a:lnTo>
                  <a:lnTo>
                    <a:pt x="896035" y="176771"/>
                  </a:lnTo>
                  <a:lnTo>
                    <a:pt x="915847" y="228587"/>
                  </a:lnTo>
                  <a:lnTo>
                    <a:pt x="931087" y="283438"/>
                  </a:lnTo>
                  <a:lnTo>
                    <a:pt x="943279" y="344398"/>
                  </a:lnTo>
                  <a:lnTo>
                    <a:pt x="953947" y="409917"/>
                  </a:lnTo>
                  <a:lnTo>
                    <a:pt x="961567" y="481545"/>
                  </a:lnTo>
                  <a:lnTo>
                    <a:pt x="967663" y="559257"/>
                  </a:lnTo>
                  <a:lnTo>
                    <a:pt x="970711" y="643077"/>
                  </a:lnTo>
                  <a:lnTo>
                    <a:pt x="973747" y="731456"/>
                  </a:lnTo>
                  <a:lnTo>
                    <a:pt x="978319" y="824420"/>
                  </a:lnTo>
                  <a:lnTo>
                    <a:pt x="978319" y="924991"/>
                  </a:lnTo>
                  <a:lnTo>
                    <a:pt x="981367" y="1028611"/>
                  </a:lnTo>
                  <a:lnTo>
                    <a:pt x="982891" y="1141387"/>
                  </a:lnTo>
                  <a:lnTo>
                    <a:pt x="987463" y="1258722"/>
                  </a:lnTo>
                </a:path>
              </a:pathLst>
            </a:custGeom>
            <a:ln w="19685">
              <a:solidFill>
                <a:srgbClr val="98CB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281915" y="9127997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0"/>
                  </a:moveTo>
                  <a:lnTo>
                    <a:pt x="0" y="41135"/>
                  </a:lnTo>
                </a:path>
              </a:pathLst>
            </a:custGeom>
            <a:ln w="13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6560781" y="9218937"/>
            <a:ext cx="416559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800" b="1">
                <a:latin typeface="Arial"/>
                <a:cs typeface="Arial"/>
              </a:rPr>
              <a:t>n/min</a:t>
            </a:r>
            <a:r>
              <a:rPr dirty="0" baseline="35353" sz="825" b="1">
                <a:latin typeface="Arial"/>
                <a:cs typeface="Arial"/>
              </a:rPr>
              <a:t>-</a:t>
            </a:r>
            <a:r>
              <a:rPr dirty="0" baseline="35353" sz="825" spc="-75" b="1">
                <a:latin typeface="Arial"/>
                <a:cs typeface="Arial"/>
              </a:rPr>
              <a:t>1</a:t>
            </a:r>
            <a:endParaRPr baseline="35353" sz="825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3710635" y="9467308"/>
            <a:ext cx="301053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aceleración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del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Dahlander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4.3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5740" y="1537991"/>
            <a:ext cx="3192780" cy="973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directamente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blero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(véase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4.3.1).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522730" algn="l"/>
              </a:tabLst>
            </a:pPr>
            <a:r>
              <a:rPr dirty="0" sz="800">
                <a:latin typeface="Arial"/>
                <a:cs typeface="Arial"/>
              </a:rPr>
              <a:t>Conexión</a:t>
            </a:r>
            <a:r>
              <a:rPr dirty="0" sz="800" spc="204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en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triángulo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(a)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>
                <a:latin typeface="Arial"/>
                <a:cs typeface="Arial"/>
              </a:rPr>
              <a:t>Conexión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en</a:t>
            </a:r>
            <a:r>
              <a:rPr dirty="0" sz="800" spc="19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doble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estrella</a:t>
            </a:r>
            <a:r>
              <a:rPr dirty="0" sz="800" spc="195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(b)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4265714"/>
            <a:ext cx="3216275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2236)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interruptores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automáticos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contactores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adecuado.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0" y="5329380"/>
            <a:ext cx="6131560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4.3.2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2709).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Podemos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</a:t>
            </a:r>
            <a:r>
              <a:rPr dirty="0" sz="1000">
                <a:latin typeface="Arial"/>
                <a:cs typeface="Arial"/>
              </a:rPr>
              <a:t>/YY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056218" y="2637816"/>
            <a:ext cx="1156970" cy="986155"/>
            <a:chOff x="2056218" y="2637816"/>
            <a:chExt cx="1156970" cy="986155"/>
          </a:xfrm>
        </p:grpSpPr>
        <p:sp>
          <p:nvSpPr>
            <p:cNvPr id="12" name="object 12" descr=""/>
            <p:cNvSpPr/>
            <p:nvPr/>
          </p:nvSpPr>
          <p:spPr>
            <a:xfrm>
              <a:off x="2056218" y="2637816"/>
              <a:ext cx="1156970" cy="769620"/>
            </a:xfrm>
            <a:custGeom>
              <a:avLst/>
              <a:gdLst/>
              <a:ahLst/>
              <a:cxnLst/>
              <a:rect l="l" t="t" r="r" b="b"/>
              <a:pathLst>
                <a:path w="1156970" h="769620">
                  <a:moveTo>
                    <a:pt x="1156613" y="0"/>
                  </a:moveTo>
                  <a:lnTo>
                    <a:pt x="0" y="0"/>
                  </a:lnTo>
                  <a:lnTo>
                    <a:pt x="0" y="769555"/>
                  </a:lnTo>
                  <a:lnTo>
                    <a:pt x="1156613" y="769555"/>
                  </a:lnTo>
                  <a:lnTo>
                    <a:pt x="1156613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15273" y="2829829"/>
              <a:ext cx="652780" cy="100965"/>
            </a:xfrm>
            <a:custGeom>
              <a:avLst/>
              <a:gdLst/>
              <a:ahLst/>
              <a:cxnLst/>
              <a:rect l="l" t="t" r="r" b="b"/>
              <a:pathLst>
                <a:path w="652780" h="100964">
                  <a:moveTo>
                    <a:pt x="652219" y="0"/>
                  </a:moveTo>
                  <a:lnTo>
                    <a:pt x="0" y="0"/>
                  </a:lnTo>
                  <a:lnTo>
                    <a:pt x="0" y="100568"/>
                  </a:lnTo>
                  <a:lnTo>
                    <a:pt x="652219" y="100568"/>
                  </a:lnTo>
                  <a:lnTo>
                    <a:pt x="6522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15171" y="2829582"/>
              <a:ext cx="652780" cy="100965"/>
            </a:xfrm>
            <a:custGeom>
              <a:avLst/>
              <a:gdLst/>
              <a:ahLst/>
              <a:cxnLst/>
              <a:rect l="l" t="t" r="r" b="b"/>
              <a:pathLst>
                <a:path w="652780" h="100964">
                  <a:moveTo>
                    <a:pt x="0" y="100582"/>
                  </a:moveTo>
                  <a:lnTo>
                    <a:pt x="652188" y="100582"/>
                  </a:lnTo>
                  <a:lnTo>
                    <a:pt x="652188" y="0"/>
                  </a:lnTo>
                  <a:lnTo>
                    <a:pt x="0" y="0"/>
                  </a:lnTo>
                  <a:lnTo>
                    <a:pt x="0" y="100582"/>
                  </a:lnTo>
                  <a:close/>
                </a:path>
              </a:pathLst>
            </a:custGeom>
            <a:ln w="102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161274" y="3134375"/>
              <a:ext cx="0" cy="481965"/>
            </a:xfrm>
            <a:custGeom>
              <a:avLst/>
              <a:gdLst/>
              <a:ahLst/>
              <a:cxnLst/>
              <a:rect l="l" t="t" r="r" b="b"/>
              <a:pathLst>
                <a:path w="0" h="481964">
                  <a:moveTo>
                    <a:pt x="0" y="0"/>
                  </a:moveTo>
                  <a:lnTo>
                    <a:pt x="0" y="481552"/>
                  </a:lnTo>
                </a:path>
              </a:pathLst>
            </a:custGeom>
            <a:ln w="146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538440" y="2637816"/>
            <a:ext cx="1076325" cy="769620"/>
          </a:xfrm>
          <a:custGeom>
            <a:avLst/>
            <a:gdLst/>
            <a:ahLst/>
            <a:cxnLst/>
            <a:rect l="l" t="t" r="r" b="b"/>
            <a:pathLst>
              <a:path w="1076325" h="769620">
                <a:moveTo>
                  <a:pt x="1075858" y="0"/>
                </a:moveTo>
                <a:lnTo>
                  <a:pt x="0" y="0"/>
                </a:lnTo>
                <a:lnTo>
                  <a:pt x="0" y="769555"/>
                </a:lnTo>
                <a:lnTo>
                  <a:pt x="1075858" y="769555"/>
                </a:lnTo>
                <a:lnTo>
                  <a:pt x="1075858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995099" y="2632191"/>
            <a:ext cx="53022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5280" algn="l"/>
              </a:tabLst>
            </a:pPr>
            <a:r>
              <a:rPr dirty="0" sz="900" spc="-25">
                <a:latin typeface="Arial"/>
                <a:cs typeface="Arial"/>
              </a:rPr>
              <a:t>1V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1W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70510" y="3211261"/>
            <a:ext cx="85026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1630" algn="l"/>
                <a:tab pos="655320" algn="l"/>
              </a:tabLst>
            </a:pPr>
            <a:r>
              <a:rPr dirty="0" sz="900" spc="-25">
                <a:latin typeface="Arial"/>
                <a:cs typeface="Arial"/>
              </a:rPr>
              <a:t>2U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2V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52">
                <a:latin typeface="Arial"/>
                <a:cs typeface="Arial"/>
              </a:rPr>
              <a:t>2W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250035" y="2881390"/>
            <a:ext cx="1905" cy="745490"/>
          </a:xfrm>
          <a:custGeom>
            <a:avLst/>
            <a:gdLst/>
            <a:ahLst/>
            <a:cxnLst/>
            <a:rect l="l" t="t" r="r" b="b"/>
            <a:pathLst>
              <a:path w="1905" h="745489">
                <a:moveTo>
                  <a:pt x="0" y="0"/>
                </a:moveTo>
                <a:lnTo>
                  <a:pt x="1527" y="745206"/>
                </a:lnTo>
              </a:path>
            </a:pathLst>
          </a:custGeom>
          <a:ln w="14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224862" y="3168589"/>
            <a:ext cx="848994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2900" algn="l"/>
                <a:tab pos="654050" algn="l"/>
              </a:tabLst>
            </a:pPr>
            <a:r>
              <a:rPr dirty="0" sz="900" spc="-25">
                <a:latin typeface="Arial"/>
                <a:cs typeface="Arial"/>
              </a:rPr>
              <a:t>2U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2V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2W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249244" y="2670286"/>
            <a:ext cx="83693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8455" algn="l"/>
                <a:tab pos="641985" algn="l"/>
              </a:tabLst>
            </a:pPr>
            <a:r>
              <a:rPr dirty="0" sz="900" spc="-25">
                <a:latin typeface="Arial"/>
                <a:cs typeface="Arial"/>
              </a:rPr>
              <a:t>1U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1V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1W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2155172" y="2827317"/>
            <a:ext cx="875665" cy="788670"/>
            <a:chOff x="2155172" y="2827317"/>
            <a:chExt cx="875665" cy="788670"/>
          </a:xfrm>
        </p:grpSpPr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4820" y="2827317"/>
              <a:ext cx="115750" cy="10815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103" y="2830357"/>
              <a:ext cx="109671" cy="10512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341" y="2830362"/>
              <a:ext cx="112718" cy="10511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5172" y="3089434"/>
              <a:ext cx="215599" cy="103583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5183" y="3086392"/>
              <a:ext cx="232342" cy="1051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98213" y="3086390"/>
              <a:ext cx="232371" cy="105105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2470590" y="3131306"/>
              <a:ext cx="327660" cy="485140"/>
            </a:xfrm>
            <a:custGeom>
              <a:avLst/>
              <a:gdLst/>
              <a:ahLst/>
              <a:cxnLst/>
              <a:rect l="l" t="t" r="r" b="b"/>
              <a:pathLst>
                <a:path w="327660" h="485139">
                  <a:moveTo>
                    <a:pt x="0" y="0"/>
                  </a:moveTo>
                  <a:lnTo>
                    <a:pt x="0" y="481565"/>
                  </a:lnTo>
                </a:path>
                <a:path w="327660" h="485139">
                  <a:moveTo>
                    <a:pt x="327622" y="0"/>
                  </a:moveTo>
                  <a:lnTo>
                    <a:pt x="327622" y="484622"/>
                  </a:lnTo>
                </a:path>
              </a:pathLst>
            </a:custGeom>
            <a:ln w="14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664415" y="2647422"/>
            <a:ext cx="18161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>
                <a:latin typeface="Arial"/>
                <a:cs typeface="Arial"/>
              </a:rPr>
              <a:t>1U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596625" y="2822748"/>
            <a:ext cx="880110" cy="807085"/>
            <a:chOff x="596625" y="2822748"/>
            <a:chExt cx="880110" cy="807085"/>
          </a:xfrm>
        </p:grpSpPr>
        <p:pic>
          <p:nvPicPr>
            <p:cNvPr id="32" name="object 3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2415" y="2825792"/>
              <a:ext cx="229317" cy="10510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9374" y="2825792"/>
              <a:ext cx="230825" cy="105105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2419" y="2822748"/>
              <a:ext cx="232359" cy="10510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061" y="3100087"/>
              <a:ext cx="111197" cy="106646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9007" y="3100090"/>
              <a:ext cx="112716" cy="106640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3580" y="3098571"/>
              <a:ext cx="112718" cy="105112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603939" y="2867677"/>
              <a:ext cx="317500" cy="762000"/>
            </a:xfrm>
            <a:custGeom>
              <a:avLst/>
              <a:gdLst/>
              <a:ahLst/>
              <a:cxnLst/>
              <a:rect l="l" t="t" r="r" b="b"/>
              <a:pathLst>
                <a:path w="317500" h="762000">
                  <a:moveTo>
                    <a:pt x="316957" y="0"/>
                  </a:moveTo>
                  <a:lnTo>
                    <a:pt x="316957" y="761964"/>
                  </a:lnTo>
                </a:path>
                <a:path w="317500" h="762000">
                  <a:moveTo>
                    <a:pt x="0" y="0"/>
                  </a:moveTo>
                  <a:lnTo>
                    <a:pt x="0" y="761964"/>
                  </a:lnTo>
                </a:path>
              </a:pathLst>
            </a:custGeom>
            <a:ln w="14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524217" y="3624395"/>
            <a:ext cx="2383155" cy="43243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23215" algn="l"/>
                <a:tab pos="655320" algn="l"/>
                <a:tab pos="1565275" algn="l"/>
                <a:tab pos="1875789" algn="l"/>
                <a:tab pos="2208530" algn="l"/>
              </a:tabLst>
            </a:pPr>
            <a:r>
              <a:rPr dirty="0" sz="1050" spc="-25">
                <a:latin typeface="Arial"/>
                <a:cs typeface="Arial"/>
              </a:rPr>
              <a:t>L1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Arial"/>
                <a:cs typeface="Arial"/>
              </a:rPr>
              <a:t>L2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Arial"/>
                <a:cs typeface="Arial"/>
              </a:rPr>
              <a:t>L3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Arial"/>
                <a:cs typeface="Arial"/>
              </a:rPr>
              <a:t>L1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Arial"/>
                <a:cs typeface="Arial"/>
              </a:rPr>
              <a:t>L2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Arial"/>
                <a:cs typeface="Arial"/>
              </a:rPr>
              <a:t>L3</a:t>
            </a:r>
            <a:endParaRPr sz="10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7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50" spc="-20" i="1">
                <a:latin typeface="Symbol"/>
                <a:cs typeface="Symbol"/>
              </a:rPr>
              <a:t></a:t>
            </a:r>
            <a:r>
              <a:rPr dirty="0" sz="900" spc="-20" i="1">
                <a:latin typeface="Arial"/>
                <a:cs typeface="Arial"/>
              </a:rPr>
              <a:t>/YY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5603054" y="3094539"/>
            <a:ext cx="311150" cy="292735"/>
            <a:chOff x="5603054" y="3094539"/>
            <a:chExt cx="311150" cy="292735"/>
          </a:xfrm>
        </p:grpSpPr>
        <p:pic>
          <p:nvPicPr>
            <p:cNvPr id="41" name="object 4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96301" y="3178639"/>
              <a:ext cx="128959" cy="119801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5606864" y="3098349"/>
              <a:ext cx="303530" cy="285115"/>
            </a:xfrm>
            <a:custGeom>
              <a:avLst/>
              <a:gdLst/>
              <a:ahLst/>
              <a:cxnLst/>
              <a:rect l="l" t="t" r="r" b="b"/>
              <a:pathLst>
                <a:path w="303529" h="285114">
                  <a:moveTo>
                    <a:pt x="303239" y="143234"/>
                  </a:moveTo>
                  <a:lnTo>
                    <a:pt x="303239" y="156953"/>
                  </a:lnTo>
                  <a:lnTo>
                    <a:pt x="298670" y="175250"/>
                  </a:lnTo>
                  <a:lnTo>
                    <a:pt x="297147" y="182859"/>
                  </a:lnTo>
                  <a:lnTo>
                    <a:pt x="294101" y="188958"/>
                  </a:lnTo>
                  <a:lnTo>
                    <a:pt x="292578" y="195045"/>
                  </a:lnTo>
                  <a:lnTo>
                    <a:pt x="283441" y="213329"/>
                  </a:lnTo>
                  <a:lnTo>
                    <a:pt x="274291" y="225527"/>
                  </a:lnTo>
                  <a:lnTo>
                    <a:pt x="271245" y="230092"/>
                  </a:lnTo>
                  <a:lnTo>
                    <a:pt x="266676" y="236191"/>
                  </a:lnTo>
                  <a:lnTo>
                    <a:pt x="260585" y="240769"/>
                  </a:lnTo>
                  <a:lnTo>
                    <a:pt x="251434" y="249911"/>
                  </a:lnTo>
                  <a:lnTo>
                    <a:pt x="239251" y="259041"/>
                  </a:lnTo>
                  <a:lnTo>
                    <a:pt x="233146" y="262097"/>
                  </a:lnTo>
                  <a:lnTo>
                    <a:pt x="227055" y="266674"/>
                  </a:lnTo>
                  <a:lnTo>
                    <a:pt x="214872" y="272761"/>
                  </a:lnTo>
                  <a:lnTo>
                    <a:pt x="207257" y="275804"/>
                  </a:lnTo>
                  <a:lnTo>
                    <a:pt x="201139" y="277338"/>
                  </a:lnTo>
                  <a:lnTo>
                    <a:pt x="193525" y="278860"/>
                  </a:lnTo>
                  <a:lnTo>
                    <a:pt x="187433" y="280381"/>
                  </a:lnTo>
                  <a:lnTo>
                    <a:pt x="179806" y="283437"/>
                  </a:lnTo>
                  <a:lnTo>
                    <a:pt x="173714" y="283437"/>
                  </a:lnTo>
                  <a:lnTo>
                    <a:pt x="166100" y="284946"/>
                  </a:lnTo>
                  <a:lnTo>
                    <a:pt x="137138" y="284946"/>
                  </a:lnTo>
                  <a:lnTo>
                    <a:pt x="129524" y="283437"/>
                  </a:lnTo>
                  <a:lnTo>
                    <a:pt x="123432" y="283437"/>
                  </a:lnTo>
                  <a:lnTo>
                    <a:pt x="115805" y="280381"/>
                  </a:lnTo>
                  <a:lnTo>
                    <a:pt x="108190" y="278860"/>
                  </a:lnTo>
                  <a:lnTo>
                    <a:pt x="102099" y="277338"/>
                  </a:lnTo>
                  <a:lnTo>
                    <a:pt x="64000" y="259041"/>
                  </a:lnTo>
                  <a:lnTo>
                    <a:pt x="31993" y="230092"/>
                  </a:lnTo>
                  <a:lnTo>
                    <a:pt x="27425" y="225527"/>
                  </a:lnTo>
                  <a:lnTo>
                    <a:pt x="22856" y="219441"/>
                  </a:lnTo>
                  <a:lnTo>
                    <a:pt x="19797" y="213329"/>
                  </a:lnTo>
                  <a:lnTo>
                    <a:pt x="16751" y="208764"/>
                  </a:lnTo>
                  <a:lnTo>
                    <a:pt x="13706" y="201144"/>
                  </a:lnTo>
                  <a:lnTo>
                    <a:pt x="4568" y="182859"/>
                  </a:lnTo>
                  <a:lnTo>
                    <a:pt x="4568" y="175250"/>
                  </a:lnTo>
                  <a:lnTo>
                    <a:pt x="3045" y="169139"/>
                  </a:lnTo>
                  <a:lnTo>
                    <a:pt x="0" y="163052"/>
                  </a:lnTo>
                  <a:lnTo>
                    <a:pt x="0" y="121906"/>
                  </a:lnTo>
                  <a:lnTo>
                    <a:pt x="3045" y="115807"/>
                  </a:lnTo>
                  <a:lnTo>
                    <a:pt x="4568" y="108198"/>
                  </a:lnTo>
                  <a:lnTo>
                    <a:pt x="4568" y="102112"/>
                  </a:lnTo>
                  <a:lnTo>
                    <a:pt x="10660" y="89914"/>
                  </a:lnTo>
                  <a:lnTo>
                    <a:pt x="31993" y="54854"/>
                  </a:lnTo>
                  <a:lnTo>
                    <a:pt x="36562" y="48767"/>
                  </a:lnTo>
                  <a:lnTo>
                    <a:pt x="68569" y="22862"/>
                  </a:lnTo>
                  <a:lnTo>
                    <a:pt x="94484" y="10664"/>
                  </a:lnTo>
                  <a:lnTo>
                    <a:pt x="102099" y="7620"/>
                  </a:lnTo>
                  <a:lnTo>
                    <a:pt x="108190" y="4577"/>
                  </a:lnTo>
                  <a:lnTo>
                    <a:pt x="115805" y="4577"/>
                  </a:lnTo>
                  <a:lnTo>
                    <a:pt x="121910" y="3055"/>
                  </a:lnTo>
                  <a:lnTo>
                    <a:pt x="129524" y="0"/>
                  </a:lnTo>
                  <a:lnTo>
                    <a:pt x="173714" y="0"/>
                  </a:lnTo>
                  <a:lnTo>
                    <a:pt x="179806" y="3055"/>
                  </a:lnTo>
                  <a:lnTo>
                    <a:pt x="187433" y="4577"/>
                  </a:lnTo>
                  <a:lnTo>
                    <a:pt x="193525" y="4577"/>
                  </a:lnTo>
                  <a:lnTo>
                    <a:pt x="201139" y="7620"/>
                  </a:lnTo>
                  <a:lnTo>
                    <a:pt x="207257" y="10664"/>
                  </a:lnTo>
                  <a:lnTo>
                    <a:pt x="214872" y="12185"/>
                  </a:lnTo>
                  <a:lnTo>
                    <a:pt x="227055" y="18296"/>
                  </a:lnTo>
                  <a:lnTo>
                    <a:pt x="233146" y="22862"/>
                  </a:lnTo>
                  <a:lnTo>
                    <a:pt x="239251" y="25905"/>
                  </a:lnTo>
                  <a:lnTo>
                    <a:pt x="245342" y="30482"/>
                  </a:lnTo>
                  <a:lnTo>
                    <a:pt x="251434" y="33526"/>
                  </a:lnTo>
                  <a:lnTo>
                    <a:pt x="256003" y="39612"/>
                  </a:lnTo>
                  <a:lnTo>
                    <a:pt x="260585" y="44202"/>
                  </a:lnTo>
                  <a:lnTo>
                    <a:pt x="266676" y="48767"/>
                  </a:lnTo>
                  <a:lnTo>
                    <a:pt x="271245" y="54854"/>
                  </a:lnTo>
                  <a:lnTo>
                    <a:pt x="274291" y="59431"/>
                  </a:lnTo>
                  <a:lnTo>
                    <a:pt x="278872" y="65530"/>
                  </a:lnTo>
                  <a:lnTo>
                    <a:pt x="283441" y="70095"/>
                  </a:lnTo>
                  <a:lnTo>
                    <a:pt x="289533" y="82293"/>
                  </a:lnTo>
                  <a:lnTo>
                    <a:pt x="292578" y="89914"/>
                  </a:lnTo>
                  <a:lnTo>
                    <a:pt x="294101" y="96000"/>
                  </a:lnTo>
                  <a:lnTo>
                    <a:pt x="297147" y="102112"/>
                  </a:lnTo>
                  <a:lnTo>
                    <a:pt x="298670" y="108198"/>
                  </a:lnTo>
                  <a:lnTo>
                    <a:pt x="300193" y="115807"/>
                  </a:lnTo>
                  <a:lnTo>
                    <a:pt x="301716" y="121906"/>
                  </a:lnTo>
                  <a:lnTo>
                    <a:pt x="303239" y="129514"/>
                  </a:lnTo>
                  <a:lnTo>
                    <a:pt x="303239" y="143234"/>
                  </a:lnTo>
                </a:path>
              </a:pathLst>
            </a:custGeom>
            <a:ln w="7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4003217" y="3076085"/>
            <a:ext cx="11874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939211" y="2675307"/>
            <a:ext cx="11874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2U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939211" y="2306531"/>
            <a:ext cx="11874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1U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452728" y="2306531"/>
            <a:ext cx="113664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1V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452758" y="2675307"/>
            <a:ext cx="113664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2V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495422" y="3076091"/>
            <a:ext cx="11874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pic>
        <p:nvPicPr>
          <p:cNvPr id="49" name="object 49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531710" y="2997301"/>
            <a:ext cx="138098" cy="128957"/>
          </a:xfrm>
          <a:prstGeom prst="rect">
            <a:avLst/>
          </a:prstGeom>
        </p:spPr>
      </p:pic>
      <p:sp>
        <p:nvSpPr>
          <p:cNvPr id="50" name="object 50" descr=""/>
          <p:cNvSpPr txBox="1"/>
          <p:nvPr/>
        </p:nvSpPr>
        <p:spPr>
          <a:xfrm>
            <a:off x="6113789" y="3938559"/>
            <a:ext cx="24384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20" b="1">
                <a:latin typeface="Arial Rounded MT Bold"/>
                <a:cs typeface="Arial Rounded MT Bold"/>
              </a:rPr>
              <a:t>2709</a:t>
            </a:r>
            <a:endParaRPr sz="650">
              <a:latin typeface="Arial Rounded MT Bold"/>
              <a:cs typeface="Arial Rounded MT Bold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321722" y="1636695"/>
            <a:ext cx="892175" cy="2584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6034">
              <a:lnSpc>
                <a:spcPts val="894"/>
              </a:lnSpc>
              <a:spcBef>
                <a:spcPts val="135"/>
              </a:spcBef>
            </a:pPr>
            <a:r>
              <a:rPr dirty="0" sz="750" b="1">
                <a:latin typeface="Arial"/>
                <a:cs typeface="Arial"/>
              </a:rPr>
              <a:t>Dahlander-</a:t>
            </a:r>
            <a:r>
              <a:rPr dirty="0" sz="750" spc="-10" b="1">
                <a:latin typeface="Arial"/>
                <a:cs typeface="Arial"/>
              </a:rPr>
              <a:t>Motor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894"/>
              </a:lnSpc>
            </a:pPr>
            <a:r>
              <a:rPr dirty="0" sz="750">
                <a:latin typeface="Arial"/>
                <a:cs typeface="Arial"/>
              </a:rPr>
              <a:t>Motor</a:t>
            </a:r>
            <a:r>
              <a:rPr dirty="0" sz="750" spc="245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Arial"/>
                <a:cs typeface="Arial"/>
              </a:rPr>
              <a:t>Dahlander</a:t>
            </a:r>
            <a:endParaRPr sz="7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963270" y="2306529"/>
            <a:ext cx="13017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1W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963270" y="2675305"/>
            <a:ext cx="130175" cy="102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2W</a:t>
            </a:r>
            <a:endParaRPr sz="500">
              <a:latin typeface="Arial Rounded MT Bold"/>
              <a:cs typeface="Arial Rounded MT Bold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5750908" y="2120863"/>
            <a:ext cx="841375" cy="1162050"/>
            <a:chOff x="5750908" y="2120863"/>
            <a:chExt cx="841375" cy="1162050"/>
          </a:xfrm>
        </p:grpSpPr>
        <p:pic>
          <p:nvPicPr>
            <p:cNvPr id="55" name="object 5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50908" y="2120863"/>
              <a:ext cx="841097" cy="690314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984791" y="2929209"/>
              <a:ext cx="372110" cy="347980"/>
            </a:xfrm>
            <a:custGeom>
              <a:avLst/>
              <a:gdLst/>
              <a:ahLst/>
              <a:cxnLst/>
              <a:rect l="l" t="t" r="r" b="b"/>
              <a:pathLst>
                <a:path w="372110" h="347979">
                  <a:moveTo>
                    <a:pt x="185897" y="0"/>
                  </a:moveTo>
                  <a:lnTo>
                    <a:pt x="169145" y="0"/>
                  </a:lnTo>
                  <a:lnTo>
                    <a:pt x="163041" y="1521"/>
                  </a:lnTo>
                  <a:lnTo>
                    <a:pt x="153903" y="3043"/>
                  </a:lnTo>
                  <a:lnTo>
                    <a:pt x="138674" y="6098"/>
                  </a:lnTo>
                  <a:lnTo>
                    <a:pt x="131047" y="7620"/>
                  </a:lnTo>
                  <a:lnTo>
                    <a:pt x="123432" y="10664"/>
                  </a:lnTo>
                  <a:lnTo>
                    <a:pt x="86844" y="25905"/>
                  </a:lnTo>
                  <a:lnTo>
                    <a:pt x="50281" y="54854"/>
                  </a:lnTo>
                  <a:lnTo>
                    <a:pt x="45699" y="60953"/>
                  </a:lnTo>
                  <a:lnTo>
                    <a:pt x="35039" y="71617"/>
                  </a:lnTo>
                  <a:lnTo>
                    <a:pt x="30470" y="77716"/>
                  </a:lnTo>
                  <a:lnTo>
                    <a:pt x="27425" y="83815"/>
                  </a:lnTo>
                  <a:lnTo>
                    <a:pt x="22856" y="91423"/>
                  </a:lnTo>
                  <a:lnTo>
                    <a:pt x="18274" y="97534"/>
                  </a:lnTo>
                  <a:lnTo>
                    <a:pt x="16751" y="105143"/>
                  </a:lnTo>
                  <a:lnTo>
                    <a:pt x="13706" y="111229"/>
                  </a:lnTo>
                  <a:lnTo>
                    <a:pt x="9137" y="118850"/>
                  </a:lnTo>
                  <a:lnTo>
                    <a:pt x="7614" y="124949"/>
                  </a:lnTo>
                  <a:lnTo>
                    <a:pt x="1522" y="155432"/>
                  </a:lnTo>
                  <a:lnTo>
                    <a:pt x="1522" y="161519"/>
                  </a:lnTo>
                  <a:lnTo>
                    <a:pt x="0" y="169139"/>
                  </a:lnTo>
                  <a:lnTo>
                    <a:pt x="0" y="178282"/>
                  </a:lnTo>
                  <a:lnTo>
                    <a:pt x="1522" y="185902"/>
                  </a:lnTo>
                  <a:lnTo>
                    <a:pt x="1522" y="192001"/>
                  </a:lnTo>
                  <a:lnTo>
                    <a:pt x="6091" y="214863"/>
                  </a:lnTo>
                  <a:lnTo>
                    <a:pt x="7614" y="220950"/>
                  </a:lnTo>
                  <a:lnTo>
                    <a:pt x="13706" y="236191"/>
                  </a:lnTo>
                  <a:lnTo>
                    <a:pt x="16751" y="242278"/>
                  </a:lnTo>
                  <a:lnTo>
                    <a:pt x="19810" y="249899"/>
                  </a:lnTo>
                  <a:lnTo>
                    <a:pt x="22856" y="255998"/>
                  </a:lnTo>
                  <a:lnTo>
                    <a:pt x="27425" y="263618"/>
                  </a:lnTo>
                  <a:lnTo>
                    <a:pt x="31993" y="269705"/>
                  </a:lnTo>
                  <a:lnTo>
                    <a:pt x="36562" y="274282"/>
                  </a:lnTo>
                  <a:lnTo>
                    <a:pt x="50281" y="292567"/>
                  </a:lnTo>
                  <a:lnTo>
                    <a:pt x="80752" y="316951"/>
                  </a:lnTo>
                  <a:lnTo>
                    <a:pt x="102099" y="327615"/>
                  </a:lnTo>
                  <a:lnTo>
                    <a:pt x="109713" y="332192"/>
                  </a:lnTo>
                  <a:lnTo>
                    <a:pt x="117341" y="335236"/>
                  </a:lnTo>
                  <a:lnTo>
                    <a:pt x="123432" y="336757"/>
                  </a:lnTo>
                  <a:lnTo>
                    <a:pt x="131047" y="339801"/>
                  </a:lnTo>
                  <a:lnTo>
                    <a:pt x="140197" y="341335"/>
                  </a:lnTo>
                  <a:lnTo>
                    <a:pt x="146289" y="342856"/>
                  </a:lnTo>
                  <a:lnTo>
                    <a:pt x="155426" y="344390"/>
                  </a:lnTo>
                  <a:lnTo>
                    <a:pt x="163041" y="345912"/>
                  </a:lnTo>
                  <a:lnTo>
                    <a:pt x="170668" y="347434"/>
                  </a:lnTo>
                  <a:lnTo>
                    <a:pt x="202662" y="347434"/>
                  </a:lnTo>
                  <a:lnTo>
                    <a:pt x="210277" y="345912"/>
                  </a:lnTo>
                  <a:lnTo>
                    <a:pt x="225519" y="342856"/>
                  </a:lnTo>
                  <a:lnTo>
                    <a:pt x="233146" y="341335"/>
                  </a:lnTo>
                  <a:lnTo>
                    <a:pt x="242297" y="339801"/>
                  </a:lnTo>
                  <a:lnTo>
                    <a:pt x="248388" y="336757"/>
                  </a:lnTo>
                  <a:lnTo>
                    <a:pt x="256003" y="333714"/>
                  </a:lnTo>
                  <a:lnTo>
                    <a:pt x="263630" y="332192"/>
                  </a:lnTo>
                  <a:lnTo>
                    <a:pt x="271245" y="327615"/>
                  </a:lnTo>
                  <a:lnTo>
                    <a:pt x="278859" y="324571"/>
                  </a:lnTo>
                  <a:lnTo>
                    <a:pt x="284951" y="320006"/>
                  </a:lnTo>
                  <a:lnTo>
                    <a:pt x="292578" y="315429"/>
                  </a:lnTo>
                  <a:lnTo>
                    <a:pt x="298670" y="312373"/>
                  </a:lnTo>
                  <a:lnTo>
                    <a:pt x="304762" y="307808"/>
                  </a:lnTo>
                  <a:lnTo>
                    <a:pt x="310866" y="301722"/>
                  </a:lnTo>
                  <a:lnTo>
                    <a:pt x="316958" y="297132"/>
                  </a:lnTo>
                  <a:lnTo>
                    <a:pt x="327618" y="286480"/>
                  </a:lnTo>
                  <a:lnTo>
                    <a:pt x="336768" y="274282"/>
                  </a:lnTo>
                  <a:lnTo>
                    <a:pt x="341337" y="269705"/>
                  </a:lnTo>
                  <a:lnTo>
                    <a:pt x="345906" y="262097"/>
                  </a:lnTo>
                  <a:lnTo>
                    <a:pt x="348952" y="255998"/>
                  </a:lnTo>
                  <a:lnTo>
                    <a:pt x="353520" y="249899"/>
                  </a:lnTo>
                  <a:lnTo>
                    <a:pt x="356566" y="242278"/>
                  </a:lnTo>
                  <a:lnTo>
                    <a:pt x="359612" y="236191"/>
                  </a:lnTo>
                  <a:lnTo>
                    <a:pt x="365730" y="220950"/>
                  </a:lnTo>
                  <a:lnTo>
                    <a:pt x="367253" y="214863"/>
                  </a:lnTo>
                  <a:lnTo>
                    <a:pt x="370298" y="199622"/>
                  </a:lnTo>
                  <a:lnTo>
                    <a:pt x="370298" y="192001"/>
                  </a:lnTo>
                  <a:lnTo>
                    <a:pt x="371821" y="184381"/>
                  </a:lnTo>
                  <a:lnTo>
                    <a:pt x="371821" y="161519"/>
                  </a:lnTo>
                  <a:lnTo>
                    <a:pt x="370298" y="153898"/>
                  </a:lnTo>
                  <a:lnTo>
                    <a:pt x="370298" y="146289"/>
                  </a:lnTo>
                  <a:lnTo>
                    <a:pt x="368775" y="140178"/>
                  </a:lnTo>
                  <a:lnTo>
                    <a:pt x="365730" y="124949"/>
                  </a:lnTo>
                  <a:lnTo>
                    <a:pt x="362684" y="117328"/>
                  </a:lnTo>
                  <a:lnTo>
                    <a:pt x="359612" y="111229"/>
                  </a:lnTo>
                  <a:lnTo>
                    <a:pt x="356566" y="103621"/>
                  </a:lnTo>
                  <a:lnTo>
                    <a:pt x="353520" y="97534"/>
                  </a:lnTo>
                  <a:lnTo>
                    <a:pt x="348952" y="89901"/>
                  </a:lnTo>
                  <a:lnTo>
                    <a:pt x="345906" y="83815"/>
                  </a:lnTo>
                  <a:lnTo>
                    <a:pt x="332200" y="65518"/>
                  </a:lnTo>
                  <a:lnTo>
                    <a:pt x="310866" y="44190"/>
                  </a:lnTo>
                  <a:lnTo>
                    <a:pt x="303239" y="39625"/>
                  </a:lnTo>
                  <a:lnTo>
                    <a:pt x="297147" y="35047"/>
                  </a:lnTo>
                  <a:lnTo>
                    <a:pt x="291055" y="28948"/>
                  </a:lnTo>
                  <a:lnTo>
                    <a:pt x="284951" y="25905"/>
                  </a:lnTo>
                  <a:lnTo>
                    <a:pt x="278859" y="21328"/>
                  </a:lnTo>
                  <a:lnTo>
                    <a:pt x="256003" y="12197"/>
                  </a:lnTo>
                  <a:lnTo>
                    <a:pt x="248388" y="10664"/>
                  </a:lnTo>
                  <a:lnTo>
                    <a:pt x="242297" y="7620"/>
                  </a:lnTo>
                  <a:lnTo>
                    <a:pt x="233146" y="4565"/>
                  </a:lnTo>
                  <a:lnTo>
                    <a:pt x="225519" y="3043"/>
                  </a:lnTo>
                  <a:lnTo>
                    <a:pt x="217904" y="3043"/>
                  </a:lnTo>
                  <a:lnTo>
                    <a:pt x="210277" y="1521"/>
                  </a:lnTo>
                  <a:lnTo>
                    <a:pt x="202662" y="0"/>
                  </a:lnTo>
                  <a:lnTo>
                    <a:pt x="185897" y="0"/>
                  </a:lnTo>
                </a:path>
              </a:pathLst>
            </a:custGeom>
            <a:ln w="114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5825769" y="2420029"/>
            <a:ext cx="1085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2U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642904" y="2820808"/>
            <a:ext cx="11557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1W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407900" y="2420029"/>
            <a:ext cx="11874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2W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093981" y="2029915"/>
            <a:ext cx="10541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1U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503895" y="2820808"/>
            <a:ext cx="10096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1V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098536" y="2820808"/>
            <a:ext cx="10096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2V</a:t>
            </a:r>
            <a:endParaRPr sz="450">
              <a:latin typeface="Arial Rounded MT Bold"/>
              <a:cs typeface="Arial Rounded MT Bold"/>
            </a:endParaRPr>
          </a:p>
        </p:txBody>
      </p:sp>
      <p:grpSp>
        <p:nvGrpSpPr>
          <p:cNvPr id="63" name="object 63" descr=""/>
          <p:cNvGrpSpPr/>
          <p:nvPr/>
        </p:nvGrpSpPr>
        <p:grpSpPr>
          <a:xfrm>
            <a:off x="6180391" y="3151936"/>
            <a:ext cx="61594" cy="19050"/>
            <a:chOff x="6180391" y="3151936"/>
            <a:chExt cx="61594" cy="19050"/>
          </a:xfrm>
        </p:grpSpPr>
        <p:sp>
          <p:nvSpPr>
            <p:cNvPr id="64" name="object 64" descr=""/>
            <p:cNvSpPr/>
            <p:nvPr/>
          </p:nvSpPr>
          <p:spPr>
            <a:xfrm>
              <a:off x="6195822" y="315212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181344" y="3152889"/>
              <a:ext cx="45720" cy="17145"/>
            </a:xfrm>
            <a:custGeom>
              <a:avLst/>
              <a:gdLst/>
              <a:ahLst/>
              <a:cxnLst/>
              <a:rect l="l" t="t" r="r" b="b"/>
              <a:pathLst>
                <a:path w="45720" h="17144">
                  <a:moveTo>
                    <a:pt x="13716" y="0"/>
                  </a:moveTo>
                  <a:lnTo>
                    <a:pt x="10668" y="0"/>
                  </a:lnTo>
                  <a:lnTo>
                    <a:pt x="9144" y="1524"/>
                  </a:lnTo>
                  <a:lnTo>
                    <a:pt x="6096" y="1524"/>
                  </a:lnTo>
                  <a:lnTo>
                    <a:pt x="6096" y="3048"/>
                  </a:lnTo>
                  <a:lnTo>
                    <a:pt x="4572" y="4572"/>
                  </a:lnTo>
                  <a:lnTo>
                    <a:pt x="1524" y="6096"/>
                  </a:lnTo>
                  <a:lnTo>
                    <a:pt x="0" y="7620"/>
                  </a:lnTo>
                </a:path>
                <a:path w="45720" h="17144">
                  <a:moveTo>
                    <a:pt x="15240" y="0"/>
                  </a:moveTo>
                  <a:lnTo>
                    <a:pt x="19812" y="0"/>
                  </a:lnTo>
                  <a:lnTo>
                    <a:pt x="21336" y="1524"/>
                  </a:lnTo>
                  <a:lnTo>
                    <a:pt x="22860" y="1524"/>
                  </a:lnTo>
                  <a:lnTo>
                    <a:pt x="24384" y="3048"/>
                  </a:lnTo>
                  <a:lnTo>
                    <a:pt x="24384" y="4572"/>
                  </a:lnTo>
                  <a:lnTo>
                    <a:pt x="27432" y="4572"/>
                  </a:lnTo>
                  <a:lnTo>
                    <a:pt x="28956" y="6096"/>
                  </a:lnTo>
                  <a:lnTo>
                    <a:pt x="28956" y="7620"/>
                  </a:lnTo>
                </a:path>
                <a:path w="45720" h="17144">
                  <a:moveTo>
                    <a:pt x="45720" y="16764"/>
                  </a:moveTo>
                  <a:lnTo>
                    <a:pt x="44196" y="15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223254" y="31688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210300" y="3160509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5" h="9525">
                  <a:moveTo>
                    <a:pt x="13716" y="7620"/>
                  </a:moveTo>
                  <a:lnTo>
                    <a:pt x="9144" y="7620"/>
                  </a:lnTo>
                  <a:lnTo>
                    <a:pt x="9144" y="6096"/>
                  </a:lnTo>
                  <a:lnTo>
                    <a:pt x="7620" y="6096"/>
                  </a:lnTo>
                  <a:lnTo>
                    <a:pt x="7620" y="4572"/>
                  </a:lnTo>
                  <a:lnTo>
                    <a:pt x="4572" y="4572"/>
                  </a:lnTo>
                  <a:lnTo>
                    <a:pt x="4572" y="3048"/>
                  </a:lnTo>
                  <a:lnTo>
                    <a:pt x="3048" y="3048"/>
                  </a:lnTo>
                  <a:lnTo>
                    <a:pt x="3048" y="1524"/>
                  </a:lnTo>
                  <a:lnTo>
                    <a:pt x="0" y="0"/>
                  </a:lnTo>
                </a:path>
                <a:path w="17145" h="9525">
                  <a:moveTo>
                    <a:pt x="16764" y="9144"/>
                  </a:moveTo>
                  <a:lnTo>
                    <a:pt x="16764" y="76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226302" y="31688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227064" y="3160509"/>
              <a:ext cx="13970" cy="7620"/>
            </a:xfrm>
            <a:custGeom>
              <a:avLst/>
              <a:gdLst/>
              <a:ahLst/>
              <a:cxnLst/>
              <a:rect l="l" t="t" r="r" b="b"/>
              <a:pathLst>
                <a:path w="13970" h="7619">
                  <a:moveTo>
                    <a:pt x="0" y="7620"/>
                  </a:moveTo>
                  <a:lnTo>
                    <a:pt x="4572" y="7620"/>
                  </a:lnTo>
                  <a:lnTo>
                    <a:pt x="6096" y="6096"/>
                  </a:lnTo>
                  <a:lnTo>
                    <a:pt x="7620" y="6096"/>
                  </a:lnTo>
                  <a:lnTo>
                    <a:pt x="10668" y="3048"/>
                  </a:lnTo>
                  <a:lnTo>
                    <a:pt x="12192" y="3048"/>
                  </a:lnTo>
                  <a:lnTo>
                    <a:pt x="13716" y="1524"/>
                  </a:lnTo>
                  <a:lnTo>
                    <a:pt x="137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6081781" y="3007209"/>
            <a:ext cx="81280" cy="20383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500">
                <a:latin typeface="Arial Rounded MT Bold"/>
                <a:cs typeface="Arial Rounded MT Bold"/>
              </a:rPr>
              <a:t>M</a:t>
            </a:r>
            <a:endParaRPr sz="500">
              <a:latin typeface="Arial Rounded MT Bold"/>
              <a:cs typeface="Arial Rounded MT Bold"/>
            </a:endParaRPr>
          </a:p>
          <a:p>
            <a:pPr marL="33655">
              <a:lnSpc>
                <a:spcPct val="100000"/>
              </a:lnSpc>
              <a:spcBef>
                <a:spcPts val="120"/>
              </a:spcBef>
            </a:pPr>
            <a:r>
              <a:rPr dirty="0" sz="450" spc="-5" b="1">
                <a:latin typeface="Arial Rounded MT Bold"/>
                <a:cs typeface="Arial Rounded MT Bold"/>
              </a:rPr>
              <a:t>3</a:t>
            </a:r>
            <a:endParaRPr sz="450">
              <a:latin typeface="Arial Rounded MT Bold"/>
              <a:cs typeface="Arial Rounded MT Bold"/>
            </a:endParaRPr>
          </a:p>
        </p:txBody>
      </p:sp>
      <p:graphicFrame>
        <p:nvGraphicFramePr>
          <p:cNvPr id="71" name="object 71" descr=""/>
          <p:cNvGraphicFramePr>
            <a:graphicFrameLocks noGrp="1"/>
          </p:cNvGraphicFramePr>
          <p:nvPr/>
        </p:nvGraphicFramePr>
        <p:xfrm>
          <a:off x="4450920" y="3426651"/>
          <a:ext cx="1484630" cy="737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2630"/>
                <a:gridCol w="754380"/>
              </a:tblGrid>
              <a:tr h="123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6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60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530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189">
                <a:tc>
                  <a:txBody>
                    <a:bodyPr/>
                    <a:lstStyle/>
                    <a:p>
                      <a:pPr marL="42545">
                        <a:lnSpc>
                          <a:spcPts val="720"/>
                        </a:lnSpc>
                        <a:spcBef>
                          <a:spcPts val="150"/>
                        </a:spcBef>
                      </a:pPr>
                      <a:r>
                        <a:rPr dirty="0" sz="650">
                          <a:latin typeface="Symbol"/>
                          <a:cs typeface="Symbol"/>
                        </a:rPr>
                        <a:t>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YY</a:t>
                      </a:r>
                      <a:r>
                        <a:rPr dirty="0" sz="65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65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V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1.0/1.2</a:t>
                      </a:r>
                      <a:r>
                        <a:rPr dirty="0" sz="650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50">
                          <a:latin typeface="Arial"/>
                          <a:cs typeface="Arial"/>
                        </a:rPr>
                        <a:t>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285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0.3/0.42</a:t>
                      </a:r>
                      <a:r>
                        <a:rPr dirty="0" sz="650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kW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j</a:t>
                      </a:r>
                      <a:r>
                        <a:rPr dirty="0" sz="6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0.76/0.83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1390/2780</a:t>
                      </a:r>
                      <a:r>
                        <a:rPr dirty="0" sz="650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rpm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775"/>
                        </a:lnSpc>
                        <a:spcBef>
                          <a:spcPts val="100"/>
                        </a:spcBef>
                      </a:pPr>
                      <a:r>
                        <a:rPr dirty="0" sz="65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5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>
                          <a:latin typeface="Arial"/>
                          <a:cs typeface="Arial"/>
                        </a:rPr>
                        <a:t>Hz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2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189">
                <a:tc>
                  <a:txBody>
                    <a:bodyPr/>
                    <a:lstStyle/>
                    <a:p>
                      <a:pPr marL="42545">
                        <a:lnSpc>
                          <a:spcPts val="720"/>
                        </a:lnSpc>
                        <a:spcBef>
                          <a:spcPts val="15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6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B/F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90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720"/>
                        </a:lnSpc>
                        <a:spcBef>
                          <a:spcPts val="15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6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90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72" name="object 72" descr=""/>
          <p:cNvGrpSpPr/>
          <p:nvPr/>
        </p:nvGrpSpPr>
        <p:grpSpPr>
          <a:xfrm>
            <a:off x="3984497" y="3234220"/>
            <a:ext cx="864869" cy="945515"/>
            <a:chOff x="3984497" y="3234220"/>
            <a:chExt cx="864869" cy="945515"/>
          </a:xfrm>
        </p:grpSpPr>
        <p:sp>
          <p:nvSpPr>
            <p:cNvPr id="73" name="object 73" descr=""/>
            <p:cNvSpPr/>
            <p:nvPr/>
          </p:nvSpPr>
          <p:spPr>
            <a:xfrm>
              <a:off x="3985450" y="3893489"/>
              <a:ext cx="304800" cy="285115"/>
            </a:xfrm>
            <a:custGeom>
              <a:avLst/>
              <a:gdLst/>
              <a:ahLst/>
              <a:cxnLst/>
              <a:rect l="l" t="t" r="r" b="b"/>
              <a:pathLst>
                <a:path w="304800" h="285114">
                  <a:moveTo>
                    <a:pt x="82283" y="175247"/>
                  </a:moveTo>
                  <a:lnTo>
                    <a:pt x="115811" y="175247"/>
                  </a:lnTo>
                </a:path>
                <a:path w="304800" h="285114">
                  <a:moveTo>
                    <a:pt x="27419" y="175247"/>
                  </a:moveTo>
                  <a:lnTo>
                    <a:pt x="60947" y="175247"/>
                  </a:lnTo>
                </a:path>
                <a:path w="304800" h="285114">
                  <a:moveTo>
                    <a:pt x="82283" y="173723"/>
                  </a:moveTo>
                  <a:lnTo>
                    <a:pt x="115811" y="173723"/>
                  </a:lnTo>
                </a:path>
                <a:path w="304800" h="285114">
                  <a:moveTo>
                    <a:pt x="27419" y="173723"/>
                  </a:moveTo>
                  <a:lnTo>
                    <a:pt x="60947" y="173723"/>
                  </a:lnTo>
                </a:path>
                <a:path w="304800" h="285114">
                  <a:moveTo>
                    <a:pt x="82283" y="170675"/>
                  </a:moveTo>
                  <a:lnTo>
                    <a:pt x="115811" y="172199"/>
                  </a:lnTo>
                </a:path>
                <a:path w="304800" h="285114">
                  <a:moveTo>
                    <a:pt x="27419" y="170675"/>
                  </a:moveTo>
                  <a:lnTo>
                    <a:pt x="60947" y="172199"/>
                  </a:lnTo>
                </a:path>
                <a:path w="304800" h="285114">
                  <a:moveTo>
                    <a:pt x="82283" y="161531"/>
                  </a:moveTo>
                  <a:lnTo>
                    <a:pt x="115811" y="161531"/>
                  </a:lnTo>
                </a:path>
                <a:path w="304800" h="285114">
                  <a:moveTo>
                    <a:pt x="27419" y="161531"/>
                  </a:moveTo>
                  <a:lnTo>
                    <a:pt x="60947" y="161531"/>
                  </a:lnTo>
                </a:path>
                <a:path w="304800" h="285114">
                  <a:moveTo>
                    <a:pt x="82283" y="158483"/>
                  </a:moveTo>
                  <a:lnTo>
                    <a:pt x="115811" y="158483"/>
                  </a:lnTo>
                </a:path>
                <a:path w="304800" h="285114">
                  <a:moveTo>
                    <a:pt x="27419" y="158483"/>
                  </a:moveTo>
                  <a:lnTo>
                    <a:pt x="60947" y="158483"/>
                  </a:lnTo>
                </a:path>
                <a:path w="304800" h="285114">
                  <a:moveTo>
                    <a:pt x="82283" y="156959"/>
                  </a:moveTo>
                  <a:lnTo>
                    <a:pt x="115811" y="156959"/>
                  </a:lnTo>
                </a:path>
                <a:path w="304800" h="285114">
                  <a:moveTo>
                    <a:pt x="27419" y="156959"/>
                  </a:moveTo>
                  <a:lnTo>
                    <a:pt x="60947" y="156959"/>
                  </a:lnTo>
                </a:path>
                <a:path w="304800" h="285114">
                  <a:moveTo>
                    <a:pt x="82283" y="155435"/>
                  </a:moveTo>
                  <a:lnTo>
                    <a:pt x="115811" y="155435"/>
                  </a:lnTo>
                </a:path>
                <a:path w="304800" h="285114">
                  <a:moveTo>
                    <a:pt x="27419" y="155435"/>
                  </a:moveTo>
                  <a:lnTo>
                    <a:pt x="60947" y="155435"/>
                  </a:lnTo>
                </a:path>
                <a:path w="304800" h="285114">
                  <a:moveTo>
                    <a:pt x="82283" y="144767"/>
                  </a:moveTo>
                  <a:lnTo>
                    <a:pt x="115811" y="146291"/>
                  </a:lnTo>
                </a:path>
                <a:path w="304800" h="285114">
                  <a:moveTo>
                    <a:pt x="27419" y="144767"/>
                  </a:moveTo>
                  <a:lnTo>
                    <a:pt x="60947" y="146291"/>
                  </a:lnTo>
                </a:path>
                <a:path w="304800" h="285114">
                  <a:moveTo>
                    <a:pt x="82283" y="143243"/>
                  </a:moveTo>
                  <a:lnTo>
                    <a:pt x="115811" y="143243"/>
                  </a:lnTo>
                </a:path>
                <a:path w="304800" h="285114">
                  <a:moveTo>
                    <a:pt x="27419" y="143243"/>
                  </a:moveTo>
                  <a:lnTo>
                    <a:pt x="60947" y="143243"/>
                  </a:lnTo>
                </a:path>
                <a:path w="304800" h="285114">
                  <a:moveTo>
                    <a:pt x="82283" y="141719"/>
                  </a:moveTo>
                  <a:lnTo>
                    <a:pt x="115811" y="141719"/>
                  </a:lnTo>
                </a:path>
                <a:path w="304800" h="285114">
                  <a:moveTo>
                    <a:pt x="27419" y="141719"/>
                  </a:moveTo>
                  <a:lnTo>
                    <a:pt x="60947" y="141719"/>
                  </a:lnTo>
                </a:path>
                <a:path w="304800" h="285114">
                  <a:moveTo>
                    <a:pt x="82283" y="138671"/>
                  </a:moveTo>
                  <a:lnTo>
                    <a:pt x="115811" y="140195"/>
                  </a:lnTo>
                </a:path>
                <a:path w="304800" h="285114">
                  <a:moveTo>
                    <a:pt x="27419" y="138671"/>
                  </a:moveTo>
                  <a:lnTo>
                    <a:pt x="60947" y="140195"/>
                  </a:lnTo>
                </a:path>
                <a:path w="304800" h="285114">
                  <a:moveTo>
                    <a:pt x="27419" y="85344"/>
                  </a:moveTo>
                  <a:lnTo>
                    <a:pt x="60947" y="85344"/>
                  </a:lnTo>
                </a:path>
                <a:path w="304800" h="285114">
                  <a:moveTo>
                    <a:pt x="27419" y="91440"/>
                  </a:moveTo>
                  <a:lnTo>
                    <a:pt x="60947" y="91440"/>
                  </a:lnTo>
                </a:path>
                <a:path w="304800" h="285114">
                  <a:moveTo>
                    <a:pt x="27419" y="92951"/>
                  </a:moveTo>
                  <a:lnTo>
                    <a:pt x="60947" y="94475"/>
                  </a:lnTo>
                </a:path>
                <a:path w="304800" h="285114">
                  <a:moveTo>
                    <a:pt x="27419" y="96012"/>
                  </a:moveTo>
                  <a:lnTo>
                    <a:pt x="60947" y="96012"/>
                  </a:lnTo>
                </a:path>
                <a:path w="304800" h="285114">
                  <a:moveTo>
                    <a:pt x="73139" y="106667"/>
                  </a:moveTo>
                  <a:lnTo>
                    <a:pt x="95999" y="106667"/>
                  </a:lnTo>
                </a:path>
                <a:path w="304800" h="285114">
                  <a:moveTo>
                    <a:pt x="27419" y="106667"/>
                  </a:moveTo>
                  <a:lnTo>
                    <a:pt x="60947" y="106667"/>
                  </a:lnTo>
                </a:path>
                <a:path w="304800" h="285114">
                  <a:moveTo>
                    <a:pt x="70091" y="108191"/>
                  </a:moveTo>
                  <a:lnTo>
                    <a:pt x="100571" y="108191"/>
                  </a:lnTo>
                </a:path>
                <a:path w="304800" h="285114">
                  <a:moveTo>
                    <a:pt x="27419" y="108191"/>
                  </a:moveTo>
                  <a:lnTo>
                    <a:pt x="60947" y="108191"/>
                  </a:lnTo>
                </a:path>
                <a:path w="304800" h="285114">
                  <a:moveTo>
                    <a:pt x="65519" y="109715"/>
                  </a:moveTo>
                  <a:lnTo>
                    <a:pt x="105143" y="111239"/>
                  </a:lnTo>
                </a:path>
                <a:path w="304800" h="285114">
                  <a:moveTo>
                    <a:pt x="27419" y="109715"/>
                  </a:moveTo>
                  <a:lnTo>
                    <a:pt x="60947" y="111239"/>
                  </a:lnTo>
                </a:path>
                <a:path w="304800" h="285114">
                  <a:moveTo>
                    <a:pt x="63995" y="112763"/>
                  </a:moveTo>
                  <a:lnTo>
                    <a:pt x="106667" y="112763"/>
                  </a:lnTo>
                </a:path>
                <a:path w="304800" h="285114">
                  <a:moveTo>
                    <a:pt x="27419" y="112763"/>
                  </a:moveTo>
                  <a:lnTo>
                    <a:pt x="60947" y="112763"/>
                  </a:lnTo>
                </a:path>
                <a:path w="304800" h="285114">
                  <a:moveTo>
                    <a:pt x="79235" y="121907"/>
                  </a:moveTo>
                  <a:lnTo>
                    <a:pt x="114287" y="121907"/>
                  </a:lnTo>
                </a:path>
                <a:path w="304800" h="285114">
                  <a:moveTo>
                    <a:pt x="27419" y="121907"/>
                  </a:moveTo>
                  <a:lnTo>
                    <a:pt x="65519" y="121907"/>
                  </a:lnTo>
                </a:path>
                <a:path w="304800" h="285114">
                  <a:moveTo>
                    <a:pt x="80759" y="123431"/>
                  </a:moveTo>
                  <a:lnTo>
                    <a:pt x="114287" y="123431"/>
                  </a:lnTo>
                </a:path>
                <a:path w="304800" h="285114">
                  <a:moveTo>
                    <a:pt x="27419" y="123431"/>
                  </a:moveTo>
                  <a:lnTo>
                    <a:pt x="63995" y="123431"/>
                  </a:lnTo>
                </a:path>
                <a:path w="304800" h="285114">
                  <a:moveTo>
                    <a:pt x="82283" y="126479"/>
                  </a:moveTo>
                  <a:lnTo>
                    <a:pt x="115811" y="126479"/>
                  </a:lnTo>
                </a:path>
                <a:path w="304800" h="285114">
                  <a:moveTo>
                    <a:pt x="27419" y="126479"/>
                  </a:moveTo>
                  <a:lnTo>
                    <a:pt x="60947" y="126479"/>
                  </a:lnTo>
                </a:path>
                <a:path w="304800" h="285114">
                  <a:moveTo>
                    <a:pt x="82283" y="128003"/>
                  </a:moveTo>
                  <a:lnTo>
                    <a:pt x="115811" y="128003"/>
                  </a:lnTo>
                </a:path>
                <a:path w="304800" h="285114">
                  <a:moveTo>
                    <a:pt x="27419" y="128003"/>
                  </a:moveTo>
                  <a:lnTo>
                    <a:pt x="60947" y="128003"/>
                  </a:lnTo>
                </a:path>
                <a:path w="304800" h="285114">
                  <a:moveTo>
                    <a:pt x="126479" y="198107"/>
                  </a:moveTo>
                  <a:lnTo>
                    <a:pt x="159994" y="198107"/>
                  </a:lnTo>
                </a:path>
                <a:path w="304800" h="285114">
                  <a:moveTo>
                    <a:pt x="126479" y="192011"/>
                  </a:moveTo>
                  <a:lnTo>
                    <a:pt x="159994" y="192011"/>
                  </a:lnTo>
                </a:path>
                <a:path w="304800" h="285114">
                  <a:moveTo>
                    <a:pt x="126479" y="190487"/>
                  </a:moveTo>
                  <a:lnTo>
                    <a:pt x="159994" y="190487"/>
                  </a:lnTo>
                </a:path>
                <a:path w="304800" h="285114">
                  <a:moveTo>
                    <a:pt x="126479" y="188963"/>
                  </a:moveTo>
                  <a:lnTo>
                    <a:pt x="159994" y="188963"/>
                  </a:lnTo>
                </a:path>
                <a:path w="304800" h="285114">
                  <a:moveTo>
                    <a:pt x="126479" y="178295"/>
                  </a:moveTo>
                  <a:lnTo>
                    <a:pt x="159994" y="178295"/>
                  </a:lnTo>
                </a:path>
                <a:path w="304800" h="285114">
                  <a:moveTo>
                    <a:pt x="240766" y="178295"/>
                  </a:moveTo>
                  <a:lnTo>
                    <a:pt x="243814" y="178295"/>
                  </a:lnTo>
                </a:path>
                <a:path w="304800" h="285114">
                  <a:moveTo>
                    <a:pt x="230098" y="175247"/>
                  </a:moveTo>
                  <a:lnTo>
                    <a:pt x="260578" y="175247"/>
                  </a:lnTo>
                </a:path>
                <a:path w="304800" h="285114">
                  <a:moveTo>
                    <a:pt x="224002" y="173723"/>
                  </a:moveTo>
                  <a:lnTo>
                    <a:pt x="266674" y="173723"/>
                  </a:lnTo>
                </a:path>
                <a:path w="304800" h="285114">
                  <a:moveTo>
                    <a:pt x="219430" y="170675"/>
                  </a:moveTo>
                  <a:lnTo>
                    <a:pt x="269722" y="172199"/>
                  </a:lnTo>
                </a:path>
                <a:path w="304800" h="285114">
                  <a:moveTo>
                    <a:pt x="246862" y="161531"/>
                  </a:moveTo>
                  <a:lnTo>
                    <a:pt x="277342" y="161531"/>
                  </a:lnTo>
                </a:path>
                <a:path w="304800" h="285114">
                  <a:moveTo>
                    <a:pt x="211810" y="161531"/>
                  </a:moveTo>
                  <a:lnTo>
                    <a:pt x="236194" y="161531"/>
                  </a:lnTo>
                </a:path>
                <a:path w="304800" h="285114">
                  <a:moveTo>
                    <a:pt x="249910" y="158483"/>
                  </a:moveTo>
                  <a:lnTo>
                    <a:pt x="278866" y="160007"/>
                  </a:lnTo>
                </a:path>
                <a:path w="304800" h="285114">
                  <a:moveTo>
                    <a:pt x="211810" y="158483"/>
                  </a:moveTo>
                  <a:lnTo>
                    <a:pt x="230098" y="160007"/>
                  </a:lnTo>
                </a:path>
                <a:path w="304800" h="285114">
                  <a:moveTo>
                    <a:pt x="251434" y="156959"/>
                  </a:moveTo>
                  <a:lnTo>
                    <a:pt x="278866" y="156959"/>
                  </a:lnTo>
                </a:path>
                <a:path w="304800" h="285114">
                  <a:moveTo>
                    <a:pt x="214858" y="156959"/>
                  </a:moveTo>
                  <a:lnTo>
                    <a:pt x="225526" y="156959"/>
                  </a:lnTo>
                </a:path>
                <a:path w="304800" h="285114">
                  <a:moveTo>
                    <a:pt x="251434" y="155435"/>
                  </a:moveTo>
                  <a:lnTo>
                    <a:pt x="278866" y="155435"/>
                  </a:lnTo>
                </a:path>
                <a:path w="304800" h="285114">
                  <a:moveTo>
                    <a:pt x="214858" y="155435"/>
                  </a:moveTo>
                  <a:lnTo>
                    <a:pt x="220954" y="155435"/>
                  </a:lnTo>
                </a:path>
                <a:path w="304800" h="285114">
                  <a:moveTo>
                    <a:pt x="216382" y="153911"/>
                  </a:moveTo>
                  <a:lnTo>
                    <a:pt x="219430" y="153911"/>
                  </a:lnTo>
                </a:path>
                <a:path w="304800" h="285114">
                  <a:moveTo>
                    <a:pt x="243814" y="144767"/>
                  </a:moveTo>
                  <a:lnTo>
                    <a:pt x="275818" y="146291"/>
                  </a:lnTo>
                </a:path>
                <a:path w="304800" h="285114">
                  <a:moveTo>
                    <a:pt x="239242" y="143243"/>
                  </a:moveTo>
                  <a:lnTo>
                    <a:pt x="274294" y="143243"/>
                  </a:lnTo>
                </a:path>
                <a:path w="304800" h="285114">
                  <a:moveTo>
                    <a:pt x="231622" y="102095"/>
                  </a:moveTo>
                  <a:lnTo>
                    <a:pt x="259054" y="102095"/>
                  </a:lnTo>
                </a:path>
                <a:path w="304800" h="285114">
                  <a:moveTo>
                    <a:pt x="227050" y="105143"/>
                  </a:moveTo>
                  <a:lnTo>
                    <a:pt x="266674" y="105143"/>
                  </a:lnTo>
                </a:path>
                <a:path w="304800" h="285114">
                  <a:moveTo>
                    <a:pt x="224002" y="106667"/>
                  </a:moveTo>
                  <a:lnTo>
                    <a:pt x="272770" y="106667"/>
                  </a:lnTo>
                </a:path>
                <a:path w="304800" h="285114">
                  <a:moveTo>
                    <a:pt x="220954" y="109715"/>
                  </a:moveTo>
                  <a:lnTo>
                    <a:pt x="277342" y="109715"/>
                  </a:lnTo>
                </a:path>
                <a:path w="304800" h="285114">
                  <a:moveTo>
                    <a:pt x="219430" y="111239"/>
                  </a:moveTo>
                  <a:lnTo>
                    <a:pt x="281914" y="111239"/>
                  </a:lnTo>
                </a:path>
                <a:path w="304800" h="285114">
                  <a:moveTo>
                    <a:pt x="269722" y="121907"/>
                  </a:moveTo>
                  <a:lnTo>
                    <a:pt x="275818" y="121907"/>
                  </a:lnTo>
                </a:path>
                <a:path w="304800" h="285114">
                  <a:moveTo>
                    <a:pt x="216382" y="121907"/>
                  </a:moveTo>
                  <a:lnTo>
                    <a:pt x="239242" y="121907"/>
                  </a:lnTo>
                </a:path>
                <a:path w="304800" h="285114">
                  <a:moveTo>
                    <a:pt x="216382" y="123431"/>
                  </a:moveTo>
                  <a:lnTo>
                    <a:pt x="239242" y="124955"/>
                  </a:lnTo>
                </a:path>
                <a:path w="304800" h="285114">
                  <a:moveTo>
                    <a:pt x="216382" y="126479"/>
                  </a:moveTo>
                  <a:lnTo>
                    <a:pt x="240766" y="126479"/>
                  </a:lnTo>
                </a:path>
                <a:path w="304800" h="285114">
                  <a:moveTo>
                    <a:pt x="216382" y="128003"/>
                  </a:moveTo>
                  <a:lnTo>
                    <a:pt x="243814" y="128003"/>
                  </a:lnTo>
                </a:path>
                <a:path w="304800" h="285114">
                  <a:moveTo>
                    <a:pt x="230098" y="138671"/>
                  </a:moveTo>
                  <a:lnTo>
                    <a:pt x="269722" y="140195"/>
                  </a:lnTo>
                </a:path>
                <a:path w="304800" h="285114">
                  <a:moveTo>
                    <a:pt x="234670" y="141719"/>
                  </a:moveTo>
                  <a:lnTo>
                    <a:pt x="272770" y="141719"/>
                  </a:lnTo>
                </a:path>
                <a:path w="304800" h="285114">
                  <a:moveTo>
                    <a:pt x="161518" y="175247"/>
                  </a:moveTo>
                  <a:lnTo>
                    <a:pt x="184378" y="175247"/>
                  </a:lnTo>
                </a:path>
                <a:path w="304800" h="285114">
                  <a:moveTo>
                    <a:pt x="126479" y="175247"/>
                  </a:moveTo>
                  <a:lnTo>
                    <a:pt x="159994" y="175247"/>
                  </a:lnTo>
                </a:path>
                <a:path w="304800" h="285114">
                  <a:moveTo>
                    <a:pt x="126479" y="173723"/>
                  </a:moveTo>
                  <a:lnTo>
                    <a:pt x="188950" y="173723"/>
                  </a:lnTo>
                </a:path>
                <a:path w="304800" h="285114">
                  <a:moveTo>
                    <a:pt x="126479" y="170675"/>
                  </a:moveTo>
                  <a:lnTo>
                    <a:pt x="191998" y="172199"/>
                  </a:lnTo>
                </a:path>
                <a:path w="304800" h="285114">
                  <a:moveTo>
                    <a:pt x="126479" y="161531"/>
                  </a:moveTo>
                  <a:lnTo>
                    <a:pt x="201142" y="161531"/>
                  </a:lnTo>
                </a:path>
                <a:path w="304800" h="285114">
                  <a:moveTo>
                    <a:pt x="126479" y="158483"/>
                  </a:moveTo>
                  <a:lnTo>
                    <a:pt x="202666" y="158483"/>
                  </a:lnTo>
                </a:path>
                <a:path w="304800" h="285114">
                  <a:moveTo>
                    <a:pt x="126479" y="156959"/>
                  </a:moveTo>
                  <a:lnTo>
                    <a:pt x="202666" y="156959"/>
                  </a:lnTo>
                </a:path>
                <a:path w="304800" h="285114">
                  <a:moveTo>
                    <a:pt x="126479" y="155435"/>
                  </a:moveTo>
                  <a:lnTo>
                    <a:pt x="205714" y="155435"/>
                  </a:lnTo>
                </a:path>
                <a:path w="304800" h="285114">
                  <a:moveTo>
                    <a:pt x="161518" y="106667"/>
                  </a:moveTo>
                  <a:lnTo>
                    <a:pt x="184378" y="106667"/>
                  </a:lnTo>
                </a:path>
                <a:path w="304800" h="285114">
                  <a:moveTo>
                    <a:pt x="126479" y="106667"/>
                  </a:moveTo>
                  <a:lnTo>
                    <a:pt x="159994" y="106667"/>
                  </a:lnTo>
                </a:path>
                <a:path w="304800" h="285114">
                  <a:moveTo>
                    <a:pt x="126479" y="108191"/>
                  </a:moveTo>
                  <a:lnTo>
                    <a:pt x="188950" y="108191"/>
                  </a:lnTo>
                </a:path>
                <a:path w="304800" h="285114">
                  <a:moveTo>
                    <a:pt x="126479" y="109715"/>
                  </a:moveTo>
                  <a:lnTo>
                    <a:pt x="191998" y="111239"/>
                  </a:lnTo>
                </a:path>
                <a:path w="304800" h="285114">
                  <a:moveTo>
                    <a:pt x="126479" y="112763"/>
                  </a:moveTo>
                  <a:lnTo>
                    <a:pt x="193522" y="112763"/>
                  </a:lnTo>
                </a:path>
                <a:path w="304800" h="285114">
                  <a:moveTo>
                    <a:pt x="126479" y="121907"/>
                  </a:moveTo>
                  <a:lnTo>
                    <a:pt x="202666" y="121907"/>
                  </a:lnTo>
                </a:path>
                <a:path w="304800" h="285114">
                  <a:moveTo>
                    <a:pt x="126479" y="123431"/>
                  </a:moveTo>
                  <a:lnTo>
                    <a:pt x="202666" y="123431"/>
                  </a:lnTo>
                </a:path>
                <a:path w="304800" h="285114">
                  <a:moveTo>
                    <a:pt x="126479" y="126479"/>
                  </a:moveTo>
                  <a:lnTo>
                    <a:pt x="205714" y="126479"/>
                  </a:lnTo>
                </a:path>
                <a:path w="304800" h="285114">
                  <a:moveTo>
                    <a:pt x="169138" y="128003"/>
                  </a:moveTo>
                  <a:lnTo>
                    <a:pt x="205714" y="128003"/>
                  </a:lnTo>
                </a:path>
                <a:path w="304800" h="285114">
                  <a:moveTo>
                    <a:pt x="126479" y="128003"/>
                  </a:moveTo>
                  <a:lnTo>
                    <a:pt x="169138" y="128003"/>
                  </a:lnTo>
                </a:path>
                <a:path w="304800" h="285114">
                  <a:moveTo>
                    <a:pt x="181330" y="138671"/>
                  </a:moveTo>
                  <a:lnTo>
                    <a:pt x="207238" y="140195"/>
                  </a:lnTo>
                </a:path>
                <a:path w="304800" h="285114">
                  <a:moveTo>
                    <a:pt x="126479" y="138671"/>
                  </a:moveTo>
                  <a:lnTo>
                    <a:pt x="155435" y="140195"/>
                  </a:lnTo>
                </a:path>
                <a:path w="304800" h="285114">
                  <a:moveTo>
                    <a:pt x="181330" y="141719"/>
                  </a:moveTo>
                  <a:lnTo>
                    <a:pt x="207238" y="141719"/>
                  </a:lnTo>
                </a:path>
                <a:path w="304800" h="285114">
                  <a:moveTo>
                    <a:pt x="126479" y="141719"/>
                  </a:moveTo>
                  <a:lnTo>
                    <a:pt x="155435" y="141719"/>
                  </a:lnTo>
                </a:path>
                <a:path w="304800" h="285114">
                  <a:moveTo>
                    <a:pt x="181330" y="143243"/>
                  </a:moveTo>
                  <a:lnTo>
                    <a:pt x="207238" y="143243"/>
                  </a:lnTo>
                </a:path>
                <a:path w="304800" h="285114">
                  <a:moveTo>
                    <a:pt x="126479" y="143243"/>
                  </a:moveTo>
                  <a:lnTo>
                    <a:pt x="155435" y="143243"/>
                  </a:lnTo>
                </a:path>
                <a:path w="304800" h="285114">
                  <a:moveTo>
                    <a:pt x="179806" y="144767"/>
                  </a:moveTo>
                  <a:lnTo>
                    <a:pt x="207238" y="146291"/>
                  </a:lnTo>
                </a:path>
                <a:path w="304800" h="285114">
                  <a:moveTo>
                    <a:pt x="126479" y="144767"/>
                  </a:moveTo>
                  <a:lnTo>
                    <a:pt x="155435" y="146291"/>
                  </a:lnTo>
                </a:path>
                <a:path w="304800" h="285114">
                  <a:moveTo>
                    <a:pt x="0" y="141719"/>
                  </a:moveTo>
                  <a:lnTo>
                    <a:pt x="304774" y="141719"/>
                  </a:lnTo>
                </a:path>
                <a:path w="304800" h="285114">
                  <a:moveTo>
                    <a:pt x="0" y="158483"/>
                  </a:moveTo>
                  <a:lnTo>
                    <a:pt x="304774" y="158483"/>
                  </a:lnTo>
                </a:path>
                <a:path w="304800" h="285114">
                  <a:moveTo>
                    <a:pt x="3048" y="175247"/>
                  </a:moveTo>
                  <a:lnTo>
                    <a:pt x="300202" y="175247"/>
                  </a:lnTo>
                </a:path>
                <a:path w="304800" h="285114">
                  <a:moveTo>
                    <a:pt x="9131" y="190487"/>
                  </a:moveTo>
                  <a:lnTo>
                    <a:pt x="295630" y="192011"/>
                  </a:lnTo>
                </a:path>
                <a:path w="304800" h="285114">
                  <a:moveTo>
                    <a:pt x="10655" y="199631"/>
                  </a:moveTo>
                  <a:lnTo>
                    <a:pt x="291058" y="199631"/>
                  </a:lnTo>
                </a:path>
                <a:path w="304800" h="285114">
                  <a:moveTo>
                    <a:pt x="15227" y="207251"/>
                  </a:moveTo>
                  <a:lnTo>
                    <a:pt x="288010" y="207251"/>
                  </a:lnTo>
                </a:path>
                <a:path w="304800" h="285114">
                  <a:moveTo>
                    <a:pt x="18275" y="211823"/>
                  </a:moveTo>
                  <a:lnTo>
                    <a:pt x="284962" y="211823"/>
                  </a:lnTo>
                </a:path>
                <a:path w="304800" h="285114">
                  <a:moveTo>
                    <a:pt x="25895" y="224015"/>
                  </a:moveTo>
                  <a:lnTo>
                    <a:pt x="277342" y="224015"/>
                  </a:lnTo>
                </a:path>
                <a:path w="304800" h="285114">
                  <a:moveTo>
                    <a:pt x="28943" y="227063"/>
                  </a:moveTo>
                  <a:lnTo>
                    <a:pt x="274294" y="228587"/>
                  </a:lnTo>
                </a:path>
                <a:path w="304800" h="285114">
                  <a:moveTo>
                    <a:pt x="31991" y="231635"/>
                  </a:moveTo>
                  <a:lnTo>
                    <a:pt x="271246" y="231635"/>
                  </a:lnTo>
                </a:path>
                <a:path w="304800" h="285114">
                  <a:moveTo>
                    <a:pt x="45707" y="245351"/>
                  </a:moveTo>
                  <a:lnTo>
                    <a:pt x="259054" y="245351"/>
                  </a:lnTo>
                </a:path>
                <a:path w="304800" h="285114">
                  <a:moveTo>
                    <a:pt x="50279" y="248399"/>
                  </a:moveTo>
                  <a:lnTo>
                    <a:pt x="254482" y="248399"/>
                  </a:lnTo>
                </a:path>
                <a:path w="304800" h="285114">
                  <a:moveTo>
                    <a:pt x="54851" y="252958"/>
                  </a:moveTo>
                  <a:lnTo>
                    <a:pt x="249910" y="252958"/>
                  </a:lnTo>
                </a:path>
                <a:path w="304800" h="285114">
                  <a:moveTo>
                    <a:pt x="59423" y="256006"/>
                  </a:moveTo>
                  <a:lnTo>
                    <a:pt x="243814" y="256006"/>
                  </a:lnTo>
                </a:path>
                <a:path w="304800" h="285114">
                  <a:moveTo>
                    <a:pt x="82283" y="268198"/>
                  </a:moveTo>
                  <a:lnTo>
                    <a:pt x="220954" y="269722"/>
                  </a:lnTo>
                </a:path>
                <a:path w="304800" h="285114">
                  <a:moveTo>
                    <a:pt x="91427" y="272770"/>
                  </a:moveTo>
                  <a:lnTo>
                    <a:pt x="211810" y="274294"/>
                  </a:lnTo>
                </a:path>
                <a:path w="304800" h="285114">
                  <a:moveTo>
                    <a:pt x="103619" y="277342"/>
                  </a:moveTo>
                  <a:lnTo>
                    <a:pt x="201142" y="277342"/>
                  </a:lnTo>
                </a:path>
                <a:path w="304800" h="285114">
                  <a:moveTo>
                    <a:pt x="118859" y="281914"/>
                  </a:moveTo>
                  <a:lnTo>
                    <a:pt x="184378" y="281914"/>
                  </a:lnTo>
                </a:path>
                <a:path w="304800" h="285114">
                  <a:moveTo>
                    <a:pt x="0" y="141719"/>
                  </a:moveTo>
                  <a:lnTo>
                    <a:pt x="304774" y="141719"/>
                  </a:lnTo>
                </a:path>
                <a:path w="304800" h="285114">
                  <a:moveTo>
                    <a:pt x="0" y="126479"/>
                  </a:moveTo>
                  <a:lnTo>
                    <a:pt x="304774" y="126479"/>
                  </a:lnTo>
                </a:path>
                <a:path w="304800" h="285114">
                  <a:moveTo>
                    <a:pt x="3048" y="109715"/>
                  </a:moveTo>
                  <a:lnTo>
                    <a:pt x="300202" y="109715"/>
                  </a:lnTo>
                </a:path>
                <a:path w="304800" h="285114">
                  <a:moveTo>
                    <a:pt x="9131" y="92951"/>
                  </a:moveTo>
                  <a:lnTo>
                    <a:pt x="295630" y="92951"/>
                  </a:lnTo>
                </a:path>
                <a:path w="304800" h="285114">
                  <a:moveTo>
                    <a:pt x="10655" y="83820"/>
                  </a:moveTo>
                  <a:lnTo>
                    <a:pt x="291058" y="85344"/>
                  </a:lnTo>
                </a:path>
                <a:path w="304800" h="285114">
                  <a:moveTo>
                    <a:pt x="15227" y="76200"/>
                  </a:moveTo>
                  <a:lnTo>
                    <a:pt x="288010" y="77724"/>
                  </a:lnTo>
                </a:path>
                <a:path w="304800" h="285114">
                  <a:moveTo>
                    <a:pt x="18275" y="71628"/>
                  </a:moveTo>
                  <a:lnTo>
                    <a:pt x="284962" y="73152"/>
                  </a:lnTo>
                </a:path>
                <a:path w="304800" h="285114">
                  <a:moveTo>
                    <a:pt x="25895" y="59436"/>
                  </a:moveTo>
                  <a:lnTo>
                    <a:pt x="277342" y="59436"/>
                  </a:lnTo>
                </a:path>
                <a:path w="304800" h="285114">
                  <a:moveTo>
                    <a:pt x="28943" y="56388"/>
                  </a:moveTo>
                  <a:lnTo>
                    <a:pt x="274294" y="56388"/>
                  </a:lnTo>
                </a:path>
                <a:path w="304800" h="285114">
                  <a:moveTo>
                    <a:pt x="31991" y="51816"/>
                  </a:moveTo>
                  <a:lnTo>
                    <a:pt x="271246" y="51816"/>
                  </a:lnTo>
                </a:path>
                <a:path w="304800" h="285114">
                  <a:moveTo>
                    <a:pt x="50279" y="35052"/>
                  </a:moveTo>
                  <a:lnTo>
                    <a:pt x="254482" y="36576"/>
                  </a:lnTo>
                </a:path>
                <a:path w="304800" h="285114">
                  <a:moveTo>
                    <a:pt x="45707" y="39624"/>
                  </a:moveTo>
                  <a:lnTo>
                    <a:pt x="259054" y="39624"/>
                  </a:lnTo>
                </a:path>
                <a:path w="304800" h="285114">
                  <a:moveTo>
                    <a:pt x="59423" y="27432"/>
                  </a:moveTo>
                  <a:lnTo>
                    <a:pt x="243814" y="27432"/>
                  </a:lnTo>
                </a:path>
                <a:path w="304800" h="285114">
                  <a:moveTo>
                    <a:pt x="54851" y="30480"/>
                  </a:moveTo>
                  <a:lnTo>
                    <a:pt x="249910" y="32004"/>
                  </a:lnTo>
                </a:path>
                <a:path w="304800" h="285114">
                  <a:moveTo>
                    <a:pt x="91427" y="10668"/>
                  </a:moveTo>
                  <a:lnTo>
                    <a:pt x="211810" y="10668"/>
                  </a:lnTo>
                </a:path>
                <a:path w="304800" h="285114">
                  <a:moveTo>
                    <a:pt x="82283" y="15240"/>
                  </a:moveTo>
                  <a:lnTo>
                    <a:pt x="220954" y="15240"/>
                  </a:lnTo>
                </a:path>
                <a:path w="304800" h="285114">
                  <a:moveTo>
                    <a:pt x="118859" y="3048"/>
                  </a:moveTo>
                  <a:lnTo>
                    <a:pt x="184378" y="3048"/>
                  </a:lnTo>
                </a:path>
                <a:path w="304800" h="285114">
                  <a:moveTo>
                    <a:pt x="103619" y="7620"/>
                  </a:moveTo>
                  <a:lnTo>
                    <a:pt x="201142" y="7620"/>
                  </a:lnTo>
                </a:path>
                <a:path w="304800" h="285114">
                  <a:moveTo>
                    <a:pt x="220954" y="15240"/>
                  </a:moveTo>
                  <a:lnTo>
                    <a:pt x="214858" y="12192"/>
                  </a:lnTo>
                  <a:lnTo>
                    <a:pt x="207238" y="9144"/>
                  </a:lnTo>
                  <a:lnTo>
                    <a:pt x="201142" y="7620"/>
                  </a:lnTo>
                  <a:lnTo>
                    <a:pt x="193522" y="4572"/>
                  </a:lnTo>
                  <a:lnTo>
                    <a:pt x="187426" y="3048"/>
                  </a:lnTo>
                  <a:lnTo>
                    <a:pt x="179806" y="1524"/>
                  </a:lnTo>
                  <a:lnTo>
                    <a:pt x="173710" y="1524"/>
                  </a:lnTo>
                  <a:lnTo>
                    <a:pt x="166090" y="0"/>
                  </a:lnTo>
                  <a:lnTo>
                    <a:pt x="137147" y="0"/>
                  </a:lnTo>
                  <a:lnTo>
                    <a:pt x="129527" y="1524"/>
                  </a:lnTo>
                  <a:lnTo>
                    <a:pt x="123431" y="1524"/>
                  </a:lnTo>
                  <a:lnTo>
                    <a:pt x="115811" y="3048"/>
                  </a:lnTo>
                  <a:lnTo>
                    <a:pt x="109715" y="4572"/>
                  </a:lnTo>
                  <a:lnTo>
                    <a:pt x="102095" y="7620"/>
                  </a:lnTo>
                  <a:lnTo>
                    <a:pt x="95999" y="9144"/>
                  </a:lnTo>
                  <a:lnTo>
                    <a:pt x="88379" y="12192"/>
                  </a:lnTo>
                  <a:lnTo>
                    <a:pt x="82283" y="15240"/>
                  </a:lnTo>
                </a:path>
                <a:path w="304800" h="285114">
                  <a:moveTo>
                    <a:pt x="82283" y="268198"/>
                  </a:moveTo>
                  <a:lnTo>
                    <a:pt x="88379" y="271246"/>
                  </a:lnTo>
                  <a:lnTo>
                    <a:pt x="95999" y="274294"/>
                  </a:lnTo>
                  <a:lnTo>
                    <a:pt x="102095" y="277342"/>
                  </a:lnTo>
                  <a:lnTo>
                    <a:pt x="109715" y="278866"/>
                  </a:lnTo>
                  <a:lnTo>
                    <a:pt x="115811" y="280390"/>
                  </a:lnTo>
                  <a:lnTo>
                    <a:pt x="123431" y="281914"/>
                  </a:lnTo>
                  <a:lnTo>
                    <a:pt x="129527" y="283438"/>
                  </a:lnTo>
                  <a:lnTo>
                    <a:pt x="144767" y="283438"/>
                  </a:lnTo>
                  <a:lnTo>
                    <a:pt x="152387" y="284962"/>
                  </a:lnTo>
                  <a:lnTo>
                    <a:pt x="159994" y="283438"/>
                  </a:lnTo>
                  <a:lnTo>
                    <a:pt x="173710" y="283438"/>
                  </a:lnTo>
                  <a:lnTo>
                    <a:pt x="179806" y="281914"/>
                  </a:lnTo>
                  <a:lnTo>
                    <a:pt x="195046" y="278866"/>
                  </a:lnTo>
                  <a:lnTo>
                    <a:pt x="201142" y="277342"/>
                  </a:lnTo>
                  <a:lnTo>
                    <a:pt x="208762" y="274294"/>
                  </a:lnTo>
                  <a:lnTo>
                    <a:pt x="220954" y="268198"/>
                  </a:lnTo>
                </a:path>
                <a:path w="304800" h="285114">
                  <a:moveTo>
                    <a:pt x="187426" y="106667"/>
                  </a:moveTo>
                  <a:lnTo>
                    <a:pt x="185902" y="106667"/>
                  </a:lnTo>
                </a:path>
                <a:path w="304800" h="285114">
                  <a:moveTo>
                    <a:pt x="159994" y="103619"/>
                  </a:moveTo>
                  <a:lnTo>
                    <a:pt x="126479" y="105143"/>
                  </a:lnTo>
                </a:path>
                <a:path w="304800" h="285114">
                  <a:moveTo>
                    <a:pt x="126479" y="198107"/>
                  </a:moveTo>
                  <a:lnTo>
                    <a:pt x="159994" y="198107"/>
                  </a:lnTo>
                </a:path>
                <a:path w="304800" h="285114">
                  <a:moveTo>
                    <a:pt x="115811" y="176771"/>
                  </a:moveTo>
                  <a:lnTo>
                    <a:pt x="82283" y="176771"/>
                  </a:lnTo>
                </a:path>
                <a:path w="304800" h="285114">
                  <a:moveTo>
                    <a:pt x="27419" y="176771"/>
                  </a:moveTo>
                  <a:lnTo>
                    <a:pt x="60947" y="176771"/>
                  </a:lnTo>
                </a:path>
                <a:path w="304800" h="285114">
                  <a:moveTo>
                    <a:pt x="27419" y="83820"/>
                  </a:moveTo>
                  <a:lnTo>
                    <a:pt x="60947" y="85344"/>
                  </a:lnTo>
                </a:path>
                <a:path w="304800" h="285114">
                  <a:moveTo>
                    <a:pt x="59423" y="27432"/>
                  </a:moveTo>
                  <a:lnTo>
                    <a:pt x="44183" y="39624"/>
                  </a:lnTo>
                </a:path>
                <a:path w="304800" h="285114">
                  <a:moveTo>
                    <a:pt x="31991" y="51816"/>
                  </a:moveTo>
                  <a:lnTo>
                    <a:pt x="25895" y="59436"/>
                  </a:lnTo>
                </a:path>
                <a:path w="304800" h="285114">
                  <a:moveTo>
                    <a:pt x="18275" y="71628"/>
                  </a:moveTo>
                  <a:lnTo>
                    <a:pt x="15227" y="76200"/>
                  </a:lnTo>
                </a:path>
                <a:path w="304800" h="285114">
                  <a:moveTo>
                    <a:pt x="286486" y="76200"/>
                  </a:moveTo>
                  <a:lnTo>
                    <a:pt x="284962" y="71628"/>
                  </a:lnTo>
                </a:path>
                <a:path w="304800" h="285114">
                  <a:moveTo>
                    <a:pt x="277342" y="59436"/>
                  </a:moveTo>
                  <a:lnTo>
                    <a:pt x="271246" y="51816"/>
                  </a:lnTo>
                </a:path>
                <a:path w="304800" h="285114">
                  <a:moveTo>
                    <a:pt x="259054" y="39624"/>
                  </a:moveTo>
                  <a:lnTo>
                    <a:pt x="243814" y="27432"/>
                  </a:lnTo>
                </a:path>
                <a:path w="304800" h="285114">
                  <a:moveTo>
                    <a:pt x="15227" y="207251"/>
                  </a:moveTo>
                  <a:lnTo>
                    <a:pt x="18275" y="211823"/>
                  </a:lnTo>
                </a:path>
                <a:path w="304800" h="285114">
                  <a:moveTo>
                    <a:pt x="25895" y="224015"/>
                  </a:moveTo>
                  <a:lnTo>
                    <a:pt x="31991" y="231635"/>
                  </a:lnTo>
                </a:path>
                <a:path w="304800" h="285114">
                  <a:moveTo>
                    <a:pt x="44183" y="243827"/>
                  </a:moveTo>
                  <a:lnTo>
                    <a:pt x="59423" y="256006"/>
                  </a:lnTo>
                </a:path>
                <a:path w="304800" h="285114">
                  <a:moveTo>
                    <a:pt x="284962" y="211823"/>
                  </a:moveTo>
                  <a:lnTo>
                    <a:pt x="286486" y="207251"/>
                  </a:lnTo>
                </a:path>
                <a:path w="304800" h="285114">
                  <a:moveTo>
                    <a:pt x="271246" y="231635"/>
                  </a:moveTo>
                  <a:lnTo>
                    <a:pt x="277342" y="224015"/>
                  </a:lnTo>
                </a:path>
                <a:path w="304800" h="285114">
                  <a:moveTo>
                    <a:pt x="243814" y="256006"/>
                  </a:moveTo>
                  <a:lnTo>
                    <a:pt x="259054" y="243827"/>
                  </a:lnTo>
                </a:path>
                <a:path w="304800" h="285114">
                  <a:moveTo>
                    <a:pt x="274294" y="123431"/>
                  </a:moveTo>
                  <a:lnTo>
                    <a:pt x="272770" y="124955"/>
                  </a:lnTo>
                </a:path>
                <a:path w="304800" h="285114">
                  <a:moveTo>
                    <a:pt x="219430" y="112763"/>
                  </a:moveTo>
                  <a:lnTo>
                    <a:pt x="245338" y="112763"/>
                  </a:lnTo>
                </a:path>
                <a:path w="304800" h="285114">
                  <a:moveTo>
                    <a:pt x="251434" y="112763"/>
                  </a:moveTo>
                  <a:lnTo>
                    <a:pt x="280390" y="1127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782426" y="3235172"/>
              <a:ext cx="66040" cy="1905"/>
            </a:xfrm>
            <a:custGeom>
              <a:avLst/>
              <a:gdLst/>
              <a:ahLst/>
              <a:cxnLst/>
              <a:rect l="l" t="t" r="r" b="b"/>
              <a:pathLst>
                <a:path w="66039" h="1905">
                  <a:moveTo>
                    <a:pt x="0" y="0"/>
                  </a:moveTo>
                  <a:lnTo>
                    <a:pt x="65532" y="1524"/>
                  </a:lnTo>
                </a:path>
              </a:pathLst>
            </a:custGeom>
            <a:ln w="3175">
              <a:solidFill>
                <a:srgbClr val="01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 descr=""/>
          <p:cNvGrpSpPr/>
          <p:nvPr/>
        </p:nvGrpSpPr>
        <p:grpSpPr>
          <a:xfrm>
            <a:off x="3847139" y="1570344"/>
            <a:ext cx="2804795" cy="2682875"/>
            <a:chOff x="3847139" y="1570344"/>
            <a:chExt cx="2804795" cy="2682875"/>
          </a:xfrm>
        </p:grpSpPr>
        <p:pic>
          <p:nvPicPr>
            <p:cNvPr id="76" name="object 7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59105" y="3145112"/>
              <a:ext cx="124393" cy="116760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6352044" y="1726922"/>
              <a:ext cx="139065" cy="86995"/>
            </a:xfrm>
            <a:custGeom>
              <a:avLst/>
              <a:gdLst/>
              <a:ahLst/>
              <a:cxnLst/>
              <a:rect l="l" t="t" r="r" b="b"/>
              <a:pathLst>
                <a:path w="139064" h="86994">
                  <a:moveTo>
                    <a:pt x="45712" y="86858"/>
                  </a:moveTo>
                  <a:lnTo>
                    <a:pt x="41144" y="86858"/>
                  </a:lnTo>
                  <a:lnTo>
                    <a:pt x="38085" y="85336"/>
                  </a:lnTo>
                  <a:lnTo>
                    <a:pt x="33516" y="85336"/>
                  </a:lnTo>
                  <a:lnTo>
                    <a:pt x="30470" y="83815"/>
                  </a:lnTo>
                  <a:lnTo>
                    <a:pt x="27425" y="83815"/>
                  </a:lnTo>
                  <a:lnTo>
                    <a:pt x="22856" y="80759"/>
                  </a:lnTo>
                  <a:lnTo>
                    <a:pt x="19810" y="79237"/>
                  </a:lnTo>
                  <a:lnTo>
                    <a:pt x="13719" y="73138"/>
                  </a:lnTo>
                  <a:lnTo>
                    <a:pt x="10660" y="71629"/>
                  </a:lnTo>
                  <a:lnTo>
                    <a:pt x="9137" y="68586"/>
                  </a:lnTo>
                  <a:lnTo>
                    <a:pt x="6091" y="65530"/>
                  </a:lnTo>
                  <a:lnTo>
                    <a:pt x="4568" y="62474"/>
                  </a:lnTo>
                  <a:lnTo>
                    <a:pt x="3045" y="57909"/>
                  </a:lnTo>
                  <a:lnTo>
                    <a:pt x="1522" y="54866"/>
                  </a:lnTo>
                  <a:lnTo>
                    <a:pt x="0" y="50289"/>
                  </a:lnTo>
                  <a:lnTo>
                    <a:pt x="0" y="36569"/>
                  </a:lnTo>
                  <a:lnTo>
                    <a:pt x="1522" y="33526"/>
                  </a:lnTo>
                  <a:lnTo>
                    <a:pt x="4568" y="24383"/>
                  </a:lnTo>
                  <a:lnTo>
                    <a:pt x="6091" y="21328"/>
                  </a:lnTo>
                  <a:lnTo>
                    <a:pt x="9137" y="19806"/>
                  </a:lnTo>
                  <a:lnTo>
                    <a:pt x="10660" y="15241"/>
                  </a:lnTo>
                  <a:lnTo>
                    <a:pt x="13719" y="13719"/>
                  </a:lnTo>
                  <a:lnTo>
                    <a:pt x="15242" y="10676"/>
                  </a:lnTo>
                  <a:lnTo>
                    <a:pt x="19810" y="7620"/>
                  </a:lnTo>
                  <a:lnTo>
                    <a:pt x="22856" y="6086"/>
                  </a:lnTo>
                  <a:lnTo>
                    <a:pt x="25902" y="4577"/>
                  </a:lnTo>
                  <a:lnTo>
                    <a:pt x="30470" y="3055"/>
                  </a:lnTo>
                  <a:lnTo>
                    <a:pt x="33516" y="1533"/>
                  </a:lnTo>
                  <a:lnTo>
                    <a:pt x="38085" y="1533"/>
                  </a:lnTo>
                  <a:lnTo>
                    <a:pt x="41144" y="0"/>
                  </a:lnTo>
                  <a:lnTo>
                    <a:pt x="45712" y="0"/>
                  </a:lnTo>
                </a:path>
                <a:path w="139064" h="86994">
                  <a:moveTo>
                    <a:pt x="138674" y="86858"/>
                  </a:moveTo>
                  <a:lnTo>
                    <a:pt x="134093" y="86858"/>
                  </a:lnTo>
                  <a:lnTo>
                    <a:pt x="131047" y="85336"/>
                  </a:lnTo>
                  <a:lnTo>
                    <a:pt x="127988" y="85336"/>
                  </a:lnTo>
                  <a:lnTo>
                    <a:pt x="123419" y="83815"/>
                  </a:lnTo>
                  <a:lnTo>
                    <a:pt x="120374" y="83815"/>
                  </a:lnTo>
                  <a:lnTo>
                    <a:pt x="115805" y="80759"/>
                  </a:lnTo>
                  <a:lnTo>
                    <a:pt x="112759" y="79237"/>
                  </a:lnTo>
                  <a:lnTo>
                    <a:pt x="106654" y="73138"/>
                  </a:lnTo>
                  <a:lnTo>
                    <a:pt x="103609" y="71629"/>
                  </a:lnTo>
                  <a:lnTo>
                    <a:pt x="100563" y="68586"/>
                  </a:lnTo>
                  <a:lnTo>
                    <a:pt x="97517" y="62474"/>
                  </a:lnTo>
                  <a:lnTo>
                    <a:pt x="95994" y="57909"/>
                  </a:lnTo>
                  <a:lnTo>
                    <a:pt x="94471" y="54866"/>
                  </a:lnTo>
                  <a:lnTo>
                    <a:pt x="92948" y="50289"/>
                  </a:lnTo>
                  <a:lnTo>
                    <a:pt x="92948" y="36569"/>
                  </a:lnTo>
                  <a:lnTo>
                    <a:pt x="94471" y="33526"/>
                  </a:lnTo>
                  <a:lnTo>
                    <a:pt x="97517" y="24383"/>
                  </a:lnTo>
                  <a:lnTo>
                    <a:pt x="99040" y="21328"/>
                  </a:lnTo>
                  <a:lnTo>
                    <a:pt x="100563" y="19806"/>
                  </a:lnTo>
                  <a:lnTo>
                    <a:pt x="103609" y="15241"/>
                  </a:lnTo>
                  <a:lnTo>
                    <a:pt x="106654" y="13719"/>
                  </a:lnTo>
                  <a:lnTo>
                    <a:pt x="109700" y="10676"/>
                  </a:lnTo>
                  <a:lnTo>
                    <a:pt x="112759" y="7620"/>
                  </a:lnTo>
                  <a:lnTo>
                    <a:pt x="118851" y="4577"/>
                  </a:lnTo>
                  <a:lnTo>
                    <a:pt x="123419" y="3055"/>
                  </a:lnTo>
                  <a:lnTo>
                    <a:pt x="126465" y="1533"/>
                  </a:lnTo>
                  <a:lnTo>
                    <a:pt x="131047" y="1533"/>
                  </a:lnTo>
                  <a:lnTo>
                    <a:pt x="134093" y="0"/>
                  </a:lnTo>
                  <a:lnTo>
                    <a:pt x="138674" y="0"/>
                  </a:lnTo>
                </a:path>
              </a:pathLst>
            </a:custGeom>
            <a:ln w="9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444992" y="1769591"/>
              <a:ext cx="41275" cy="1905"/>
            </a:xfrm>
            <a:custGeom>
              <a:avLst/>
              <a:gdLst/>
              <a:ahLst/>
              <a:cxnLst/>
              <a:rect l="l" t="t" r="r" b="b"/>
              <a:pathLst>
                <a:path w="41275" h="1905">
                  <a:moveTo>
                    <a:pt x="0" y="0"/>
                  </a:moveTo>
                  <a:lnTo>
                    <a:pt x="41144" y="1521"/>
                  </a:lnTo>
                </a:path>
              </a:pathLst>
            </a:custGeom>
            <a:ln w="10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397756" y="1726922"/>
              <a:ext cx="97790" cy="86995"/>
            </a:xfrm>
            <a:custGeom>
              <a:avLst/>
              <a:gdLst/>
              <a:ahLst/>
              <a:cxnLst/>
              <a:rect l="l" t="t" r="r" b="b"/>
              <a:pathLst>
                <a:path w="97789" h="86994">
                  <a:moveTo>
                    <a:pt x="0" y="86858"/>
                  </a:moveTo>
                  <a:lnTo>
                    <a:pt x="4568" y="86858"/>
                  </a:lnTo>
                </a:path>
                <a:path w="97789" h="86994">
                  <a:moveTo>
                    <a:pt x="0" y="0"/>
                  </a:moveTo>
                  <a:lnTo>
                    <a:pt x="4568" y="0"/>
                  </a:lnTo>
                </a:path>
                <a:path w="97789" h="86994">
                  <a:moveTo>
                    <a:pt x="92961" y="0"/>
                  </a:moveTo>
                  <a:lnTo>
                    <a:pt x="97530" y="0"/>
                  </a:lnTo>
                </a:path>
                <a:path w="97789" h="86994">
                  <a:moveTo>
                    <a:pt x="92961" y="86858"/>
                  </a:moveTo>
                  <a:lnTo>
                    <a:pt x="97530" y="86858"/>
                  </a:lnTo>
                </a:path>
              </a:pathLst>
            </a:custGeom>
            <a:ln w="88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347447" y="1721967"/>
              <a:ext cx="147955" cy="96520"/>
            </a:xfrm>
            <a:custGeom>
              <a:avLst/>
              <a:gdLst/>
              <a:ahLst/>
              <a:cxnLst/>
              <a:rect l="l" t="t" r="r" b="b"/>
              <a:pathLst>
                <a:path w="147954" h="96519">
                  <a:moveTo>
                    <a:pt x="144767" y="3048"/>
                  </a:moveTo>
                  <a:lnTo>
                    <a:pt x="140195" y="3048"/>
                  </a:lnTo>
                  <a:lnTo>
                    <a:pt x="137147" y="4572"/>
                  </a:lnTo>
                  <a:lnTo>
                    <a:pt x="132575" y="4572"/>
                  </a:lnTo>
                  <a:lnTo>
                    <a:pt x="128003" y="6096"/>
                  </a:lnTo>
                  <a:lnTo>
                    <a:pt x="124955" y="7620"/>
                  </a:lnTo>
                  <a:lnTo>
                    <a:pt x="120383" y="9144"/>
                  </a:lnTo>
                  <a:lnTo>
                    <a:pt x="117335" y="10668"/>
                  </a:lnTo>
                  <a:lnTo>
                    <a:pt x="114287" y="13716"/>
                  </a:lnTo>
                  <a:lnTo>
                    <a:pt x="111239" y="15240"/>
                  </a:lnTo>
                  <a:lnTo>
                    <a:pt x="105143" y="21336"/>
                  </a:lnTo>
                  <a:lnTo>
                    <a:pt x="103619" y="24384"/>
                  </a:lnTo>
                  <a:lnTo>
                    <a:pt x="100571" y="27432"/>
                  </a:lnTo>
                  <a:lnTo>
                    <a:pt x="100571" y="32004"/>
                  </a:lnTo>
                  <a:lnTo>
                    <a:pt x="97523" y="35052"/>
                  </a:lnTo>
                  <a:lnTo>
                    <a:pt x="97523" y="38100"/>
                  </a:lnTo>
                  <a:lnTo>
                    <a:pt x="95999" y="42672"/>
                  </a:lnTo>
                  <a:lnTo>
                    <a:pt x="95999" y="53340"/>
                  </a:lnTo>
                  <a:lnTo>
                    <a:pt x="97523" y="57912"/>
                  </a:lnTo>
                  <a:lnTo>
                    <a:pt x="97523" y="60960"/>
                  </a:lnTo>
                  <a:lnTo>
                    <a:pt x="100571" y="64008"/>
                  </a:lnTo>
                  <a:lnTo>
                    <a:pt x="100571" y="68580"/>
                  </a:lnTo>
                  <a:lnTo>
                    <a:pt x="103619" y="71628"/>
                  </a:lnTo>
                  <a:lnTo>
                    <a:pt x="105143" y="74676"/>
                  </a:lnTo>
                  <a:lnTo>
                    <a:pt x="111239" y="80772"/>
                  </a:lnTo>
                  <a:lnTo>
                    <a:pt x="114287" y="82296"/>
                  </a:lnTo>
                  <a:lnTo>
                    <a:pt x="117335" y="85344"/>
                  </a:lnTo>
                  <a:lnTo>
                    <a:pt x="120383" y="86868"/>
                  </a:lnTo>
                  <a:lnTo>
                    <a:pt x="124955" y="88392"/>
                  </a:lnTo>
                  <a:lnTo>
                    <a:pt x="128003" y="89916"/>
                  </a:lnTo>
                  <a:lnTo>
                    <a:pt x="132575" y="91440"/>
                  </a:lnTo>
                  <a:lnTo>
                    <a:pt x="137147" y="91440"/>
                  </a:lnTo>
                  <a:lnTo>
                    <a:pt x="140195" y="92964"/>
                  </a:lnTo>
                  <a:lnTo>
                    <a:pt x="144767" y="92964"/>
                  </a:lnTo>
                </a:path>
                <a:path w="147954" h="96519">
                  <a:moveTo>
                    <a:pt x="144767" y="6096"/>
                  </a:moveTo>
                  <a:lnTo>
                    <a:pt x="140195" y="6096"/>
                  </a:lnTo>
                  <a:lnTo>
                    <a:pt x="137147" y="7620"/>
                  </a:lnTo>
                  <a:lnTo>
                    <a:pt x="132575" y="7620"/>
                  </a:lnTo>
                  <a:lnTo>
                    <a:pt x="129527" y="9144"/>
                  </a:lnTo>
                  <a:lnTo>
                    <a:pt x="124955" y="10668"/>
                  </a:lnTo>
                  <a:lnTo>
                    <a:pt x="121907" y="12192"/>
                  </a:lnTo>
                  <a:lnTo>
                    <a:pt x="118859" y="13716"/>
                  </a:lnTo>
                  <a:lnTo>
                    <a:pt x="115811" y="15240"/>
                  </a:lnTo>
                  <a:lnTo>
                    <a:pt x="109715" y="21336"/>
                  </a:lnTo>
                  <a:lnTo>
                    <a:pt x="106667" y="24384"/>
                  </a:lnTo>
                  <a:lnTo>
                    <a:pt x="100571" y="36576"/>
                  </a:lnTo>
                  <a:lnTo>
                    <a:pt x="100571" y="59436"/>
                  </a:lnTo>
                  <a:lnTo>
                    <a:pt x="105143" y="68580"/>
                  </a:lnTo>
                  <a:lnTo>
                    <a:pt x="108191" y="71628"/>
                  </a:lnTo>
                  <a:lnTo>
                    <a:pt x="109715" y="74676"/>
                  </a:lnTo>
                  <a:lnTo>
                    <a:pt x="115811" y="80772"/>
                  </a:lnTo>
                  <a:lnTo>
                    <a:pt x="118859" y="82296"/>
                  </a:lnTo>
                  <a:lnTo>
                    <a:pt x="121907" y="83820"/>
                  </a:lnTo>
                  <a:lnTo>
                    <a:pt x="124955" y="85344"/>
                  </a:lnTo>
                  <a:lnTo>
                    <a:pt x="129527" y="88392"/>
                  </a:lnTo>
                  <a:lnTo>
                    <a:pt x="132575" y="88392"/>
                  </a:lnTo>
                  <a:lnTo>
                    <a:pt x="137147" y="89916"/>
                  </a:lnTo>
                  <a:lnTo>
                    <a:pt x="144767" y="89916"/>
                  </a:lnTo>
                </a:path>
                <a:path w="147954" h="96519">
                  <a:moveTo>
                    <a:pt x="51816" y="6096"/>
                  </a:moveTo>
                  <a:lnTo>
                    <a:pt x="47244" y="6096"/>
                  </a:lnTo>
                  <a:lnTo>
                    <a:pt x="42672" y="7620"/>
                  </a:lnTo>
                  <a:lnTo>
                    <a:pt x="39624" y="7620"/>
                  </a:lnTo>
                  <a:lnTo>
                    <a:pt x="36576" y="9144"/>
                  </a:lnTo>
                  <a:lnTo>
                    <a:pt x="32004" y="10668"/>
                  </a:lnTo>
                  <a:lnTo>
                    <a:pt x="28956" y="12192"/>
                  </a:lnTo>
                  <a:lnTo>
                    <a:pt x="24384" y="13716"/>
                  </a:lnTo>
                  <a:lnTo>
                    <a:pt x="13716" y="24384"/>
                  </a:lnTo>
                  <a:lnTo>
                    <a:pt x="7620" y="36576"/>
                  </a:lnTo>
                  <a:lnTo>
                    <a:pt x="6096" y="41148"/>
                  </a:lnTo>
                  <a:lnTo>
                    <a:pt x="6096" y="54864"/>
                  </a:lnTo>
                  <a:lnTo>
                    <a:pt x="7620" y="59436"/>
                  </a:lnTo>
                  <a:lnTo>
                    <a:pt x="12192" y="68580"/>
                  </a:lnTo>
                  <a:lnTo>
                    <a:pt x="15240" y="71628"/>
                  </a:lnTo>
                  <a:lnTo>
                    <a:pt x="16764" y="74676"/>
                  </a:lnTo>
                  <a:lnTo>
                    <a:pt x="22860" y="80772"/>
                  </a:lnTo>
                  <a:lnTo>
                    <a:pt x="32004" y="85344"/>
                  </a:lnTo>
                  <a:lnTo>
                    <a:pt x="36576" y="88392"/>
                  </a:lnTo>
                  <a:lnTo>
                    <a:pt x="39624" y="88392"/>
                  </a:lnTo>
                  <a:lnTo>
                    <a:pt x="42672" y="89916"/>
                  </a:lnTo>
                  <a:lnTo>
                    <a:pt x="51816" y="89916"/>
                  </a:lnTo>
                </a:path>
                <a:path w="147954" h="96519">
                  <a:moveTo>
                    <a:pt x="51816" y="3048"/>
                  </a:moveTo>
                  <a:lnTo>
                    <a:pt x="47244" y="3048"/>
                  </a:lnTo>
                  <a:lnTo>
                    <a:pt x="42672" y="4572"/>
                  </a:lnTo>
                  <a:lnTo>
                    <a:pt x="38100" y="4572"/>
                  </a:lnTo>
                  <a:lnTo>
                    <a:pt x="32004" y="7620"/>
                  </a:lnTo>
                  <a:lnTo>
                    <a:pt x="27432" y="9144"/>
                  </a:lnTo>
                  <a:lnTo>
                    <a:pt x="24384" y="10668"/>
                  </a:lnTo>
                  <a:lnTo>
                    <a:pt x="21336" y="13716"/>
                  </a:lnTo>
                  <a:lnTo>
                    <a:pt x="18288" y="15240"/>
                  </a:lnTo>
                  <a:lnTo>
                    <a:pt x="15240" y="18288"/>
                  </a:lnTo>
                  <a:lnTo>
                    <a:pt x="12192" y="21336"/>
                  </a:lnTo>
                  <a:lnTo>
                    <a:pt x="9144" y="27432"/>
                  </a:lnTo>
                  <a:lnTo>
                    <a:pt x="6096" y="32004"/>
                  </a:lnTo>
                  <a:lnTo>
                    <a:pt x="6096" y="35052"/>
                  </a:lnTo>
                  <a:lnTo>
                    <a:pt x="4572" y="38100"/>
                  </a:lnTo>
                  <a:lnTo>
                    <a:pt x="4572" y="42672"/>
                  </a:lnTo>
                  <a:lnTo>
                    <a:pt x="3048" y="45720"/>
                  </a:lnTo>
                  <a:lnTo>
                    <a:pt x="3048" y="50292"/>
                  </a:lnTo>
                  <a:lnTo>
                    <a:pt x="4572" y="53340"/>
                  </a:lnTo>
                  <a:lnTo>
                    <a:pt x="4572" y="57912"/>
                  </a:lnTo>
                  <a:lnTo>
                    <a:pt x="6096" y="60960"/>
                  </a:lnTo>
                  <a:lnTo>
                    <a:pt x="6096" y="64008"/>
                  </a:lnTo>
                  <a:lnTo>
                    <a:pt x="9144" y="68580"/>
                  </a:lnTo>
                  <a:lnTo>
                    <a:pt x="12192" y="74676"/>
                  </a:lnTo>
                  <a:lnTo>
                    <a:pt x="18288" y="80772"/>
                  </a:lnTo>
                  <a:lnTo>
                    <a:pt x="21336" y="82296"/>
                  </a:lnTo>
                  <a:lnTo>
                    <a:pt x="24384" y="85344"/>
                  </a:lnTo>
                  <a:lnTo>
                    <a:pt x="27432" y="86868"/>
                  </a:lnTo>
                  <a:lnTo>
                    <a:pt x="32004" y="88392"/>
                  </a:lnTo>
                  <a:lnTo>
                    <a:pt x="35052" y="89916"/>
                  </a:lnTo>
                  <a:lnTo>
                    <a:pt x="38100" y="91440"/>
                  </a:lnTo>
                  <a:lnTo>
                    <a:pt x="42672" y="91440"/>
                  </a:lnTo>
                  <a:lnTo>
                    <a:pt x="47244" y="92964"/>
                  </a:lnTo>
                  <a:lnTo>
                    <a:pt x="51816" y="92964"/>
                  </a:lnTo>
                </a:path>
                <a:path w="147954" h="96519">
                  <a:moveTo>
                    <a:pt x="147815" y="0"/>
                  </a:moveTo>
                  <a:lnTo>
                    <a:pt x="135623" y="0"/>
                  </a:lnTo>
                  <a:lnTo>
                    <a:pt x="132575" y="1524"/>
                  </a:lnTo>
                  <a:lnTo>
                    <a:pt x="128003" y="1524"/>
                  </a:lnTo>
                  <a:lnTo>
                    <a:pt x="123431" y="4572"/>
                  </a:lnTo>
                  <a:lnTo>
                    <a:pt x="120383" y="4572"/>
                  </a:lnTo>
                  <a:lnTo>
                    <a:pt x="115811" y="7620"/>
                  </a:lnTo>
                  <a:lnTo>
                    <a:pt x="112763" y="9144"/>
                  </a:lnTo>
                  <a:lnTo>
                    <a:pt x="109715" y="12192"/>
                  </a:lnTo>
                  <a:lnTo>
                    <a:pt x="106667" y="13716"/>
                  </a:lnTo>
                  <a:lnTo>
                    <a:pt x="103619" y="18288"/>
                  </a:lnTo>
                  <a:lnTo>
                    <a:pt x="102095" y="19812"/>
                  </a:lnTo>
                  <a:lnTo>
                    <a:pt x="99047" y="24384"/>
                  </a:lnTo>
                  <a:lnTo>
                    <a:pt x="95999" y="30480"/>
                  </a:lnTo>
                  <a:lnTo>
                    <a:pt x="94475" y="35052"/>
                  </a:lnTo>
                  <a:lnTo>
                    <a:pt x="92951" y="38100"/>
                  </a:lnTo>
                  <a:lnTo>
                    <a:pt x="92951" y="57912"/>
                  </a:lnTo>
                  <a:lnTo>
                    <a:pt x="94475" y="60960"/>
                  </a:lnTo>
                  <a:lnTo>
                    <a:pt x="95999" y="65532"/>
                  </a:lnTo>
                  <a:lnTo>
                    <a:pt x="99047" y="71628"/>
                  </a:lnTo>
                  <a:lnTo>
                    <a:pt x="102095" y="76200"/>
                  </a:lnTo>
                  <a:lnTo>
                    <a:pt x="103619" y="77724"/>
                  </a:lnTo>
                  <a:lnTo>
                    <a:pt x="106667" y="82296"/>
                  </a:lnTo>
                  <a:lnTo>
                    <a:pt x="109715" y="83820"/>
                  </a:lnTo>
                  <a:lnTo>
                    <a:pt x="112763" y="86868"/>
                  </a:lnTo>
                  <a:lnTo>
                    <a:pt x="115811" y="88392"/>
                  </a:lnTo>
                  <a:lnTo>
                    <a:pt x="120383" y="91440"/>
                  </a:lnTo>
                  <a:lnTo>
                    <a:pt x="123431" y="91440"/>
                  </a:lnTo>
                  <a:lnTo>
                    <a:pt x="128003" y="92964"/>
                  </a:lnTo>
                  <a:lnTo>
                    <a:pt x="132575" y="94488"/>
                  </a:lnTo>
                  <a:lnTo>
                    <a:pt x="137147" y="96012"/>
                  </a:lnTo>
                  <a:lnTo>
                    <a:pt x="147815" y="96012"/>
                  </a:lnTo>
                </a:path>
                <a:path w="147954" h="96519">
                  <a:moveTo>
                    <a:pt x="56388" y="0"/>
                  </a:moveTo>
                  <a:lnTo>
                    <a:pt x="42672" y="0"/>
                  </a:lnTo>
                  <a:lnTo>
                    <a:pt x="38100" y="1524"/>
                  </a:lnTo>
                  <a:lnTo>
                    <a:pt x="35052" y="1524"/>
                  </a:lnTo>
                  <a:lnTo>
                    <a:pt x="30480" y="4572"/>
                  </a:lnTo>
                  <a:lnTo>
                    <a:pt x="27432" y="4572"/>
                  </a:lnTo>
                  <a:lnTo>
                    <a:pt x="22860" y="7620"/>
                  </a:lnTo>
                  <a:lnTo>
                    <a:pt x="19812" y="9144"/>
                  </a:lnTo>
                  <a:lnTo>
                    <a:pt x="16764" y="12192"/>
                  </a:lnTo>
                  <a:lnTo>
                    <a:pt x="13716" y="13716"/>
                  </a:lnTo>
                  <a:lnTo>
                    <a:pt x="10668" y="18288"/>
                  </a:lnTo>
                  <a:lnTo>
                    <a:pt x="9144" y="19812"/>
                  </a:lnTo>
                  <a:lnTo>
                    <a:pt x="6096" y="24384"/>
                  </a:lnTo>
                  <a:lnTo>
                    <a:pt x="4572" y="27432"/>
                  </a:lnTo>
                  <a:lnTo>
                    <a:pt x="1524" y="30480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0" y="57912"/>
                  </a:lnTo>
                  <a:lnTo>
                    <a:pt x="1524" y="60960"/>
                  </a:lnTo>
                  <a:lnTo>
                    <a:pt x="1524" y="65532"/>
                  </a:lnTo>
                  <a:lnTo>
                    <a:pt x="4572" y="68580"/>
                  </a:lnTo>
                  <a:lnTo>
                    <a:pt x="6096" y="71628"/>
                  </a:lnTo>
                  <a:lnTo>
                    <a:pt x="9144" y="76200"/>
                  </a:lnTo>
                  <a:lnTo>
                    <a:pt x="10668" y="77724"/>
                  </a:lnTo>
                  <a:lnTo>
                    <a:pt x="13716" y="82296"/>
                  </a:lnTo>
                  <a:lnTo>
                    <a:pt x="16764" y="83820"/>
                  </a:lnTo>
                  <a:lnTo>
                    <a:pt x="19812" y="86868"/>
                  </a:lnTo>
                  <a:lnTo>
                    <a:pt x="22860" y="88392"/>
                  </a:lnTo>
                  <a:lnTo>
                    <a:pt x="27432" y="91440"/>
                  </a:lnTo>
                  <a:lnTo>
                    <a:pt x="32004" y="91440"/>
                  </a:lnTo>
                  <a:lnTo>
                    <a:pt x="35052" y="92964"/>
                  </a:lnTo>
                  <a:lnTo>
                    <a:pt x="38100" y="94488"/>
                  </a:lnTo>
                  <a:lnTo>
                    <a:pt x="42672" y="96012"/>
                  </a:lnTo>
                  <a:lnTo>
                    <a:pt x="56388" y="960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9286" y="2416747"/>
              <a:ext cx="128953" cy="116739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4169846" y="2333398"/>
              <a:ext cx="303530" cy="287020"/>
            </a:xfrm>
            <a:custGeom>
              <a:avLst/>
              <a:gdLst/>
              <a:ahLst/>
              <a:cxnLst/>
              <a:rect l="l" t="t" r="r" b="b"/>
              <a:pathLst>
                <a:path w="303529" h="287019">
                  <a:moveTo>
                    <a:pt x="303252" y="143246"/>
                  </a:moveTo>
                  <a:lnTo>
                    <a:pt x="303252" y="156953"/>
                  </a:lnTo>
                  <a:lnTo>
                    <a:pt x="301729" y="164574"/>
                  </a:lnTo>
                  <a:lnTo>
                    <a:pt x="297160" y="182859"/>
                  </a:lnTo>
                  <a:lnTo>
                    <a:pt x="295637" y="190480"/>
                  </a:lnTo>
                  <a:lnTo>
                    <a:pt x="283428" y="214863"/>
                  </a:lnTo>
                  <a:lnTo>
                    <a:pt x="278859" y="220950"/>
                  </a:lnTo>
                  <a:lnTo>
                    <a:pt x="275813" y="227049"/>
                  </a:lnTo>
                  <a:lnTo>
                    <a:pt x="266676" y="236191"/>
                  </a:lnTo>
                  <a:lnTo>
                    <a:pt x="262094" y="242278"/>
                  </a:lnTo>
                  <a:lnTo>
                    <a:pt x="256003" y="246855"/>
                  </a:lnTo>
                  <a:lnTo>
                    <a:pt x="251434" y="251433"/>
                  </a:lnTo>
                  <a:lnTo>
                    <a:pt x="245342" y="255998"/>
                  </a:lnTo>
                  <a:lnTo>
                    <a:pt x="239251" y="259053"/>
                  </a:lnTo>
                  <a:lnTo>
                    <a:pt x="234669" y="263618"/>
                  </a:lnTo>
                  <a:lnTo>
                    <a:pt x="228578" y="266674"/>
                  </a:lnTo>
                  <a:lnTo>
                    <a:pt x="220963" y="271239"/>
                  </a:lnTo>
                  <a:lnTo>
                    <a:pt x="214872" y="272773"/>
                  </a:lnTo>
                  <a:lnTo>
                    <a:pt x="207244" y="275816"/>
                  </a:lnTo>
                  <a:lnTo>
                    <a:pt x="201152" y="278860"/>
                  </a:lnTo>
                  <a:lnTo>
                    <a:pt x="195061" y="280381"/>
                  </a:lnTo>
                  <a:lnTo>
                    <a:pt x="187433" y="281903"/>
                  </a:lnTo>
                  <a:lnTo>
                    <a:pt x="179819" y="283425"/>
                  </a:lnTo>
                  <a:lnTo>
                    <a:pt x="173727" y="284946"/>
                  </a:lnTo>
                  <a:lnTo>
                    <a:pt x="166100" y="284946"/>
                  </a:lnTo>
                  <a:lnTo>
                    <a:pt x="160008" y="286468"/>
                  </a:lnTo>
                  <a:lnTo>
                    <a:pt x="144766" y="286468"/>
                  </a:lnTo>
                  <a:lnTo>
                    <a:pt x="137138" y="284946"/>
                  </a:lnTo>
                  <a:lnTo>
                    <a:pt x="129524" y="284946"/>
                  </a:lnTo>
                  <a:lnTo>
                    <a:pt x="123432" y="283425"/>
                  </a:lnTo>
                  <a:lnTo>
                    <a:pt x="115818" y="281903"/>
                  </a:lnTo>
                  <a:lnTo>
                    <a:pt x="109713" y="280381"/>
                  </a:lnTo>
                  <a:lnTo>
                    <a:pt x="102099" y="278860"/>
                  </a:lnTo>
                  <a:lnTo>
                    <a:pt x="96007" y="275816"/>
                  </a:lnTo>
                  <a:lnTo>
                    <a:pt x="88380" y="272773"/>
                  </a:lnTo>
                  <a:lnTo>
                    <a:pt x="82288" y="271239"/>
                  </a:lnTo>
                  <a:lnTo>
                    <a:pt x="76197" y="266674"/>
                  </a:lnTo>
                  <a:lnTo>
                    <a:pt x="70092" y="263618"/>
                  </a:lnTo>
                  <a:lnTo>
                    <a:pt x="64000" y="259053"/>
                  </a:lnTo>
                  <a:lnTo>
                    <a:pt x="57909" y="255998"/>
                  </a:lnTo>
                  <a:lnTo>
                    <a:pt x="51817" y="251433"/>
                  </a:lnTo>
                  <a:lnTo>
                    <a:pt x="32006" y="231626"/>
                  </a:lnTo>
                  <a:lnTo>
                    <a:pt x="28961" y="227049"/>
                  </a:lnTo>
                  <a:lnTo>
                    <a:pt x="24392" y="220950"/>
                  </a:lnTo>
                  <a:lnTo>
                    <a:pt x="21320" y="214863"/>
                  </a:lnTo>
                  <a:lnTo>
                    <a:pt x="16751" y="208764"/>
                  </a:lnTo>
                  <a:lnTo>
                    <a:pt x="13706" y="202678"/>
                  </a:lnTo>
                  <a:lnTo>
                    <a:pt x="12183" y="196566"/>
                  </a:lnTo>
                  <a:lnTo>
                    <a:pt x="9137" y="190480"/>
                  </a:lnTo>
                  <a:lnTo>
                    <a:pt x="7614" y="182859"/>
                  </a:lnTo>
                  <a:lnTo>
                    <a:pt x="4568" y="176772"/>
                  </a:lnTo>
                  <a:lnTo>
                    <a:pt x="1522" y="164574"/>
                  </a:lnTo>
                  <a:lnTo>
                    <a:pt x="1522" y="156953"/>
                  </a:lnTo>
                  <a:lnTo>
                    <a:pt x="0" y="150854"/>
                  </a:lnTo>
                  <a:lnTo>
                    <a:pt x="0" y="137147"/>
                  </a:lnTo>
                  <a:lnTo>
                    <a:pt x="1522" y="129526"/>
                  </a:lnTo>
                  <a:lnTo>
                    <a:pt x="1522" y="123427"/>
                  </a:lnTo>
                  <a:lnTo>
                    <a:pt x="3045" y="115819"/>
                  </a:lnTo>
                  <a:lnTo>
                    <a:pt x="4568" y="109720"/>
                  </a:lnTo>
                  <a:lnTo>
                    <a:pt x="7614" y="103621"/>
                  </a:lnTo>
                  <a:lnTo>
                    <a:pt x="9137" y="96000"/>
                  </a:lnTo>
                  <a:lnTo>
                    <a:pt x="12183" y="89901"/>
                  </a:lnTo>
                  <a:lnTo>
                    <a:pt x="13706" y="83802"/>
                  </a:lnTo>
                  <a:lnTo>
                    <a:pt x="16751" y="77716"/>
                  </a:lnTo>
                  <a:lnTo>
                    <a:pt x="21320" y="73151"/>
                  </a:lnTo>
                  <a:lnTo>
                    <a:pt x="24392" y="67052"/>
                  </a:lnTo>
                  <a:lnTo>
                    <a:pt x="28961" y="60953"/>
                  </a:lnTo>
                  <a:lnTo>
                    <a:pt x="32006" y="54854"/>
                  </a:lnTo>
                  <a:lnTo>
                    <a:pt x="36575" y="50289"/>
                  </a:lnTo>
                  <a:lnTo>
                    <a:pt x="42667" y="45724"/>
                  </a:lnTo>
                  <a:lnTo>
                    <a:pt x="47235" y="39612"/>
                  </a:lnTo>
                  <a:lnTo>
                    <a:pt x="51817" y="35047"/>
                  </a:lnTo>
                  <a:lnTo>
                    <a:pt x="57909" y="32004"/>
                  </a:lnTo>
                  <a:lnTo>
                    <a:pt x="64000" y="27439"/>
                  </a:lnTo>
                  <a:lnTo>
                    <a:pt x="70092" y="24383"/>
                  </a:lnTo>
                  <a:lnTo>
                    <a:pt x="76197" y="19818"/>
                  </a:lnTo>
                  <a:lnTo>
                    <a:pt x="82288" y="16763"/>
                  </a:lnTo>
                  <a:lnTo>
                    <a:pt x="88380" y="13719"/>
                  </a:lnTo>
                  <a:lnTo>
                    <a:pt x="96007" y="10664"/>
                  </a:lnTo>
                  <a:lnTo>
                    <a:pt x="102099" y="9142"/>
                  </a:lnTo>
                  <a:lnTo>
                    <a:pt x="109713" y="6098"/>
                  </a:lnTo>
                  <a:lnTo>
                    <a:pt x="115818" y="4577"/>
                  </a:lnTo>
                  <a:lnTo>
                    <a:pt x="123432" y="3055"/>
                  </a:lnTo>
                  <a:lnTo>
                    <a:pt x="129524" y="3055"/>
                  </a:lnTo>
                  <a:lnTo>
                    <a:pt x="137138" y="1521"/>
                  </a:lnTo>
                  <a:lnTo>
                    <a:pt x="144766" y="0"/>
                  </a:lnTo>
                  <a:lnTo>
                    <a:pt x="160008" y="0"/>
                  </a:lnTo>
                  <a:lnTo>
                    <a:pt x="166100" y="1521"/>
                  </a:lnTo>
                  <a:lnTo>
                    <a:pt x="173727" y="3055"/>
                  </a:lnTo>
                  <a:lnTo>
                    <a:pt x="179819" y="3055"/>
                  </a:lnTo>
                  <a:lnTo>
                    <a:pt x="195061" y="6098"/>
                  </a:lnTo>
                  <a:lnTo>
                    <a:pt x="201152" y="9142"/>
                  </a:lnTo>
                  <a:lnTo>
                    <a:pt x="207244" y="10664"/>
                  </a:lnTo>
                  <a:lnTo>
                    <a:pt x="214872" y="13719"/>
                  </a:lnTo>
                  <a:lnTo>
                    <a:pt x="220963" y="16763"/>
                  </a:lnTo>
                  <a:lnTo>
                    <a:pt x="228578" y="19818"/>
                  </a:lnTo>
                  <a:lnTo>
                    <a:pt x="234669" y="24383"/>
                  </a:lnTo>
                  <a:lnTo>
                    <a:pt x="239251" y="27439"/>
                  </a:lnTo>
                  <a:lnTo>
                    <a:pt x="245342" y="32004"/>
                  </a:lnTo>
                  <a:lnTo>
                    <a:pt x="251434" y="35047"/>
                  </a:lnTo>
                  <a:lnTo>
                    <a:pt x="271245" y="54854"/>
                  </a:lnTo>
                  <a:lnTo>
                    <a:pt x="275813" y="60953"/>
                  </a:lnTo>
                  <a:lnTo>
                    <a:pt x="278859" y="67052"/>
                  </a:lnTo>
                  <a:lnTo>
                    <a:pt x="283428" y="73151"/>
                  </a:lnTo>
                  <a:lnTo>
                    <a:pt x="286487" y="77716"/>
                  </a:lnTo>
                  <a:lnTo>
                    <a:pt x="295637" y="96000"/>
                  </a:lnTo>
                  <a:lnTo>
                    <a:pt x="297160" y="103621"/>
                  </a:lnTo>
                  <a:lnTo>
                    <a:pt x="300206" y="115819"/>
                  </a:lnTo>
                  <a:lnTo>
                    <a:pt x="301729" y="123427"/>
                  </a:lnTo>
                  <a:lnTo>
                    <a:pt x="303252" y="129526"/>
                  </a:lnTo>
                  <a:lnTo>
                    <a:pt x="303252" y="143246"/>
                  </a:lnTo>
                </a:path>
              </a:pathLst>
            </a:custGeom>
            <a:ln w="7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59109" y="2416747"/>
              <a:ext cx="128953" cy="116739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4669669" y="2333398"/>
              <a:ext cx="303530" cy="287020"/>
            </a:xfrm>
            <a:custGeom>
              <a:avLst/>
              <a:gdLst/>
              <a:ahLst/>
              <a:cxnLst/>
              <a:rect l="l" t="t" r="r" b="b"/>
              <a:pathLst>
                <a:path w="303529" h="287019">
                  <a:moveTo>
                    <a:pt x="303252" y="143246"/>
                  </a:moveTo>
                  <a:lnTo>
                    <a:pt x="303252" y="150854"/>
                  </a:lnTo>
                  <a:lnTo>
                    <a:pt x="301729" y="156953"/>
                  </a:lnTo>
                  <a:lnTo>
                    <a:pt x="301729" y="164574"/>
                  </a:lnTo>
                  <a:lnTo>
                    <a:pt x="297160" y="182859"/>
                  </a:lnTo>
                  <a:lnTo>
                    <a:pt x="295637" y="190480"/>
                  </a:lnTo>
                  <a:lnTo>
                    <a:pt x="283441" y="214863"/>
                  </a:lnTo>
                  <a:lnTo>
                    <a:pt x="274304" y="227049"/>
                  </a:lnTo>
                  <a:lnTo>
                    <a:pt x="271258" y="231626"/>
                  </a:lnTo>
                  <a:lnTo>
                    <a:pt x="265166" y="236191"/>
                  </a:lnTo>
                  <a:lnTo>
                    <a:pt x="260598" y="242278"/>
                  </a:lnTo>
                  <a:lnTo>
                    <a:pt x="251447" y="251433"/>
                  </a:lnTo>
                  <a:lnTo>
                    <a:pt x="245356" y="255998"/>
                  </a:lnTo>
                  <a:lnTo>
                    <a:pt x="239264" y="259053"/>
                  </a:lnTo>
                  <a:lnTo>
                    <a:pt x="233159" y="263618"/>
                  </a:lnTo>
                  <a:lnTo>
                    <a:pt x="227068" y="266674"/>
                  </a:lnTo>
                  <a:lnTo>
                    <a:pt x="220976" y="271239"/>
                  </a:lnTo>
                  <a:lnTo>
                    <a:pt x="214872" y="272773"/>
                  </a:lnTo>
                  <a:lnTo>
                    <a:pt x="208780" y="275816"/>
                  </a:lnTo>
                  <a:lnTo>
                    <a:pt x="201166" y="278860"/>
                  </a:lnTo>
                  <a:lnTo>
                    <a:pt x="195061" y="280381"/>
                  </a:lnTo>
                  <a:lnTo>
                    <a:pt x="187433" y="281903"/>
                  </a:lnTo>
                  <a:lnTo>
                    <a:pt x="181342" y="283425"/>
                  </a:lnTo>
                  <a:lnTo>
                    <a:pt x="173727" y="284946"/>
                  </a:lnTo>
                  <a:lnTo>
                    <a:pt x="166100" y="284946"/>
                  </a:lnTo>
                  <a:lnTo>
                    <a:pt x="158485" y="286468"/>
                  </a:lnTo>
                  <a:lnTo>
                    <a:pt x="144779" y="286468"/>
                  </a:lnTo>
                  <a:lnTo>
                    <a:pt x="137152" y="284946"/>
                  </a:lnTo>
                  <a:lnTo>
                    <a:pt x="129537" y="284946"/>
                  </a:lnTo>
                  <a:lnTo>
                    <a:pt x="123446" y="283425"/>
                  </a:lnTo>
                  <a:lnTo>
                    <a:pt x="115818" y="281903"/>
                  </a:lnTo>
                  <a:lnTo>
                    <a:pt x="108204" y="280381"/>
                  </a:lnTo>
                  <a:lnTo>
                    <a:pt x="102112" y="278860"/>
                  </a:lnTo>
                  <a:lnTo>
                    <a:pt x="94484" y="275816"/>
                  </a:lnTo>
                  <a:lnTo>
                    <a:pt x="88393" y="272773"/>
                  </a:lnTo>
                  <a:lnTo>
                    <a:pt x="82301" y="271239"/>
                  </a:lnTo>
                  <a:lnTo>
                    <a:pt x="76210" y="266674"/>
                  </a:lnTo>
                  <a:lnTo>
                    <a:pt x="70118" y="263618"/>
                  </a:lnTo>
                  <a:lnTo>
                    <a:pt x="64013" y="259053"/>
                  </a:lnTo>
                  <a:lnTo>
                    <a:pt x="57909" y="255998"/>
                  </a:lnTo>
                  <a:lnTo>
                    <a:pt x="51817" y="251433"/>
                  </a:lnTo>
                  <a:lnTo>
                    <a:pt x="36575" y="236191"/>
                  </a:lnTo>
                  <a:lnTo>
                    <a:pt x="33529" y="231626"/>
                  </a:lnTo>
                  <a:lnTo>
                    <a:pt x="28961" y="227049"/>
                  </a:lnTo>
                  <a:lnTo>
                    <a:pt x="19810" y="214863"/>
                  </a:lnTo>
                  <a:lnTo>
                    <a:pt x="7627" y="190480"/>
                  </a:lnTo>
                  <a:lnTo>
                    <a:pt x="6104" y="182859"/>
                  </a:lnTo>
                  <a:lnTo>
                    <a:pt x="1536" y="164574"/>
                  </a:lnTo>
                  <a:lnTo>
                    <a:pt x="1536" y="156953"/>
                  </a:lnTo>
                  <a:lnTo>
                    <a:pt x="0" y="150854"/>
                  </a:lnTo>
                  <a:lnTo>
                    <a:pt x="0" y="137147"/>
                  </a:lnTo>
                  <a:lnTo>
                    <a:pt x="1536" y="129526"/>
                  </a:lnTo>
                  <a:lnTo>
                    <a:pt x="1536" y="123427"/>
                  </a:lnTo>
                  <a:lnTo>
                    <a:pt x="3058" y="115819"/>
                  </a:lnTo>
                  <a:lnTo>
                    <a:pt x="6104" y="103621"/>
                  </a:lnTo>
                  <a:lnTo>
                    <a:pt x="7627" y="96000"/>
                  </a:lnTo>
                  <a:lnTo>
                    <a:pt x="16764" y="77716"/>
                  </a:lnTo>
                  <a:lnTo>
                    <a:pt x="19810" y="73151"/>
                  </a:lnTo>
                  <a:lnTo>
                    <a:pt x="28961" y="60953"/>
                  </a:lnTo>
                  <a:lnTo>
                    <a:pt x="32006" y="54854"/>
                  </a:lnTo>
                  <a:lnTo>
                    <a:pt x="36575" y="50289"/>
                  </a:lnTo>
                  <a:lnTo>
                    <a:pt x="42667" y="45724"/>
                  </a:lnTo>
                  <a:lnTo>
                    <a:pt x="47249" y="39612"/>
                  </a:lnTo>
                  <a:lnTo>
                    <a:pt x="51817" y="35047"/>
                  </a:lnTo>
                  <a:lnTo>
                    <a:pt x="57909" y="32004"/>
                  </a:lnTo>
                  <a:lnTo>
                    <a:pt x="64013" y="27439"/>
                  </a:lnTo>
                  <a:lnTo>
                    <a:pt x="70118" y="24383"/>
                  </a:lnTo>
                  <a:lnTo>
                    <a:pt x="76210" y="19818"/>
                  </a:lnTo>
                  <a:lnTo>
                    <a:pt x="94484" y="10664"/>
                  </a:lnTo>
                  <a:lnTo>
                    <a:pt x="102112" y="9142"/>
                  </a:lnTo>
                  <a:lnTo>
                    <a:pt x="108204" y="6098"/>
                  </a:lnTo>
                  <a:lnTo>
                    <a:pt x="123446" y="3055"/>
                  </a:lnTo>
                  <a:lnTo>
                    <a:pt x="129537" y="3055"/>
                  </a:lnTo>
                  <a:lnTo>
                    <a:pt x="137152" y="1521"/>
                  </a:lnTo>
                  <a:lnTo>
                    <a:pt x="144779" y="0"/>
                  </a:lnTo>
                  <a:lnTo>
                    <a:pt x="158485" y="0"/>
                  </a:lnTo>
                  <a:lnTo>
                    <a:pt x="166100" y="1521"/>
                  </a:lnTo>
                  <a:lnTo>
                    <a:pt x="173727" y="3055"/>
                  </a:lnTo>
                  <a:lnTo>
                    <a:pt x="179819" y="3055"/>
                  </a:lnTo>
                  <a:lnTo>
                    <a:pt x="195061" y="6098"/>
                  </a:lnTo>
                  <a:lnTo>
                    <a:pt x="201166" y="9142"/>
                  </a:lnTo>
                  <a:lnTo>
                    <a:pt x="208780" y="10664"/>
                  </a:lnTo>
                  <a:lnTo>
                    <a:pt x="227068" y="19818"/>
                  </a:lnTo>
                  <a:lnTo>
                    <a:pt x="233159" y="24383"/>
                  </a:lnTo>
                  <a:lnTo>
                    <a:pt x="239264" y="27439"/>
                  </a:lnTo>
                  <a:lnTo>
                    <a:pt x="245356" y="32004"/>
                  </a:lnTo>
                  <a:lnTo>
                    <a:pt x="251447" y="35047"/>
                  </a:lnTo>
                  <a:lnTo>
                    <a:pt x="256016" y="39612"/>
                  </a:lnTo>
                  <a:lnTo>
                    <a:pt x="260598" y="45724"/>
                  </a:lnTo>
                  <a:lnTo>
                    <a:pt x="265166" y="50289"/>
                  </a:lnTo>
                  <a:lnTo>
                    <a:pt x="271258" y="54854"/>
                  </a:lnTo>
                  <a:lnTo>
                    <a:pt x="274304" y="60953"/>
                  </a:lnTo>
                  <a:lnTo>
                    <a:pt x="283441" y="73151"/>
                  </a:lnTo>
                  <a:lnTo>
                    <a:pt x="286487" y="77716"/>
                  </a:lnTo>
                  <a:lnTo>
                    <a:pt x="295637" y="96000"/>
                  </a:lnTo>
                  <a:lnTo>
                    <a:pt x="297160" y="103621"/>
                  </a:lnTo>
                  <a:lnTo>
                    <a:pt x="300206" y="115819"/>
                  </a:lnTo>
                  <a:lnTo>
                    <a:pt x="301729" y="123427"/>
                  </a:lnTo>
                  <a:lnTo>
                    <a:pt x="301729" y="129526"/>
                  </a:lnTo>
                  <a:lnTo>
                    <a:pt x="303252" y="137147"/>
                  </a:lnTo>
                  <a:lnTo>
                    <a:pt x="303252" y="143246"/>
                  </a:lnTo>
                </a:path>
              </a:pathLst>
            </a:custGeom>
            <a:ln w="7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57408" y="2416745"/>
              <a:ext cx="127433" cy="116742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5166460" y="2333398"/>
              <a:ext cx="304800" cy="287020"/>
            </a:xfrm>
            <a:custGeom>
              <a:avLst/>
              <a:gdLst/>
              <a:ahLst/>
              <a:cxnLst/>
              <a:rect l="l" t="t" r="r" b="b"/>
              <a:pathLst>
                <a:path w="304800" h="287019">
                  <a:moveTo>
                    <a:pt x="304775" y="143246"/>
                  </a:moveTo>
                  <a:lnTo>
                    <a:pt x="303252" y="150854"/>
                  </a:lnTo>
                  <a:lnTo>
                    <a:pt x="303252" y="156953"/>
                  </a:lnTo>
                  <a:lnTo>
                    <a:pt x="301729" y="164574"/>
                  </a:lnTo>
                  <a:lnTo>
                    <a:pt x="301729" y="170661"/>
                  </a:lnTo>
                  <a:lnTo>
                    <a:pt x="300206" y="176772"/>
                  </a:lnTo>
                  <a:lnTo>
                    <a:pt x="297160" y="182859"/>
                  </a:lnTo>
                  <a:lnTo>
                    <a:pt x="295637" y="190480"/>
                  </a:lnTo>
                  <a:lnTo>
                    <a:pt x="292592" y="196566"/>
                  </a:lnTo>
                  <a:lnTo>
                    <a:pt x="291069" y="202678"/>
                  </a:lnTo>
                  <a:lnTo>
                    <a:pt x="286487" y="208764"/>
                  </a:lnTo>
                  <a:lnTo>
                    <a:pt x="283441" y="214863"/>
                  </a:lnTo>
                  <a:lnTo>
                    <a:pt x="278872" y="220950"/>
                  </a:lnTo>
                  <a:lnTo>
                    <a:pt x="275827" y="227049"/>
                  </a:lnTo>
                  <a:lnTo>
                    <a:pt x="266676" y="236191"/>
                  </a:lnTo>
                  <a:lnTo>
                    <a:pt x="262107" y="242278"/>
                  </a:lnTo>
                  <a:lnTo>
                    <a:pt x="256016" y="246855"/>
                  </a:lnTo>
                  <a:lnTo>
                    <a:pt x="227055" y="266674"/>
                  </a:lnTo>
                  <a:lnTo>
                    <a:pt x="220950" y="271239"/>
                  </a:lnTo>
                  <a:lnTo>
                    <a:pt x="214858" y="272773"/>
                  </a:lnTo>
                  <a:lnTo>
                    <a:pt x="208767" y="275816"/>
                  </a:lnTo>
                  <a:lnTo>
                    <a:pt x="201152" y="278860"/>
                  </a:lnTo>
                  <a:lnTo>
                    <a:pt x="195061" y="280381"/>
                  </a:lnTo>
                  <a:lnTo>
                    <a:pt x="187433" y="281903"/>
                  </a:lnTo>
                  <a:lnTo>
                    <a:pt x="181342" y="283425"/>
                  </a:lnTo>
                  <a:lnTo>
                    <a:pt x="173727" y="284946"/>
                  </a:lnTo>
                  <a:lnTo>
                    <a:pt x="166100" y="284946"/>
                  </a:lnTo>
                  <a:lnTo>
                    <a:pt x="158485" y="286468"/>
                  </a:lnTo>
                  <a:lnTo>
                    <a:pt x="144766" y="286468"/>
                  </a:lnTo>
                  <a:lnTo>
                    <a:pt x="137152" y="284946"/>
                  </a:lnTo>
                  <a:lnTo>
                    <a:pt x="131060" y="284946"/>
                  </a:lnTo>
                  <a:lnTo>
                    <a:pt x="115818" y="281903"/>
                  </a:lnTo>
                  <a:lnTo>
                    <a:pt x="108204" y="280381"/>
                  </a:lnTo>
                  <a:lnTo>
                    <a:pt x="102086" y="278860"/>
                  </a:lnTo>
                  <a:lnTo>
                    <a:pt x="95994" y="275816"/>
                  </a:lnTo>
                  <a:lnTo>
                    <a:pt x="88380" y="272773"/>
                  </a:lnTo>
                  <a:lnTo>
                    <a:pt x="82288" y="271239"/>
                  </a:lnTo>
                  <a:lnTo>
                    <a:pt x="76197" y="266674"/>
                  </a:lnTo>
                  <a:lnTo>
                    <a:pt x="70092" y="263618"/>
                  </a:lnTo>
                  <a:lnTo>
                    <a:pt x="64000" y="259053"/>
                  </a:lnTo>
                  <a:lnTo>
                    <a:pt x="57909" y="255998"/>
                  </a:lnTo>
                  <a:lnTo>
                    <a:pt x="51804" y="251433"/>
                  </a:lnTo>
                  <a:lnTo>
                    <a:pt x="42667" y="242278"/>
                  </a:lnTo>
                  <a:lnTo>
                    <a:pt x="38098" y="236191"/>
                  </a:lnTo>
                  <a:lnTo>
                    <a:pt x="28948" y="227049"/>
                  </a:lnTo>
                  <a:lnTo>
                    <a:pt x="19810" y="214863"/>
                  </a:lnTo>
                  <a:lnTo>
                    <a:pt x="7627" y="190480"/>
                  </a:lnTo>
                  <a:lnTo>
                    <a:pt x="6104" y="182859"/>
                  </a:lnTo>
                  <a:lnTo>
                    <a:pt x="1522" y="164574"/>
                  </a:lnTo>
                  <a:lnTo>
                    <a:pt x="1522" y="156953"/>
                  </a:lnTo>
                  <a:lnTo>
                    <a:pt x="0" y="150854"/>
                  </a:lnTo>
                  <a:lnTo>
                    <a:pt x="0" y="137147"/>
                  </a:lnTo>
                  <a:lnTo>
                    <a:pt x="1522" y="129526"/>
                  </a:lnTo>
                  <a:lnTo>
                    <a:pt x="1522" y="123427"/>
                  </a:lnTo>
                  <a:lnTo>
                    <a:pt x="3058" y="115819"/>
                  </a:lnTo>
                  <a:lnTo>
                    <a:pt x="6104" y="103621"/>
                  </a:lnTo>
                  <a:lnTo>
                    <a:pt x="7627" y="96000"/>
                  </a:lnTo>
                  <a:lnTo>
                    <a:pt x="16764" y="77716"/>
                  </a:lnTo>
                  <a:lnTo>
                    <a:pt x="19810" y="73151"/>
                  </a:lnTo>
                  <a:lnTo>
                    <a:pt x="33529" y="54854"/>
                  </a:lnTo>
                  <a:lnTo>
                    <a:pt x="42667" y="45724"/>
                  </a:lnTo>
                  <a:lnTo>
                    <a:pt x="47235" y="39612"/>
                  </a:lnTo>
                  <a:lnTo>
                    <a:pt x="51804" y="35047"/>
                  </a:lnTo>
                  <a:lnTo>
                    <a:pt x="57909" y="32004"/>
                  </a:lnTo>
                  <a:lnTo>
                    <a:pt x="64000" y="27439"/>
                  </a:lnTo>
                  <a:lnTo>
                    <a:pt x="70092" y="24383"/>
                  </a:lnTo>
                  <a:lnTo>
                    <a:pt x="76197" y="19818"/>
                  </a:lnTo>
                  <a:lnTo>
                    <a:pt x="94471" y="10664"/>
                  </a:lnTo>
                  <a:lnTo>
                    <a:pt x="102086" y="9142"/>
                  </a:lnTo>
                  <a:lnTo>
                    <a:pt x="108204" y="6098"/>
                  </a:lnTo>
                  <a:lnTo>
                    <a:pt x="123432" y="3055"/>
                  </a:lnTo>
                  <a:lnTo>
                    <a:pt x="131060" y="3055"/>
                  </a:lnTo>
                  <a:lnTo>
                    <a:pt x="137152" y="1521"/>
                  </a:lnTo>
                  <a:lnTo>
                    <a:pt x="144766" y="0"/>
                  </a:lnTo>
                  <a:lnTo>
                    <a:pt x="158485" y="0"/>
                  </a:lnTo>
                  <a:lnTo>
                    <a:pt x="166100" y="1521"/>
                  </a:lnTo>
                  <a:lnTo>
                    <a:pt x="173727" y="3055"/>
                  </a:lnTo>
                  <a:lnTo>
                    <a:pt x="181342" y="3055"/>
                  </a:lnTo>
                  <a:lnTo>
                    <a:pt x="187433" y="4577"/>
                  </a:lnTo>
                  <a:lnTo>
                    <a:pt x="195061" y="6098"/>
                  </a:lnTo>
                  <a:lnTo>
                    <a:pt x="201152" y="9142"/>
                  </a:lnTo>
                  <a:lnTo>
                    <a:pt x="208767" y="10664"/>
                  </a:lnTo>
                  <a:lnTo>
                    <a:pt x="220950" y="16763"/>
                  </a:lnTo>
                  <a:lnTo>
                    <a:pt x="227055" y="19818"/>
                  </a:lnTo>
                  <a:lnTo>
                    <a:pt x="233146" y="24383"/>
                  </a:lnTo>
                  <a:lnTo>
                    <a:pt x="240774" y="27439"/>
                  </a:lnTo>
                  <a:lnTo>
                    <a:pt x="245342" y="32004"/>
                  </a:lnTo>
                  <a:lnTo>
                    <a:pt x="251447" y="35047"/>
                  </a:lnTo>
                  <a:lnTo>
                    <a:pt x="271258" y="54854"/>
                  </a:lnTo>
                  <a:lnTo>
                    <a:pt x="275827" y="60953"/>
                  </a:lnTo>
                  <a:lnTo>
                    <a:pt x="278872" y="67052"/>
                  </a:lnTo>
                  <a:lnTo>
                    <a:pt x="283441" y="73151"/>
                  </a:lnTo>
                  <a:lnTo>
                    <a:pt x="286487" y="77716"/>
                  </a:lnTo>
                  <a:lnTo>
                    <a:pt x="291069" y="83802"/>
                  </a:lnTo>
                  <a:lnTo>
                    <a:pt x="292592" y="89901"/>
                  </a:lnTo>
                  <a:lnTo>
                    <a:pt x="295637" y="96000"/>
                  </a:lnTo>
                  <a:lnTo>
                    <a:pt x="297160" y="103621"/>
                  </a:lnTo>
                  <a:lnTo>
                    <a:pt x="300206" y="109720"/>
                  </a:lnTo>
                  <a:lnTo>
                    <a:pt x="301729" y="115819"/>
                  </a:lnTo>
                  <a:lnTo>
                    <a:pt x="301729" y="123427"/>
                  </a:lnTo>
                  <a:lnTo>
                    <a:pt x="303252" y="129526"/>
                  </a:lnTo>
                  <a:lnTo>
                    <a:pt x="303252" y="137147"/>
                  </a:lnTo>
                  <a:lnTo>
                    <a:pt x="304775" y="143246"/>
                  </a:lnTo>
                </a:path>
              </a:pathLst>
            </a:custGeom>
            <a:ln w="7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59284" y="2787017"/>
              <a:ext cx="128956" cy="118288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4169846" y="2705203"/>
              <a:ext cx="303530" cy="287020"/>
            </a:xfrm>
            <a:custGeom>
              <a:avLst/>
              <a:gdLst/>
              <a:ahLst/>
              <a:cxnLst/>
              <a:rect l="l" t="t" r="r" b="b"/>
              <a:pathLst>
                <a:path w="303529" h="287019">
                  <a:moveTo>
                    <a:pt x="303252" y="143246"/>
                  </a:moveTo>
                  <a:lnTo>
                    <a:pt x="303252" y="156953"/>
                  </a:lnTo>
                  <a:lnTo>
                    <a:pt x="301729" y="163052"/>
                  </a:lnTo>
                  <a:lnTo>
                    <a:pt x="300206" y="170673"/>
                  </a:lnTo>
                  <a:lnTo>
                    <a:pt x="295637" y="188958"/>
                  </a:lnTo>
                  <a:lnTo>
                    <a:pt x="292578" y="196579"/>
                  </a:lnTo>
                  <a:lnTo>
                    <a:pt x="283428" y="214863"/>
                  </a:lnTo>
                  <a:lnTo>
                    <a:pt x="278859" y="220962"/>
                  </a:lnTo>
                  <a:lnTo>
                    <a:pt x="275813" y="227049"/>
                  </a:lnTo>
                  <a:lnTo>
                    <a:pt x="266676" y="236204"/>
                  </a:lnTo>
                  <a:lnTo>
                    <a:pt x="262094" y="242290"/>
                  </a:lnTo>
                  <a:lnTo>
                    <a:pt x="256003" y="245334"/>
                  </a:lnTo>
                  <a:lnTo>
                    <a:pt x="251434" y="251433"/>
                  </a:lnTo>
                  <a:lnTo>
                    <a:pt x="245342" y="256010"/>
                  </a:lnTo>
                  <a:lnTo>
                    <a:pt x="239251" y="259053"/>
                  </a:lnTo>
                  <a:lnTo>
                    <a:pt x="234669" y="263631"/>
                  </a:lnTo>
                  <a:lnTo>
                    <a:pt x="228578" y="266674"/>
                  </a:lnTo>
                  <a:lnTo>
                    <a:pt x="220963" y="269717"/>
                  </a:lnTo>
                  <a:lnTo>
                    <a:pt x="214872" y="272761"/>
                  </a:lnTo>
                  <a:lnTo>
                    <a:pt x="207244" y="275804"/>
                  </a:lnTo>
                  <a:lnTo>
                    <a:pt x="201152" y="278860"/>
                  </a:lnTo>
                  <a:lnTo>
                    <a:pt x="195061" y="280394"/>
                  </a:lnTo>
                  <a:lnTo>
                    <a:pt x="187433" y="281915"/>
                  </a:lnTo>
                  <a:lnTo>
                    <a:pt x="179819" y="283437"/>
                  </a:lnTo>
                  <a:lnTo>
                    <a:pt x="173727" y="284959"/>
                  </a:lnTo>
                  <a:lnTo>
                    <a:pt x="166100" y="284959"/>
                  </a:lnTo>
                  <a:lnTo>
                    <a:pt x="160008" y="286480"/>
                  </a:lnTo>
                  <a:lnTo>
                    <a:pt x="144766" y="286480"/>
                  </a:lnTo>
                  <a:lnTo>
                    <a:pt x="137138" y="284959"/>
                  </a:lnTo>
                  <a:lnTo>
                    <a:pt x="129524" y="284959"/>
                  </a:lnTo>
                  <a:lnTo>
                    <a:pt x="123432" y="283437"/>
                  </a:lnTo>
                  <a:lnTo>
                    <a:pt x="115818" y="281915"/>
                  </a:lnTo>
                  <a:lnTo>
                    <a:pt x="109713" y="280394"/>
                  </a:lnTo>
                  <a:lnTo>
                    <a:pt x="102099" y="278860"/>
                  </a:lnTo>
                  <a:lnTo>
                    <a:pt x="96007" y="275804"/>
                  </a:lnTo>
                  <a:lnTo>
                    <a:pt x="88380" y="272761"/>
                  </a:lnTo>
                  <a:lnTo>
                    <a:pt x="70092" y="263631"/>
                  </a:lnTo>
                  <a:lnTo>
                    <a:pt x="64000" y="259053"/>
                  </a:lnTo>
                  <a:lnTo>
                    <a:pt x="57909" y="256010"/>
                  </a:lnTo>
                  <a:lnTo>
                    <a:pt x="51817" y="251433"/>
                  </a:lnTo>
                  <a:lnTo>
                    <a:pt x="47235" y="245334"/>
                  </a:lnTo>
                  <a:lnTo>
                    <a:pt x="42667" y="242290"/>
                  </a:lnTo>
                  <a:lnTo>
                    <a:pt x="32006" y="231626"/>
                  </a:lnTo>
                  <a:lnTo>
                    <a:pt x="28961" y="227049"/>
                  </a:lnTo>
                  <a:lnTo>
                    <a:pt x="24392" y="220962"/>
                  </a:lnTo>
                  <a:lnTo>
                    <a:pt x="21320" y="214863"/>
                  </a:lnTo>
                  <a:lnTo>
                    <a:pt x="16751" y="208777"/>
                  </a:lnTo>
                  <a:lnTo>
                    <a:pt x="13706" y="202665"/>
                  </a:lnTo>
                  <a:lnTo>
                    <a:pt x="12183" y="196579"/>
                  </a:lnTo>
                  <a:lnTo>
                    <a:pt x="9137" y="188958"/>
                  </a:lnTo>
                  <a:lnTo>
                    <a:pt x="7614" y="182859"/>
                  </a:lnTo>
                  <a:lnTo>
                    <a:pt x="4568" y="176772"/>
                  </a:lnTo>
                  <a:lnTo>
                    <a:pt x="3045" y="170673"/>
                  </a:lnTo>
                  <a:lnTo>
                    <a:pt x="1522" y="163052"/>
                  </a:lnTo>
                  <a:lnTo>
                    <a:pt x="1522" y="156953"/>
                  </a:lnTo>
                  <a:lnTo>
                    <a:pt x="0" y="150867"/>
                  </a:lnTo>
                  <a:lnTo>
                    <a:pt x="0" y="137147"/>
                  </a:lnTo>
                  <a:lnTo>
                    <a:pt x="1522" y="129526"/>
                  </a:lnTo>
                  <a:lnTo>
                    <a:pt x="1522" y="123440"/>
                  </a:lnTo>
                  <a:lnTo>
                    <a:pt x="3045" y="115807"/>
                  </a:lnTo>
                  <a:lnTo>
                    <a:pt x="4568" y="109720"/>
                  </a:lnTo>
                  <a:lnTo>
                    <a:pt x="7614" y="103633"/>
                  </a:lnTo>
                  <a:lnTo>
                    <a:pt x="9137" y="96000"/>
                  </a:lnTo>
                  <a:lnTo>
                    <a:pt x="12183" y="89914"/>
                  </a:lnTo>
                  <a:lnTo>
                    <a:pt x="13706" y="83815"/>
                  </a:lnTo>
                  <a:lnTo>
                    <a:pt x="16751" y="77728"/>
                  </a:lnTo>
                  <a:lnTo>
                    <a:pt x="21320" y="71617"/>
                  </a:lnTo>
                  <a:lnTo>
                    <a:pt x="24392" y="65530"/>
                  </a:lnTo>
                  <a:lnTo>
                    <a:pt x="28961" y="60965"/>
                  </a:lnTo>
                  <a:lnTo>
                    <a:pt x="32006" y="54854"/>
                  </a:lnTo>
                  <a:lnTo>
                    <a:pt x="36575" y="48767"/>
                  </a:lnTo>
                  <a:lnTo>
                    <a:pt x="42667" y="44190"/>
                  </a:lnTo>
                  <a:lnTo>
                    <a:pt x="51817" y="35060"/>
                  </a:lnTo>
                  <a:lnTo>
                    <a:pt x="64000" y="25905"/>
                  </a:lnTo>
                  <a:lnTo>
                    <a:pt x="88380" y="13719"/>
                  </a:lnTo>
                  <a:lnTo>
                    <a:pt x="96007" y="10676"/>
                  </a:lnTo>
                  <a:lnTo>
                    <a:pt x="102099" y="9154"/>
                  </a:lnTo>
                  <a:lnTo>
                    <a:pt x="109713" y="6098"/>
                  </a:lnTo>
                  <a:lnTo>
                    <a:pt x="115818" y="4577"/>
                  </a:lnTo>
                  <a:lnTo>
                    <a:pt x="123432" y="3055"/>
                  </a:lnTo>
                  <a:lnTo>
                    <a:pt x="129524" y="1521"/>
                  </a:lnTo>
                  <a:lnTo>
                    <a:pt x="137138" y="0"/>
                  </a:lnTo>
                  <a:lnTo>
                    <a:pt x="166100" y="0"/>
                  </a:lnTo>
                  <a:lnTo>
                    <a:pt x="173727" y="1521"/>
                  </a:lnTo>
                  <a:lnTo>
                    <a:pt x="179819" y="3055"/>
                  </a:lnTo>
                  <a:lnTo>
                    <a:pt x="187433" y="4577"/>
                  </a:lnTo>
                  <a:lnTo>
                    <a:pt x="195061" y="6098"/>
                  </a:lnTo>
                  <a:lnTo>
                    <a:pt x="201152" y="9154"/>
                  </a:lnTo>
                  <a:lnTo>
                    <a:pt x="207244" y="10676"/>
                  </a:lnTo>
                  <a:lnTo>
                    <a:pt x="214872" y="13719"/>
                  </a:lnTo>
                  <a:lnTo>
                    <a:pt x="220963" y="16763"/>
                  </a:lnTo>
                  <a:lnTo>
                    <a:pt x="228578" y="19818"/>
                  </a:lnTo>
                  <a:lnTo>
                    <a:pt x="234669" y="22862"/>
                  </a:lnTo>
                  <a:lnTo>
                    <a:pt x="239251" y="25905"/>
                  </a:lnTo>
                  <a:lnTo>
                    <a:pt x="251434" y="35060"/>
                  </a:lnTo>
                  <a:lnTo>
                    <a:pt x="256003" y="39625"/>
                  </a:lnTo>
                  <a:lnTo>
                    <a:pt x="262094" y="44190"/>
                  </a:lnTo>
                  <a:lnTo>
                    <a:pt x="266676" y="48767"/>
                  </a:lnTo>
                  <a:lnTo>
                    <a:pt x="275813" y="60965"/>
                  </a:lnTo>
                  <a:lnTo>
                    <a:pt x="278859" y="65530"/>
                  </a:lnTo>
                  <a:lnTo>
                    <a:pt x="283428" y="71617"/>
                  </a:lnTo>
                  <a:lnTo>
                    <a:pt x="295637" y="96000"/>
                  </a:lnTo>
                  <a:lnTo>
                    <a:pt x="297160" y="102099"/>
                  </a:lnTo>
                  <a:lnTo>
                    <a:pt x="298683" y="109720"/>
                  </a:lnTo>
                  <a:lnTo>
                    <a:pt x="300206" y="115807"/>
                  </a:lnTo>
                  <a:lnTo>
                    <a:pt x="301729" y="123440"/>
                  </a:lnTo>
                  <a:lnTo>
                    <a:pt x="303252" y="129526"/>
                  </a:lnTo>
                  <a:lnTo>
                    <a:pt x="303252" y="143246"/>
                  </a:lnTo>
                </a:path>
              </a:pathLst>
            </a:custGeom>
            <a:ln w="7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59108" y="2787017"/>
              <a:ext cx="128956" cy="118288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669669" y="2705203"/>
              <a:ext cx="303530" cy="287020"/>
            </a:xfrm>
            <a:custGeom>
              <a:avLst/>
              <a:gdLst/>
              <a:ahLst/>
              <a:cxnLst/>
              <a:rect l="l" t="t" r="r" b="b"/>
              <a:pathLst>
                <a:path w="303529" h="287019">
                  <a:moveTo>
                    <a:pt x="303252" y="143246"/>
                  </a:moveTo>
                  <a:lnTo>
                    <a:pt x="303252" y="150867"/>
                  </a:lnTo>
                  <a:lnTo>
                    <a:pt x="301729" y="156953"/>
                  </a:lnTo>
                  <a:lnTo>
                    <a:pt x="301729" y="163052"/>
                  </a:lnTo>
                  <a:lnTo>
                    <a:pt x="283441" y="214863"/>
                  </a:lnTo>
                  <a:lnTo>
                    <a:pt x="274304" y="227049"/>
                  </a:lnTo>
                  <a:lnTo>
                    <a:pt x="271258" y="231626"/>
                  </a:lnTo>
                  <a:lnTo>
                    <a:pt x="265166" y="236204"/>
                  </a:lnTo>
                  <a:lnTo>
                    <a:pt x="260598" y="242290"/>
                  </a:lnTo>
                  <a:lnTo>
                    <a:pt x="256016" y="245334"/>
                  </a:lnTo>
                  <a:lnTo>
                    <a:pt x="251447" y="251433"/>
                  </a:lnTo>
                  <a:lnTo>
                    <a:pt x="245356" y="256010"/>
                  </a:lnTo>
                  <a:lnTo>
                    <a:pt x="239264" y="259053"/>
                  </a:lnTo>
                  <a:lnTo>
                    <a:pt x="233159" y="263631"/>
                  </a:lnTo>
                  <a:lnTo>
                    <a:pt x="208780" y="275804"/>
                  </a:lnTo>
                  <a:lnTo>
                    <a:pt x="201166" y="278860"/>
                  </a:lnTo>
                  <a:lnTo>
                    <a:pt x="195061" y="280394"/>
                  </a:lnTo>
                  <a:lnTo>
                    <a:pt x="187433" y="281915"/>
                  </a:lnTo>
                  <a:lnTo>
                    <a:pt x="181342" y="283437"/>
                  </a:lnTo>
                  <a:lnTo>
                    <a:pt x="173727" y="284959"/>
                  </a:lnTo>
                  <a:lnTo>
                    <a:pt x="166100" y="284959"/>
                  </a:lnTo>
                  <a:lnTo>
                    <a:pt x="158485" y="286480"/>
                  </a:lnTo>
                  <a:lnTo>
                    <a:pt x="144779" y="286480"/>
                  </a:lnTo>
                  <a:lnTo>
                    <a:pt x="137152" y="284959"/>
                  </a:lnTo>
                  <a:lnTo>
                    <a:pt x="129537" y="284959"/>
                  </a:lnTo>
                  <a:lnTo>
                    <a:pt x="123446" y="283437"/>
                  </a:lnTo>
                  <a:lnTo>
                    <a:pt x="115818" y="281915"/>
                  </a:lnTo>
                  <a:lnTo>
                    <a:pt x="108204" y="280394"/>
                  </a:lnTo>
                  <a:lnTo>
                    <a:pt x="102112" y="278860"/>
                  </a:lnTo>
                  <a:lnTo>
                    <a:pt x="94484" y="275804"/>
                  </a:lnTo>
                  <a:lnTo>
                    <a:pt x="70118" y="263631"/>
                  </a:lnTo>
                  <a:lnTo>
                    <a:pt x="64013" y="259053"/>
                  </a:lnTo>
                  <a:lnTo>
                    <a:pt x="57909" y="256010"/>
                  </a:lnTo>
                  <a:lnTo>
                    <a:pt x="51817" y="251433"/>
                  </a:lnTo>
                  <a:lnTo>
                    <a:pt x="47249" y="245334"/>
                  </a:lnTo>
                  <a:lnTo>
                    <a:pt x="42667" y="242290"/>
                  </a:lnTo>
                  <a:lnTo>
                    <a:pt x="36575" y="236204"/>
                  </a:lnTo>
                  <a:lnTo>
                    <a:pt x="33529" y="231626"/>
                  </a:lnTo>
                  <a:lnTo>
                    <a:pt x="28961" y="227049"/>
                  </a:lnTo>
                  <a:lnTo>
                    <a:pt x="7627" y="188958"/>
                  </a:lnTo>
                  <a:lnTo>
                    <a:pt x="1536" y="163052"/>
                  </a:lnTo>
                  <a:lnTo>
                    <a:pt x="1536" y="156953"/>
                  </a:lnTo>
                  <a:lnTo>
                    <a:pt x="0" y="150867"/>
                  </a:lnTo>
                  <a:lnTo>
                    <a:pt x="0" y="137147"/>
                  </a:lnTo>
                  <a:lnTo>
                    <a:pt x="1536" y="129526"/>
                  </a:lnTo>
                  <a:lnTo>
                    <a:pt x="1536" y="123440"/>
                  </a:lnTo>
                  <a:lnTo>
                    <a:pt x="3058" y="115807"/>
                  </a:lnTo>
                  <a:lnTo>
                    <a:pt x="6104" y="103633"/>
                  </a:lnTo>
                  <a:lnTo>
                    <a:pt x="7627" y="96000"/>
                  </a:lnTo>
                  <a:lnTo>
                    <a:pt x="19810" y="71617"/>
                  </a:lnTo>
                  <a:lnTo>
                    <a:pt x="24392" y="65530"/>
                  </a:lnTo>
                  <a:lnTo>
                    <a:pt x="28961" y="60965"/>
                  </a:lnTo>
                  <a:lnTo>
                    <a:pt x="32006" y="54854"/>
                  </a:lnTo>
                  <a:lnTo>
                    <a:pt x="36575" y="48767"/>
                  </a:lnTo>
                  <a:lnTo>
                    <a:pt x="42667" y="44190"/>
                  </a:lnTo>
                  <a:lnTo>
                    <a:pt x="51817" y="35060"/>
                  </a:lnTo>
                  <a:lnTo>
                    <a:pt x="64013" y="25905"/>
                  </a:lnTo>
                  <a:lnTo>
                    <a:pt x="94484" y="10676"/>
                  </a:lnTo>
                  <a:lnTo>
                    <a:pt x="102112" y="9154"/>
                  </a:lnTo>
                  <a:lnTo>
                    <a:pt x="108204" y="6098"/>
                  </a:lnTo>
                  <a:lnTo>
                    <a:pt x="115818" y="4577"/>
                  </a:lnTo>
                  <a:lnTo>
                    <a:pt x="123446" y="3055"/>
                  </a:lnTo>
                  <a:lnTo>
                    <a:pt x="129537" y="1521"/>
                  </a:lnTo>
                  <a:lnTo>
                    <a:pt x="137152" y="0"/>
                  </a:lnTo>
                  <a:lnTo>
                    <a:pt x="166100" y="0"/>
                  </a:lnTo>
                  <a:lnTo>
                    <a:pt x="173727" y="1521"/>
                  </a:lnTo>
                  <a:lnTo>
                    <a:pt x="179819" y="3055"/>
                  </a:lnTo>
                  <a:lnTo>
                    <a:pt x="187433" y="4577"/>
                  </a:lnTo>
                  <a:lnTo>
                    <a:pt x="195061" y="6098"/>
                  </a:lnTo>
                  <a:lnTo>
                    <a:pt x="201166" y="9154"/>
                  </a:lnTo>
                  <a:lnTo>
                    <a:pt x="208780" y="10676"/>
                  </a:lnTo>
                  <a:lnTo>
                    <a:pt x="239264" y="25905"/>
                  </a:lnTo>
                  <a:lnTo>
                    <a:pt x="251447" y="35060"/>
                  </a:lnTo>
                  <a:lnTo>
                    <a:pt x="271258" y="54854"/>
                  </a:lnTo>
                  <a:lnTo>
                    <a:pt x="274304" y="60965"/>
                  </a:lnTo>
                  <a:lnTo>
                    <a:pt x="278872" y="65530"/>
                  </a:lnTo>
                  <a:lnTo>
                    <a:pt x="283441" y="71617"/>
                  </a:lnTo>
                  <a:lnTo>
                    <a:pt x="295637" y="96000"/>
                  </a:lnTo>
                  <a:lnTo>
                    <a:pt x="297160" y="102099"/>
                  </a:lnTo>
                  <a:lnTo>
                    <a:pt x="298683" y="109720"/>
                  </a:lnTo>
                  <a:lnTo>
                    <a:pt x="300206" y="115807"/>
                  </a:lnTo>
                  <a:lnTo>
                    <a:pt x="301729" y="123440"/>
                  </a:lnTo>
                  <a:lnTo>
                    <a:pt x="301729" y="129526"/>
                  </a:lnTo>
                  <a:lnTo>
                    <a:pt x="303252" y="137147"/>
                  </a:lnTo>
                  <a:lnTo>
                    <a:pt x="303252" y="143246"/>
                  </a:lnTo>
                </a:path>
              </a:pathLst>
            </a:custGeom>
            <a:ln w="7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57407" y="2787015"/>
              <a:ext cx="127436" cy="118291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5166460" y="2705203"/>
              <a:ext cx="304800" cy="287020"/>
            </a:xfrm>
            <a:custGeom>
              <a:avLst/>
              <a:gdLst/>
              <a:ahLst/>
              <a:cxnLst/>
              <a:rect l="l" t="t" r="r" b="b"/>
              <a:pathLst>
                <a:path w="304800" h="287019">
                  <a:moveTo>
                    <a:pt x="304775" y="143246"/>
                  </a:moveTo>
                  <a:lnTo>
                    <a:pt x="303252" y="150867"/>
                  </a:lnTo>
                  <a:lnTo>
                    <a:pt x="303252" y="156953"/>
                  </a:lnTo>
                  <a:lnTo>
                    <a:pt x="301729" y="163052"/>
                  </a:lnTo>
                  <a:lnTo>
                    <a:pt x="301729" y="170673"/>
                  </a:lnTo>
                  <a:lnTo>
                    <a:pt x="300206" y="176772"/>
                  </a:lnTo>
                  <a:lnTo>
                    <a:pt x="297160" y="182859"/>
                  </a:lnTo>
                  <a:lnTo>
                    <a:pt x="295637" y="188958"/>
                  </a:lnTo>
                  <a:lnTo>
                    <a:pt x="292592" y="196579"/>
                  </a:lnTo>
                  <a:lnTo>
                    <a:pt x="291069" y="202665"/>
                  </a:lnTo>
                  <a:lnTo>
                    <a:pt x="286487" y="208777"/>
                  </a:lnTo>
                  <a:lnTo>
                    <a:pt x="283441" y="214863"/>
                  </a:lnTo>
                  <a:lnTo>
                    <a:pt x="278872" y="220962"/>
                  </a:lnTo>
                  <a:lnTo>
                    <a:pt x="275827" y="227049"/>
                  </a:lnTo>
                  <a:lnTo>
                    <a:pt x="266676" y="236204"/>
                  </a:lnTo>
                  <a:lnTo>
                    <a:pt x="262107" y="242290"/>
                  </a:lnTo>
                  <a:lnTo>
                    <a:pt x="256016" y="245334"/>
                  </a:lnTo>
                  <a:lnTo>
                    <a:pt x="208767" y="275804"/>
                  </a:lnTo>
                  <a:lnTo>
                    <a:pt x="187433" y="281915"/>
                  </a:lnTo>
                  <a:lnTo>
                    <a:pt x="181342" y="283437"/>
                  </a:lnTo>
                  <a:lnTo>
                    <a:pt x="173727" y="284959"/>
                  </a:lnTo>
                  <a:lnTo>
                    <a:pt x="166100" y="284959"/>
                  </a:lnTo>
                  <a:lnTo>
                    <a:pt x="158485" y="286480"/>
                  </a:lnTo>
                  <a:lnTo>
                    <a:pt x="144766" y="286480"/>
                  </a:lnTo>
                  <a:lnTo>
                    <a:pt x="137152" y="284959"/>
                  </a:lnTo>
                  <a:lnTo>
                    <a:pt x="131060" y="284959"/>
                  </a:lnTo>
                  <a:lnTo>
                    <a:pt x="123432" y="283437"/>
                  </a:lnTo>
                  <a:lnTo>
                    <a:pt x="115818" y="281915"/>
                  </a:lnTo>
                  <a:lnTo>
                    <a:pt x="108204" y="280394"/>
                  </a:lnTo>
                  <a:lnTo>
                    <a:pt x="102086" y="278860"/>
                  </a:lnTo>
                  <a:lnTo>
                    <a:pt x="95994" y="275804"/>
                  </a:lnTo>
                  <a:lnTo>
                    <a:pt x="88380" y="272761"/>
                  </a:lnTo>
                  <a:lnTo>
                    <a:pt x="70092" y="263631"/>
                  </a:lnTo>
                  <a:lnTo>
                    <a:pt x="64000" y="259053"/>
                  </a:lnTo>
                  <a:lnTo>
                    <a:pt x="57909" y="256010"/>
                  </a:lnTo>
                  <a:lnTo>
                    <a:pt x="51804" y="251433"/>
                  </a:lnTo>
                  <a:lnTo>
                    <a:pt x="47235" y="245334"/>
                  </a:lnTo>
                  <a:lnTo>
                    <a:pt x="42667" y="242290"/>
                  </a:lnTo>
                  <a:lnTo>
                    <a:pt x="38098" y="236204"/>
                  </a:lnTo>
                  <a:lnTo>
                    <a:pt x="28948" y="227049"/>
                  </a:lnTo>
                  <a:lnTo>
                    <a:pt x="19810" y="214863"/>
                  </a:lnTo>
                  <a:lnTo>
                    <a:pt x="10673" y="196579"/>
                  </a:lnTo>
                  <a:lnTo>
                    <a:pt x="7627" y="188958"/>
                  </a:lnTo>
                  <a:lnTo>
                    <a:pt x="3058" y="170673"/>
                  </a:lnTo>
                  <a:lnTo>
                    <a:pt x="1522" y="163052"/>
                  </a:lnTo>
                  <a:lnTo>
                    <a:pt x="1522" y="156953"/>
                  </a:lnTo>
                  <a:lnTo>
                    <a:pt x="0" y="150867"/>
                  </a:lnTo>
                  <a:lnTo>
                    <a:pt x="0" y="137147"/>
                  </a:lnTo>
                  <a:lnTo>
                    <a:pt x="1522" y="129526"/>
                  </a:lnTo>
                  <a:lnTo>
                    <a:pt x="1522" y="123440"/>
                  </a:lnTo>
                  <a:lnTo>
                    <a:pt x="3058" y="115807"/>
                  </a:lnTo>
                  <a:lnTo>
                    <a:pt x="6104" y="103633"/>
                  </a:lnTo>
                  <a:lnTo>
                    <a:pt x="7627" y="96000"/>
                  </a:lnTo>
                  <a:lnTo>
                    <a:pt x="19810" y="71617"/>
                  </a:lnTo>
                  <a:lnTo>
                    <a:pt x="24379" y="65530"/>
                  </a:lnTo>
                  <a:lnTo>
                    <a:pt x="28948" y="60965"/>
                  </a:lnTo>
                  <a:lnTo>
                    <a:pt x="38098" y="48767"/>
                  </a:lnTo>
                  <a:lnTo>
                    <a:pt x="51804" y="35060"/>
                  </a:lnTo>
                  <a:lnTo>
                    <a:pt x="64000" y="25905"/>
                  </a:lnTo>
                  <a:lnTo>
                    <a:pt x="70092" y="22862"/>
                  </a:lnTo>
                  <a:lnTo>
                    <a:pt x="94471" y="10676"/>
                  </a:lnTo>
                  <a:lnTo>
                    <a:pt x="102086" y="9154"/>
                  </a:lnTo>
                  <a:lnTo>
                    <a:pt x="108204" y="6098"/>
                  </a:lnTo>
                  <a:lnTo>
                    <a:pt x="115818" y="4577"/>
                  </a:lnTo>
                  <a:lnTo>
                    <a:pt x="131060" y="1521"/>
                  </a:lnTo>
                  <a:lnTo>
                    <a:pt x="137152" y="0"/>
                  </a:lnTo>
                  <a:lnTo>
                    <a:pt x="166100" y="0"/>
                  </a:lnTo>
                  <a:lnTo>
                    <a:pt x="173727" y="1521"/>
                  </a:lnTo>
                  <a:lnTo>
                    <a:pt x="181342" y="3055"/>
                  </a:lnTo>
                  <a:lnTo>
                    <a:pt x="187433" y="4577"/>
                  </a:lnTo>
                  <a:lnTo>
                    <a:pt x="195061" y="6098"/>
                  </a:lnTo>
                  <a:lnTo>
                    <a:pt x="201152" y="9154"/>
                  </a:lnTo>
                  <a:lnTo>
                    <a:pt x="208767" y="10676"/>
                  </a:lnTo>
                  <a:lnTo>
                    <a:pt x="214858" y="13719"/>
                  </a:lnTo>
                  <a:lnTo>
                    <a:pt x="227055" y="19818"/>
                  </a:lnTo>
                  <a:lnTo>
                    <a:pt x="233146" y="22862"/>
                  </a:lnTo>
                  <a:lnTo>
                    <a:pt x="240774" y="25905"/>
                  </a:lnTo>
                  <a:lnTo>
                    <a:pt x="245342" y="30482"/>
                  </a:lnTo>
                  <a:lnTo>
                    <a:pt x="251447" y="35060"/>
                  </a:lnTo>
                  <a:lnTo>
                    <a:pt x="256016" y="39625"/>
                  </a:lnTo>
                  <a:lnTo>
                    <a:pt x="262107" y="44190"/>
                  </a:lnTo>
                  <a:lnTo>
                    <a:pt x="266676" y="48767"/>
                  </a:lnTo>
                  <a:lnTo>
                    <a:pt x="275827" y="60965"/>
                  </a:lnTo>
                  <a:lnTo>
                    <a:pt x="278872" y="65530"/>
                  </a:lnTo>
                  <a:lnTo>
                    <a:pt x="283441" y="71617"/>
                  </a:lnTo>
                  <a:lnTo>
                    <a:pt x="286487" y="77728"/>
                  </a:lnTo>
                  <a:lnTo>
                    <a:pt x="291069" y="83815"/>
                  </a:lnTo>
                  <a:lnTo>
                    <a:pt x="292592" y="89914"/>
                  </a:lnTo>
                  <a:lnTo>
                    <a:pt x="295637" y="96000"/>
                  </a:lnTo>
                  <a:lnTo>
                    <a:pt x="297160" y="102099"/>
                  </a:lnTo>
                  <a:lnTo>
                    <a:pt x="300206" y="109720"/>
                  </a:lnTo>
                  <a:lnTo>
                    <a:pt x="301729" y="115807"/>
                  </a:lnTo>
                  <a:lnTo>
                    <a:pt x="301729" y="123440"/>
                  </a:lnTo>
                  <a:lnTo>
                    <a:pt x="303252" y="129526"/>
                  </a:lnTo>
                  <a:lnTo>
                    <a:pt x="303252" y="137147"/>
                  </a:lnTo>
                  <a:lnTo>
                    <a:pt x="304775" y="143246"/>
                  </a:lnTo>
                </a:path>
              </a:pathLst>
            </a:custGeom>
            <a:ln w="7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51654" y="3145112"/>
              <a:ext cx="124393" cy="116760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3852874" y="1576079"/>
              <a:ext cx="2793365" cy="2671445"/>
            </a:xfrm>
            <a:custGeom>
              <a:avLst/>
              <a:gdLst/>
              <a:ahLst/>
              <a:cxnLst/>
              <a:rect l="l" t="t" r="r" b="b"/>
              <a:pathLst>
                <a:path w="2793365" h="2671445">
                  <a:moveTo>
                    <a:pt x="0" y="2671224"/>
                  </a:moveTo>
                  <a:lnTo>
                    <a:pt x="2793270" y="2671224"/>
                  </a:lnTo>
                  <a:lnTo>
                    <a:pt x="2793270" y="0"/>
                  </a:lnTo>
                  <a:lnTo>
                    <a:pt x="0" y="0"/>
                  </a:lnTo>
                  <a:lnTo>
                    <a:pt x="0" y="2671224"/>
                  </a:lnTo>
                  <a:close/>
                </a:path>
              </a:pathLst>
            </a:custGeom>
            <a:ln w="114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 txBox="1"/>
          <p:nvPr/>
        </p:nvSpPr>
        <p:spPr>
          <a:xfrm>
            <a:off x="3841686" y="4347093"/>
            <a:ext cx="2637790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4.3.2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motor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SystemTechnik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2709)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4.4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motor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Dahlander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2837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4.4.1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1957058"/>
            <a:ext cx="5984240" cy="28251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vacío.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239395" marR="50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4.4.1.1.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8502698"/>
            <a:ext cx="5932805" cy="117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4.4.1.1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baja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triángulo.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129193" y="4912448"/>
            <a:ext cx="4815205" cy="1246505"/>
            <a:chOff x="1129193" y="4912448"/>
            <a:chExt cx="4815205" cy="1246505"/>
          </a:xfrm>
        </p:grpSpPr>
        <p:sp>
          <p:nvSpPr>
            <p:cNvPr id="12" name="object 12" descr=""/>
            <p:cNvSpPr/>
            <p:nvPr/>
          </p:nvSpPr>
          <p:spPr>
            <a:xfrm>
              <a:off x="3782771" y="4919050"/>
              <a:ext cx="2156460" cy="1234440"/>
            </a:xfrm>
            <a:custGeom>
              <a:avLst/>
              <a:gdLst/>
              <a:ahLst/>
              <a:cxnLst/>
              <a:rect l="l" t="t" r="r" b="b"/>
              <a:pathLst>
                <a:path w="2156460" h="1234439">
                  <a:moveTo>
                    <a:pt x="0" y="1234340"/>
                  </a:moveTo>
                  <a:lnTo>
                    <a:pt x="2156282" y="1234340"/>
                  </a:lnTo>
                  <a:lnTo>
                    <a:pt x="2156282" y="0"/>
                  </a:lnTo>
                  <a:lnTo>
                    <a:pt x="0" y="0"/>
                  </a:lnTo>
                  <a:lnTo>
                    <a:pt x="0" y="1234340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34273" y="4917528"/>
              <a:ext cx="1896110" cy="1229995"/>
            </a:xfrm>
            <a:custGeom>
              <a:avLst/>
              <a:gdLst/>
              <a:ahLst/>
              <a:cxnLst/>
              <a:rect l="l" t="t" r="r" b="b"/>
              <a:pathLst>
                <a:path w="1896110" h="1229995">
                  <a:moveTo>
                    <a:pt x="0" y="1229766"/>
                  </a:moveTo>
                  <a:lnTo>
                    <a:pt x="1895703" y="1229766"/>
                  </a:lnTo>
                  <a:lnTo>
                    <a:pt x="1895703" y="0"/>
                  </a:lnTo>
                  <a:lnTo>
                    <a:pt x="0" y="0"/>
                  </a:lnTo>
                  <a:lnTo>
                    <a:pt x="0" y="1229766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955139" y="5748833"/>
            <a:ext cx="18224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4225" y="6456400"/>
            <a:ext cx="177253" cy="157441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449209" y="5054476"/>
            <a:ext cx="1332865" cy="34861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20979" marR="5080" indent="-208915">
              <a:lnSpc>
                <a:spcPts val="1250"/>
              </a:lnSpc>
              <a:spcBef>
                <a:spcPts val="175"/>
              </a:spcBef>
            </a:pPr>
            <a:r>
              <a:rPr dirty="0" sz="1050">
                <a:latin typeface="Arial"/>
                <a:cs typeface="Arial"/>
              </a:rPr>
              <a:t>Dispositivo</a:t>
            </a:r>
            <a:r>
              <a:rPr dirty="0" sz="1050" spc="9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9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control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12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2730)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0653" y="5950483"/>
            <a:ext cx="69049" cy="70573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873690" y="5016376"/>
            <a:ext cx="2044064" cy="34861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521334" marR="5080" indent="-509270">
              <a:lnSpc>
                <a:spcPts val="1250"/>
              </a:lnSpc>
              <a:spcBef>
                <a:spcPts val="175"/>
              </a:spcBef>
            </a:pPr>
            <a:r>
              <a:rPr dirty="0" sz="1050">
                <a:latin typeface="Arial"/>
                <a:cs typeface="Arial"/>
              </a:rPr>
              <a:t>Fuente</a:t>
            </a:r>
            <a:r>
              <a:rPr dirty="0" sz="1050" spc="114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12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alimentación</a:t>
            </a:r>
            <a:r>
              <a:rPr dirty="0" sz="1050" spc="12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universal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12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2740.1)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969353" y="5745789"/>
            <a:ext cx="63246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L1</a:t>
            </a:r>
            <a:r>
              <a:rPr dirty="0" sz="950" spc="165">
                <a:latin typeface="Times New Roman"/>
                <a:cs typeface="Times New Roman"/>
              </a:rPr>
              <a:t>  </a:t>
            </a:r>
            <a:r>
              <a:rPr dirty="0" sz="950">
                <a:latin typeface="Arial"/>
                <a:cs typeface="Arial"/>
              </a:rPr>
              <a:t>L2</a:t>
            </a:r>
            <a:r>
              <a:rPr dirty="0" sz="950" spc="140">
                <a:latin typeface="Times New Roman"/>
                <a:cs typeface="Times New Roman"/>
              </a:rPr>
              <a:t>  </a:t>
            </a:r>
            <a:r>
              <a:rPr dirty="0" sz="950" spc="-25">
                <a:latin typeface="Arial"/>
                <a:cs typeface="Arial"/>
              </a:rPr>
              <a:t>L3</a:t>
            </a:r>
            <a:endParaRPr sz="950">
              <a:latin typeface="Arial"/>
              <a:cs typeface="Arial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2066" y="5950483"/>
            <a:ext cx="69062" cy="70573"/>
          </a:xfrm>
          <a:prstGeom prst="rect">
            <a:avLst/>
          </a:prstGeom>
        </p:spPr>
      </p:pic>
      <p:sp>
        <p:nvSpPr>
          <p:cNvPr id="21" name="object 21" descr=""/>
          <p:cNvSpPr txBox="1"/>
          <p:nvPr/>
        </p:nvSpPr>
        <p:spPr>
          <a:xfrm>
            <a:off x="1501025" y="8039738"/>
            <a:ext cx="1157605" cy="34544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33985" marR="5080" indent="-121920">
              <a:lnSpc>
                <a:spcPts val="1220"/>
              </a:lnSpc>
              <a:spcBef>
                <a:spcPts val="200"/>
              </a:spcBef>
            </a:pPr>
            <a:r>
              <a:rPr dirty="0" sz="1050">
                <a:latin typeface="Arial"/>
                <a:cs typeface="Arial"/>
              </a:rPr>
              <a:t>Unidad</a:t>
            </a:r>
            <a:r>
              <a:rPr dirty="0" sz="1050" spc="9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7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frenado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13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2719)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1312189" y="7482725"/>
            <a:ext cx="4244340" cy="556895"/>
            <a:chOff x="1312189" y="7482725"/>
            <a:chExt cx="4244340" cy="556895"/>
          </a:xfrm>
        </p:grpSpPr>
        <p:sp>
          <p:nvSpPr>
            <p:cNvPr id="23" name="object 23" descr=""/>
            <p:cNvSpPr/>
            <p:nvPr/>
          </p:nvSpPr>
          <p:spPr>
            <a:xfrm>
              <a:off x="1314094" y="7524876"/>
              <a:ext cx="452755" cy="452755"/>
            </a:xfrm>
            <a:custGeom>
              <a:avLst/>
              <a:gdLst/>
              <a:ahLst/>
              <a:cxnLst/>
              <a:rect l="l" t="t" r="r" b="b"/>
              <a:pathLst>
                <a:path w="452755" h="452754">
                  <a:moveTo>
                    <a:pt x="228587" y="0"/>
                  </a:moveTo>
                  <a:lnTo>
                    <a:pt x="207251" y="0"/>
                  </a:lnTo>
                  <a:lnTo>
                    <a:pt x="184391" y="3048"/>
                  </a:lnTo>
                  <a:lnTo>
                    <a:pt x="164579" y="7620"/>
                  </a:lnTo>
                  <a:lnTo>
                    <a:pt x="124955" y="22860"/>
                  </a:lnTo>
                  <a:lnTo>
                    <a:pt x="108191" y="32004"/>
                  </a:lnTo>
                  <a:lnTo>
                    <a:pt x="91427" y="45720"/>
                  </a:lnTo>
                  <a:lnTo>
                    <a:pt x="74676" y="57912"/>
                  </a:lnTo>
                  <a:lnTo>
                    <a:pt x="45720" y="89916"/>
                  </a:lnTo>
                  <a:lnTo>
                    <a:pt x="24384" y="124968"/>
                  </a:lnTo>
                  <a:lnTo>
                    <a:pt x="10668" y="164579"/>
                  </a:lnTo>
                  <a:lnTo>
                    <a:pt x="4572" y="184391"/>
                  </a:lnTo>
                  <a:lnTo>
                    <a:pt x="1524" y="205727"/>
                  </a:lnTo>
                  <a:lnTo>
                    <a:pt x="0" y="225539"/>
                  </a:lnTo>
                  <a:lnTo>
                    <a:pt x="1524" y="246875"/>
                  </a:lnTo>
                  <a:lnTo>
                    <a:pt x="4572" y="268211"/>
                  </a:lnTo>
                  <a:lnTo>
                    <a:pt x="10668" y="288010"/>
                  </a:lnTo>
                  <a:lnTo>
                    <a:pt x="15240" y="307822"/>
                  </a:lnTo>
                  <a:lnTo>
                    <a:pt x="35052" y="345922"/>
                  </a:lnTo>
                  <a:lnTo>
                    <a:pt x="59436" y="379450"/>
                  </a:lnTo>
                  <a:lnTo>
                    <a:pt x="74676" y="391642"/>
                  </a:lnTo>
                  <a:lnTo>
                    <a:pt x="91427" y="406882"/>
                  </a:lnTo>
                  <a:lnTo>
                    <a:pt x="108191" y="419074"/>
                  </a:lnTo>
                  <a:lnTo>
                    <a:pt x="128003" y="428218"/>
                  </a:lnTo>
                  <a:lnTo>
                    <a:pt x="144767" y="437349"/>
                  </a:lnTo>
                  <a:lnTo>
                    <a:pt x="164579" y="444969"/>
                  </a:lnTo>
                  <a:lnTo>
                    <a:pt x="184391" y="449541"/>
                  </a:lnTo>
                  <a:lnTo>
                    <a:pt x="207251" y="451065"/>
                  </a:lnTo>
                  <a:lnTo>
                    <a:pt x="228587" y="452589"/>
                  </a:lnTo>
                  <a:lnTo>
                    <a:pt x="269722" y="448017"/>
                  </a:lnTo>
                  <a:lnTo>
                    <a:pt x="309346" y="437349"/>
                  </a:lnTo>
                  <a:lnTo>
                    <a:pt x="347446" y="417550"/>
                  </a:lnTo>
                  <a:lnTo>
                    <a:pt x="408393" y="362686"/>
                  </a:lnTo>
                  <a:lnTo>
                    <a:pt x="417537" y="344398"/>
                  </a:lnTo>
                  <a:lnTo>
                    <a:pt x="429729" y="326110"/>
                  </a:lnTo>
                  <a:lnTo>
                    <a:pt x="437349" y="307822"/>
                  </a:lnTo>
                  <a:lnTo>
                    <a:pt x="444969" y="288010"/>
                  </a:lnTo>
                  <a:lnTo>
                    <a:pt x="449541" y="266687"/>
                  </a:lnTo>
                  <a:lnTo>
                    <a:pt x="451065" y="245351"/>
                  </a:lnTo>
                  <a:lnTo>
                    <a:pt x="452589" y="225539"/>
                  </a:lnTo>
                  <a:lnTo>
                    <a:pt x="449541" y="184391"/>
                  </a:lnTo>
                  <a:lnTo>
                    <a:pt x="437349" y="143243"/>
                  </a:lnTo>
                  <a:lnTo>
                    <a:pt x="417537" y="106680"/>
                  </a:lnTo>
                  <a:lnTo>
                    <a:pt x="408393" y="89916"/>
                  </a:lnTo>
                  <a:lnTo>
                    <a:pt x="377926" y="57912"/>
                  </a:lnTo>
                  <a:lnTo>
                    <a:pt x="345922" y="32004"/>
                  </a:lnTo>
                  <a:lnTo>
                    <a:pt x="309346" y="15240"/>
                  </a:lnTo>
                  <a:lnTo>
                    <a:pt x="268198" y="3048"/>
                  </a:lnTo>
                  <a:lnTo>
                    <a:pt x="248386" y="0"/>
                  </a:lnTo>
                  <a:lnTo>
                    <a:pt x="228587" y="0"/>
                  </a:lnTo>
                </a:path>
              </a:pathLst>
            </a:custGeom>
            <a:ln w="3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777352" y="7754988"/>
              <a:ext cx="434340" cy="9525"/>
            </a:xfrm>
            <a:custGeom>
              <a:avLst/>
              <a:gdLst/>
              <a:ahLst/>
              <a:cxnLst/>
              <a:rect l="l" t="t" r="r" b="b"/>
              <a:pathLst>
                <a:path w="434339" h="9525">
                  <a:moveTo>
                    <a:pt x="18288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19812" y="7620"/>
                  </a:lnTo>
                  <a:lnTo>
                    <a:pt x="19812" y="6096"/>
                  </a:lnTo>
                  <a:lnTo>
                    <a:pt x="21336" y="3048"/>
                  </a:lnTo>
                  <a:lnTo>
                    <a:pt x="18288" y="0"/>
                  </a:lnTo>
                  <a:close/>
                </a:path>
                <a:path w="434339" h="9525">
                  <a:moveTo>
                    <a:pt x="45720" y="0"/>
                  </a:moveTo>
                  <a:lnTo>
                    <a:pt x="28956" y="0"/>
                  </a:lnTo>
                  <a:lnTo>
                    <a:pt x="27432" y="1524"/>
                  </a:lnTo>
                  <a:lnTo>
                    <a:pt x="27432" y="7620"/>
                  </a:lnTo>
                  <a:lnTo>
                    <a:pt x="47244" y="7620"/>
                  </a:lnTo>
                  <a:lnTo>
                    <a:pt x="47244" y="1524"/>
                  </a:lnTo>
                  <a:lnTo>
                    <a:pt x="45720" y="0"/>
                  </a:lnTo>
                  <a:close/>
                </a:path>
                <a:path w="434339" h="9525">
                  <a:moveTo>
                    <a:pt x="73152" y="0"/>
                  </a:moveTo>
                  <a:lnTo>
                    <a:pt x="57912" y="0"/>
                  </a:lnTo>
                  <a:lnTo>
                    <a:pt x="54864" y="1524"/>
                  </a:lnTo>
                  <a:lnTo>
                    <a:pt x="53340" y="3048"/>
                  </a:lnTo>
                  <a:lnTo>
                    <a:pt x="54864" y="6096"/>
                  </a:lnTo>
                  <a:lnTo>
                    <a:pt x="54864" y="7620"/>
                  </a:lnTo>
                  <a:lnTo>
                    <a:pt x="73152" y="7620"/>
                  </a:lnTo>
                  <a:lnTo>
                    <a:pt x="74676" y="6096"/>
                  </a:lnTo>
                  <a:lnTo>
                    <a:pt x="74676" y="1524"/>
                  </a:lnTo>
                  <a:lnTo>
                    <a:pt x="73152" y="1524"/>
                  </a:lnTo>
                  <a:lnTo>
                    <a:pt x="73152" y="0"/>
                  </a:lnTo>
                  <a:close/>
                </a:path>
                <a:path w="434339" h="9525">
                  <a:moveTo>
                    <a:pt x="100571" y="0"/>
                  </a:moveTo>
                  <a:lnTo>
                    <a:pt x="83807" y="0"/>
                  </a:lnTo>
                  <a:lnTo>
                    <a:pt x="83807" y="1524"/>
                  </a:lnTo>
                  <a:lnTo>
                    <a:pt x="82283" y="1524"/>
                  </a:lnTo>
                  <a:lnTo>
                    <a:pt x="82283" y="6096"/>
                  </a:lnTo>
                  <a:lnTo>
                    <a:pt x="83807" y="7620"/>
                  </a:lnTo>
                  <a:lnTo>
                    <a:pt x="102095" y="7620"/>
                  </a:lnTo>
                  <a:lnTo>
                    <a:pt x="102095" y="6096"/>
                  </a:lnTo>
                  <a:lnTo>
                    <a:pt x="103619" y="3048"/>
                  </a:lnTo>
                  <a:lnTo>
                    <a:pt x="100571" y="0"/>
                  </a:lnTo>
                  <a:close/>
                </a:path>
                <a:path w="434339" h="9525">
                  <a:moveTo>
                    <a:pt x="128003" y="0"/>
                  </a:moveTo>
                  <a:lnTo>
                    <a:pt x="111239" y="0"/>
                  </a:lnTo>
                  <a:lnTo>
                    <a:pt x="109715" y="1524"/>
                  </a:lnTo>
                  <a:lnTo>
                    <a:pt x="109715" y="7620"/>
                  </a:lnTo>
                  <a:lnTo>
                    <a:pt x="129527" y="7620"/>
                  </a:lnTo>
                  <a:lnTo>
                    <a:pt x="129527" y="1524"/>
                  </a:lnTo>
                  <a:lnTo>
                    <a:pt x="128003" y="0"/>
                  </a:lnTo>
                  <a:close/>
                </a:path>
                <a:path w="434339" h="9525">
                  <a:moveTo>
                    <a:pt x="156959" y="0"/>
                  </a:moveTo>
                  <a:lnTo>
                    <a:pt x="140195" y="0"/>
                  </a:lnTo>
                  <a:lnTo>
                    <a:pt x="137147" y="3048"/>
                  </a:lnTo>
                  <a:lnTo>
                    <a:pt x="138671" y="6096"/>
                  </a:lnTo>
                  <a:lnTo>
                    <a:pt x="138671" y="7620"/>
                  </a:lnTo>
                  <a:lnTo>
                    <a:pt x="156959" y="7620"/>
                  </a:lnTo>
                  <a:lnTo>
                    <a:pt x="158483" y="6096"/>
                  </a:lnTo>
                  <a:lnTo>
                    <a:pt x="158483" y="1524"/>
                  </a:lnTo>
                  <a:lnTo>
                    <a:pt x="156959" y="1524"/>
                  </a:lnTo>
                  <a:lnTo>
                    <a:pt x="156959" y="0"/>
                  </a:lnTo>
                  <a:close/>
                </a:path>
                <a:path w="434339" h="9525">
                  <a:moveTo>
                    <a:pt x="182867" y="0"/>
                  </a:moveTo>
                  <a:lnTo>
                    <a:pt x="166103" y="0"/>
                  </a:lnTo>
                  <a:lnTo>
                    <a:pt x="166103" y="1524"/>
                  </a:lnTo>
                  <a:lnTo>
                    <a:pt x="164579" y="1524"/>
                  </a:lnTo>
                  <a:lnTo>
                    <a:pt x="164579" y="6096"/>
                  </a:lnTo>
                  <a:lnTo>
                    <a:pt x="166103" y="7620"/>
                  </a:lnTo>
                  <a:lnTo>
                    <a:pt x="184391" y="7620"/>
                  </a:lnTo>
                  <a:lnTo>
                    <a:pt x="184391" y="6096"/>
                  </a:lnTo>
                  <a:lnTo>
                    <a:pt x="185915" y="3048"/>
                  </a:lnTo>
                  <a:lnTo>
                    <a:pt x="184391" y="3048"/>
                  </a:lnTo>
                  <a:lnTo>
                    <a:pt x="184391" y="1524"/>
                  </a:lnTo>
                  <a:lnTo>
                    <a:pt x="182867" y="0"/>
                  </a:lnTo>
                  <a:close/>
                </a:path>
                <a:path w="434339" h="9525">
                  <a:moveTo>
                    <a:pt x="210299" y="0"/>
                  </a:moveTo>
                  <a:lnTo>
                    <a:pt x="195059" y="0"/>
                  </a:lnTo>
                  <a:lnTo>
                    <a:pt x="192011" y="1524"/>
                  </a:lnTo>
                  <a:lnTo>
                    <a:pt x="192011" y="7620"/>
                  </a:lnTo>
                  <a:lnTo>
                    <a:pt x="211823" y="7620"/>
                  </a:lnTo>
                  <a:lnTo>
                    <a:pt x="211823" y="1524"/>
                  </a:lnTo>
                  <a:lnTo>
                    <a:pt x="210299" y="0"/>
                  </a:lnTo>
                  <a:close/>
                </a:path>
                <a:path w="434339" h="9525">
                  <a:moveTo>
                    <a:pt x="239242" y="0"/>
                  </a:moveTo>
                  <a:lnTo>
                    <a:pt x="222491" y="0"/>
                  </a:lnTo>
                  <a:lnTo>
                    <a:pt x="220967" y="1524"/>
                  </a:lnTo>
                  <a:lnTo>
                    <a:pt x="220967" y="3048"/>
                  </a:lnTo>
                  <a:lnTo>
                    <a:pt x="219443" y="3048"/>
                  </a:lnTo>
                  <a:lnTo>
                    <a:pt x="220967" y="6096"/>
                  </a:lnTo>
                  <a:lnTo>
                    <a:pt x="220967" y="7620"/>
                  </a:lnTo>
                  <a:lnTo>
                    <a:pt x="239242" y="7620"/>
                  </a:lnTo>
                  <a:lnTo>
                    <a:pt x="240766" y="6096"/>
                  </a:lnTo>
                  <a:lnTo>
                    <a:pt x="240766" y="3048"/>
                  </a:lnTo>
                  <a:lnTo>
                    <a:pt x="239242" y="1524"/>
                  </a:lnTo>
                  <a:lnTo>
                    <a:pt x="239242" y="0"/>
                  </a:lnTo>
                  <a:close/>
                </a:path>
                <a:path w="434339" h="9525">
                  <a:moveTo>
                    <a:pt x="265150" y="0"/>
                  </a:moveTo>
                  <a:lnTo>
                    <a:pt x="248386" y="0"/>
                  </a:lnTo>
                  <a:lnTo>
                    <a:pt x="248386" y="1524"/>
                  </a:lnTo>
                  <a:lnTo>
                    <a:pt x="246862" y="3048"/>
                  </a:lnTo>
                  <a:lnTo>
                    <a:pt x="246862" y="6096"/>
                  </a:lnTo>
                  <a:lnTo>
                    <a:pt x="248386" y="7620"/>
                  </a:lnTo>
                  <a:lnTo>
                    <a:pt x="266674" y="7620"/>
                  </a:lnTo>
                  <a:lnTo>
                    <a:pt x="266674" y="6096"/>
                  </a:lnTo>
                  <a:lnTo>
                    <a:pt x="268198" y="3048"/>
                  </a:lnTo>
                  <a:lnTo>
                    <a:pt x="266674" y="3048"/>
                  </a:lnTo>
                  <a:lnTo>
                    <a:pt x="266674" y="1524"/>
                  </a:lnTo>
                  <a:lnTo>
                    <a:pt x="265150" y="0"/>
                  </a:lnTo>
                  <a:close/>
                </a:path>
                <a:path w="434339" h="9525">
                  <a:moveTo>
                    <a:pt x="294106" y="7620"/>
                  </a:moveTo>
                  <a:lnTo>
                    <a:pt x="278866" y="7620"/>
                  </a:lnTo>
                  <a:lnTo>
                    <a:pt x="292582" y="9144"/>
                  </a:lnTo>
                  <a:lnTo>
                    <a:pt x="294106" y="7620"/>
                  </a:lnTo>
                  <a:close/>
                </a:path>
                <a:path w="434339" h="9525">
                  <a:moveTo>
                    <a:pt x="295630" y="1524"/>
                  </a:moveTo>
                  <a:lnTo>
                    <a:pt x="275818" y="1524"/>
                  </a:lnTo>
                  <a:lnTo>
                    <a:pt x="275818" y="7620"/>
                  </a:lnTo>
                  <a:lnTo>
                    <a:pt x="295630" y="7620"/>
                  </a:lnTo>
                  <a:lnTo>
                    <a:pt x="295630" y="1524"/>
                  </a:lnTo>
                  <a:close/>
                </a:path>
                <a:path w="434339" h="9525">
                  <a:moveTo>
                    <a:pt x="292582" y="0"/>
                  </a:moveTo>
                  <a:lnTo>
                    <a:pt x="278866" y="0"/>
                  </a:lnTo>
                  <a:lnTo>
                    <a:pt x="277342" y="1524"/>
                  </a:lnTo>
                  <a:lnTo>
                    <a:pt x="294106" y="1524"/>
                  </a:lnTo>
                  <a:lnTo>
                    <a:pt x="292582" y="0"/>
                  </a:lnTo>
                  <a:close/>
                </a:path>
                <a:path w="434339" h="9525">
                  <a:moveTo>
                    <a:pt x="320014" y="0"/>
                  </a:moveTo>
                  <a:lnTo>
                    <a:pt x="306298" y="0"/>
                  </a:lnTo>
                  <a:lnTo>
                    <a:pt x="304774" y="1524"/>
                  </a:lnTo>
                  <a:lnTo>
                    <a:pt x="303250" y="1524"/>
                  </a:lnTo>
                  <a:lnTo>
                    <a:pt x="303250" y="3048"/>
                  </a:lnTo>
                  <a:lnTo>
                    <a:pt x="301726" y="3048"/>
                  </a:lnTo>
                  <a:lnTo>
                    <a:pt x="303250" y="6096"/>
                  </a:lnTo>
                  <a:lnTo>
                    <a:pt x="303250" y="7620"/>
                  </a:lnTo>
                  <a:lnTo>
                    <a:pt x="304774" y="7620"/>
                  </a:lnTo>
                  <a:lnTo>
                    <a:pt x="306298" y="9144"/>
                  </a:lnTo>
                  <a:lnTo>
                    <a:pt x="320014" y="9144"/>
                  </a:lnTo>
                  <a:lnTo>
                    <a:pt x="323062" y="6096"/>
                  </a:lnTo>
                  <a:lnTo>
                    <a:pt x="323062" y="3048"/>
                  </a:lnTo>
                  <a:lnTo>
                    <a:pt x="320014" y="0"/>
                  </a:lnTo>
                  <a:close/>
                </a:path>
                <a:path w="434339" h="9525">
                  <a:moveTo>
                    <a:pt x="347446" y="0"/>
                  </a:moveTo>
                  <a:lnTo>
                    <a:pt x="333730" y="0"/>
                  </a:lnTo>
                  <a:lnTo>
                    <a:pt x="332206" y="1524"/>
                  </a:lnTo>
                  <a:lnTo>
                    <a:pt x="329158" y="3048"/>
                  </a:lnTo>
                  <a:lnTo>
                    <a:pt x="329158" y="6096"/>
                  </a:lnTo>
                  <a:lnTo>
                    <a:pt x="332206" y="7620"/>
                  </a:lnTo>
                  <a:lnTo>
                    <a:pt x="333730" y="9144"/>
                  </a:lnTo>
                  <a:lnTo>
                    <a:pt x="347446" y="9144"/>
                  </a:lnTo>
                  <a:lnTo>
                    <a:pt x="347446" y="7620"/>
                  </a:lnTo>
                  <a:lnTo>
                    <a:pt x="348970" y="7620"/>
                  </a:lnTo>
                  <a:lnTo>
                    <a:pt x="348970" y="6096"/>
                  </a:lnTo>
                  <a:lnTo>
                    <a:pt x="352018" y="3048"/>
                  </a:lnTo>
                  <a:lnTo>
                    <a:pt x="348970" y="3048"/>
                  </a:lnTo>
                  <a:lnTo>
                    <a:pt x="348970" y="1524"/>
                  </a:lnTo>
                  <a:lnTo>
                    <a:pt x="347446" y="1524"/>
                  </a:lnTo>
                  <a:lnTo>
                    <a:pt x="347446" y="0"/>
                  </a:lnTo>
                  <a:close/>
                </a:path>
                <a:path w="434339" h="9525">
                  <a:moveTo>
                    <a:pt x="376402" y="7620"/>
                  </a:moveTo>
                  <a:lnTo>
                    <a:pt x="359638" y="7620"/>
                  </a:lnTo>
                  <a:lnTo>
                    <a:pt x="361162" y="9144"/>
                  </a:lnTo>
                  <a:lnTo>
                    <a:pt x="374878" y="9144"/>
                  </a:lnTo>
                  <a:lnTo>
                    <a:pt x="376402" y="7620"/>
                  </a:lnTo>
                  <a:close/>
                </a:path>
                <a:path w="434339" h="9525">
                  <a:moveTo>
                    <a:pt x="377926" y="1524"/>
                  </a:moveTo>
                  <a:lnTo>
                    <a:pt x="358114" y="1524"/>
                  </a:lnTo>
                  <a:lnTo>
                    <a:pt x="358114" y="7620"/>
                  </a:lnTo>
                  <a:lnTo>
                    <a:pt x="377926" y="7620"/>
                  </a:lnTo>
                  <a:lnTo>
                    <a:pt x="377926" y="1524"/>
                  </a:lnTo>
                  <a:close/>
                </a:path>
                <a:path w="434339" h="9525">
                  <a:moveTo>
                    <a:pt x="374878" y="0"/>
                  </a:moveTo>
                  <a:lnTo>
                    <a:pt x="361162" y="0"/>
                  </a:lnTo>
                  <a:lnTo>
                    <a:pt x="359638" y="1524"/>
                  </a:lnTo>
                  <a:lnTo>
                    <a:pt x="376402" y="1524"/>
                  </a:lnTo>
                  <a:lnTo>
                    <a:pt x="374878" y="0"/>
                  </a:lnTo>
                  <a:close/>
                </a:path>
                <a:path w="434339" h="9525">
                  <a:moveTo>
                    <a:pt x="402297" y="0"/>
                  </a:moveTo>
                  <a:lnTo>
                    <a:pt x="388581" y="0"/>
                  </a:lnTo>
                  <a:lnTo>
                    <a:pt x="387057" y="1524"/>
                  </a:lnTo>
                  <a:lnTo>
                    <a:pt x="385533" y="1524"/>
                  </a:lnTo>
                  <a:lnTo>
                    <a:pt x="385533" y="3048"/>
                  </a:lnTo>
                  <a:lnTo>
                    <a:pt x="384022" y="6096"/>
                  </a:lnTo>
                  <a:lnTo>
                    <a:pt x="385533" y="6096"/>
                  </a:lnTo>
                  <a:lnTo>
                    <a:pt x="385533" y="7620"/>
                  </a:lnTo>
                  <a:lnTo>
                    <a:pt x="387057" y="7620"/>
                  </a:lnTo>
                  <a:lnTo>
                    <a:pt x="388581" y="9144"/>
                  </a:lnTo>
                  <a:lnTo>
                    <a:pt x="402297" y="9144"/>
                  </a:lnTo>
                  <a:lnTo>
                    <a:pt x="405345" y="6096"/>
                  </a:lnTo>
                  <a:lnTo>
                    <a:pt x="405345" y="3048"/>
                  </a:lnTo>
                  <a:lnTo>
                    <a:pt x="402297" y="0"/>
                  </a:lnTo>
                  <a:close/>
                </a:path>
                <a:path w="434339" h="9525">
                  <a:moveTo>
                    <a:pt x="431253" y="0"/>
                  </a:moveTo>
                  <a:lnTo>
                    <a:pt x="416013" y="0"/>
                  </a:lnTo>
                  <a:lnTo>
                    <a:pt x="412965" y="3048"/>
                  </a:lnTo>
                  <a:lnTo>
                    <a:pt x="412965" y="6096"/>
                  </a:lnTo>
                  <a:lnTo>
                    <a:pt x="416013" y="9144"/>
                  </a:lnTo>
                  <a:lnTo>
                    <a:pt x="431253" y="9144"/>
                  </a:lnTo>
                  <a:lnTo>
                    <a:pt x="431253" y="7620"/>
                  </a:lnTo>
                  <a:lnTo>
                    <a:pt x="432777" y="7620"/>
                  </a:lnTo>
                  <a:lnTo>
                    <a:pt x="432777" y="6096"/>
                  </a:lnTo>
                  <a:lnTo>
                    <a:pt x="434301" y="6096"/>
                  </a:lnTo>
                  <a:lnTo>
                    <a:pt x="432777" y="3048"/>
                  </a:lnTo>
                  <a:lnTo>
                    <a:pt x="432777" y="1524"/>
                  </a:lnTo>
                  <a:lnTo>
                    <a:pt x="431253" y="1524"/>
                  </a:lnTo>
                  <a:lnTo>
                    <a:pt x="4312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777352" y="7754988"/>
              <a:ext cx="434340" cy="9525"/>
            </a:xfrm>
            <a:custGeom>
              <a:avLst/>
              <a:gdLst/>
              <a:ahLst/>
              <a:cxnLst/>
              <a:rect l="l" t="t" r="r" b="b"/>
              <a:pathLst>
                <a:path w="434339" h="9525">
                  <a:moveTo>
                    <a:pt x="3048" y="0"/>
                  </a:moveTo>
                  <a:lnTo>
                    <a:pt x="18288" y="0"/>
                  </a:lnTo>
                  <a:lnTo>
                    <a:pt x="21336" y="3048"/>
                  </a:lnTo>
                  <a:lnTo>
                    <a:pt x="19812" y="6096"/>
                  </a:lnTo>
                  <a:lnTo>
                    <a:pt x="19812" y="7620"/>
                  </a:lnTo>
                  <a:lnTo>
                    <a:pt x="1524" y="7620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434339" h="9525">
                  <a:moveTo>
                    <a:pt x="30480" y="0"/>
                  </a:moveTo>
                  <a:lnTo>
                    <a:pt x="45720" y="0"/>
                  </a:lnTo>
                  <a:lnTo>
                    <a:pt x="47244" y="1524"/>
                  </a:lnTo>
                  <a:lnTo>
                    <a:pt x="47244" y="7620"/>
                  </a:lnTo>
                  <a:lnTo>
                    <a:pt x="27432" y="7620"/>
                  </a:lnTo>
                  <a:lnTo>
                    <a:pt x="27432" y="1524"/>
                  </a:lnTo>
                  <a:lnTo>
                    <a:pt x="28956" y="0"/>
                  </a:lnTo>
                  <a:lnTo>
                    <a:pt x="30480" y="0"/>
                  </a:lnTo>
                  <a:close/>
                </a:path>
                <a:path w="434339" h="9525">
                  <a:moveTo>
                    <a:pt x="59436" y="0"/>
                  </a:moveTo>
                  <a:lnTo>
                    <a:pt x="73152" y="0"/>
                  </a:lnTo>
                  <a:lnTo>
                    <a:pt x="73152" y="1524"/>
                  </a:lnTo>
                  <a:lnTo>
                    <a:pt x="74676" y="1524"/>
                  </a:lnTo>
                  <a:lnTo>
                    <a:pt x="74676" y="6096"/>
                  </a:lnTo>
                  <a:lnTo>
                    <a:pt x="73152" y="7620"/>
                  </a:lnTo>
                  <a:lnTo>
                    <a:pt x="54864" y="7620"/>
                  </a:lnTo>
                  <a:lnTo>
                    <a:pt x="54864" y="6096"/>
                  </a:lnTo>
                  <a:lnTo>
                    <a:pt x="53340" y="3048"/>
                  </a:lnTo>
                  <a:lnTo>
                    <a:pt x="54864" y="1524"/>
                  </a:lnTo>
                  <a:lnTo>
                    <a:pt x="57912" y="0"/>
                  </a:lnTo>
                  <a:lnTo>
                    <a:pt x="59436" y="0"/>
                  </a:lnTo>
                  <a:close/>
                </a:path>
                <a:path w="434339" h="9525">
                  <a:moveTo>
                    <a:pt x="85331" y="0"/>
                  </a:moveTo>
                  <a:lnTo>
                    <a:pt x="100571" y="0"/>
                  </a:lnTo>
                  <a:lnTo>
                    <a:pt x="103619" y="3048"/>
                  </a:lnTo>
                  <a:lnTo>
                    <a:pt x="102095" y="6096"/>
                  </a:lnTo>
                  <a:lnTo>
                    <a:pt x="102095" y="7620"/>
                  </a:lnTo>
                  <a:lnTo>
                    <a:pt x="83807" y="7620"/>
                  </a:lnTo>
                  <a:lnTo>
                    <a:pt x="82283" y="6096"/>
                  </a:lnTo>
                  <a:lnTo>
                    <a:pt x="82283" y="1524"/>
                  </a:lnTo>
                  <a:lnTo>
                    <a:pt x="83807" y="1524"/>
                  </a:lnTo>
                  <a:lnTo>
                    <a:pt x="83807" y="0"/>
                  </a:lnTo>
                  <a:lnTo>
                    <a:pt x="85331" y="0"/>
                  </a:lnTo>
                  <a:close/>
                </a:path>
                <a:path w="434339" h="9525">
                  <a:moveTo>
                    <a:pt x="112763" y="0"/>
                  </a:moveTo>
                  <a:lnTo>
                    <a:pt x="128003" y="0"/>
                  </a:lnTo>
                  <a:lnTo>
                    <a:pt x="129527" y="1524"/>
                  </a:lnTo>
                  <a:lnTo>
                    <a:pt x="129527" y="7620"/>
                  </a:lnTo>
                  <a:lnTo>
                    <a:pt x="109715" y="7620"/>
                  </a:lnTo>
                  <a:lnTo>
                    <a:pt x="109715" y="1524"/>
                  </a:lnTo>
                  <a:lnTo>
                    <a:pt x="111239" y="0"/>
                  </a:lnTo>
                  <a:lnTo>
                    <a:pt x="112763" y="0"/>
                  </a:lnTo>
                  <a:close/>
                </a:path>
                <a:path w="434339" h="9525">
                  <a:moveTo>
                    <a:pt x="141719" y="0"/>
                  </a:moveTo>
                  <a:lnTo>
                    <a:pt x="156959" y="0"/>
                  </a:lnTo>
                  <a:lnTo>
                    <a:pt x="156959" y="1524"/>
                  </a:lnTo>
                  <a:lnTo>
                    <a:pt x="158483" y="1524"/>
                  </a:lnTo>
                  <a:lnTo>
                    <a:pt x="158483" y="6096"/>
                  </a:lnTo>
                  <a:lnTo>
                    <a:pt x="156959" y="7620"/>
                  </a:lnTo>
                  <a:lnTo>
                    <a:pt x="138671" y="7620"/>
                  </a:lnTo>
                  <a:lnTo>
                    <a:pt x="138671" y="6096"/>
                  </a:lnTo>
                  <a:lnTo>
                    <a:pt x="137147" y="3048"/>
                  </a:lnTo>
                  <a:lnTo>
                    <a:pt x="140195" y="0"/>
                  </a:lnTo>
                  <a:lnTo>
                    <a:pt x="141719" y="0"/>
                  </a:lnTo>
                  <a:close/>
                </a:path>
                <a:path w="434339" h="9525">
                  <a:moveTo>
                    <a:pt x="167627" y="0"/>
                  </a:moveTo>
                  <a:lnTo>
                    <a:pt x="182867" y="0"/>
                  </a:lnTo>
                  <a:lnTo>
                    <a:pt x="184391" y="1524"/>
                  </a:lnTo>
                  <a:lnTo>
                    <a:pt x="184391" y="3048"/>
                  </a:lnTo>
                  <a:lnTo>
                    <a:pt x="185915" y="3048"/>
                  </a:lnTo>
                  <a:lnTo>
                    <a:pt x="184391" y="6096"/>
                  </a:lnTo>
                  <a:lnTo>
                    <a:pt x="184391" y="7620"/>
                  </a:lnTo>
                  <a:lnTo>
                    <a:pt x="166103" y="7620"/>
                  </a:lnTo>
                  <a:lnTo>
                    <a:pt x="164579" y="6096"/>
                  </a:lnTo>
                  <a:lnTo>
                    <a:pt x="164579" y="1524"/>
                  </a:lnTo>
                  <a:lnTo>
                    <a:pt x="166103" y="1524"/>
                  </a:lnTo>
                  <a:lnTo>
                    <a:pt x="166103" y="0"/>
                  </a:lnTo>
                  <a:lnTo>
                    <a:pt x="167627" y="0"/>
                  </a:lnTo>
                  <a:close/>
                </a:path>
                <a:path w="434339" h="9525">
                  <a:moveTo>
                    <a:pt x="196583" y="0"/>
                  </a:moveTo>
                  <a:lnTo>
                    <a:pt x="210299" y="0"/>
                  </a:lnTo>
                  <a:lnTo>
                    <a:pt x="211823" y="1524"/>
                  </a:lnTo>
                  <a:lnTo>
                    <a:pt x="211823" y="7620"/>
                  </a:lnTo>
                  <a:lnTo>
                    <a:pt x="192011" y="7620"/>
                  </a:lnTo>
                  <a:lnTo>
                    <a:pt x="192011" y="1524"/>
                  </a:lnTo>
                  <a:lnTo>
                    <a:pt x="195059" y="0"/>
                  </a:lnTo>
                  <a:lnTo>
                    <a:pt x="196583" y="0"/>
                  </a:lnTo>
                  <a:close/>
                </a:path>
                <a:path w="434339" h="9525">
                  <a:moveTo>
                    <a:pt x="224015" y="0"/>
                  </a:moveTo>
                  <a:lnTo>
                    <a:pt x="239242" y="0"/>
                  </a:lnTo>
                  <a:lnTo>
                    <a:pt x="239242" y="1524"/>
                  </a:lnTo>
                  <a:lnTo>
                    <a:pt x="240766" y="3048"/>
                  </a:lnTo>
                  <a:lnTo>
                    <a:pt x="240766" y="6096"/>
                  </a:lnTo>
                  <a:lnTo>
                    <a:pt x="239242" y="7620"/>
                  </a:lnTo>
                  <a:lnTo>
                    <a:pt x="220967" y="7620"/>
                  </a:lnTo>
                  <a:lnTo>
                    <a:pt x="220967" y="6096"/>
                  </a:lnTo>
                  <a:lnTo>
                    <a:pt x="219443" y="3048"/>
                  </a:lnTo>
                  <a:lnTo>
                    <a:pt x="220967" y="3048"/>
                  </a:lnTo>
                  <a:lnTo>
                    <a:pt x="220967" y="1524"/>
                  </a:lnTo>
                  <a:lnTo>
                    <a:pt x="222491" y="0"/>
                  </a:lnTo>
                  <a:lnTo>
                    <a:pt x="224015" y="0"/>
                  </a:lnTo>
                  <a:close/>
                </a:path>
                <a:path w="434339" h="9525">
                  <a:moveTo>
                    <a:pt x="249910" y="0"/>
                  </a:moveTo>
                  <a:lnTo>
                    <a:pt x="265150" y="0"/>
                  </a:lnTo>
                  <a:lnTo>
                    <a:pt x="266674" y="1524"/>
                  </a:lnTo>
                  <a:lnTo>
                    <a:pt x="266674" y="3048"/>
                  </a:lnTo>
                  <a:lnTo>
                    <a:pt x="268198" y="3048"/>
                  </a:lnTo>
                  <a:lnTo>
                    <a:pt x="266674" y="6096"/>
                  </a:lnTo>
                  <a:lnTo>
                    <a:pt x="266674" y="7620"/>
                  </a:lnTo>
                  <a:lnTo>
                    <a:pt x="248386" y="7620"/>
                  </a:lnTo>
                  <a:lnTo>
                    <a:pt x="246862" y="6096"/>
                  </a:lnTo>
                  <a:lnTo>
                    <a:pt x="246862" y="3048"/>
                  </a:lnTo>
                  <a:lnTo>
                    <a:pt x="248386" y="1524"/>
                  </a:lnTo>
                  <a:lnTo>
                    <a:pt x="248386" y="0"/>
                  </a:lnTo>
                  <a:lnTo>
                    <a:pt x="249910" y="0"/>
                  </a:lnTo>
                  <a:close/>
                </a:path>
                <a:path w="434339" h="9525">
                  <a:moveTo>
                    <a:pt x="278866" y="0"/>
                  </a:moveTo>
                  <a:lnTo>
                    <a:pt x="292582" y="0"/>
                  </a:lnTo>
                  <a:lnTo>
                    <a:pt x="294106" y="1524"/>
                  </a:lnTo>
                  <a:lnTo>
                    <a:pt x="295630" y="1524"/>
                  </a:lnTo>
                  <a:lnTo>
                    <a:pt x="295630" y="7620"/>
                  </a:lnTo>
                  <a:lnTo>
                    <a:pt x="294106" y="7620"/>
                  </a:lnTo>
                  <a:lnTo>
                    <a:pt x="292582" y="9144"/>
                  </a:lnTo>
                  <a:lnTo>
                    <a:pt x="278866" y="7620"/>
                  </a:lnTo>
                  <a:lnTo>
                    <a:pt x="275818" y="7620"/>
                  </a:lnTo>
                  <a:lnTo>
                    <a:pt x="275818" y="1524"/>
                  </a:lnTo>
                  <a:lnTo>
                    <a:pt x="277342" y="1524"/>
                  </a:lnTo>
                  <a:lnTo>
                    <a:pt x="278866" y="0"/>
                  </a:lnTo>
                  <a:close/>
                </a:path>
                <a:path w="434339" h="9525">
                  <a:moveTo>
                    <a:pt x="306298" y="0"/>
                  </a:moveTo>
                  <a:lnTo>
                    <a:pt x="320014" y="0"/>
                  </a:lnTo>
                  <a:lnTo>
                    <a:pt x="323062" y="3048"/>
                  </a:lnTo>
                  <a:lnTo>
                    <a:pt x="323062" y="6096"/>
                  </a:lnTo>
                  <a:lnTo>
                    <a:pt x="320014" y="9144"/>
                  </a:lnTo>
                  <a:lnTo>
                    <a:pt x="306298" y="9144"/>
                  </a:lnTo>
                  <a:lnTo>
                    <a:pt x="304774" y="7620"/>
                  </a:lnTo>
                  <a:lnTo>
                    <a:pt x="303250" y="7620"/>
                  </a:lnTo>
                  <a:lnTo>
                    <a:pt x="303250" y="6096"/>
                  </a:lnTo>
                  <a:lnTo>
                    <a:pt x="301726" y="3048"/>
                  </a:lnTo>
                  <a:lnTo>
                    <a:pt x="303250" y="3048"/>
                  </a:lnTo>
                  <a:lnTo>
                    <a:pt x="303250" y="1524"/>
                  </a:lnTo>
                  <a:lnTo>
                    <a:pt x="304774" y="1524"/>
                  </a:lnTo>
                  <a:lnTo>
                    <a:pt x="306298" y="0"/>
                  </a:lnTo>
                  <a:close/>
                </a:path>
                <a:path w="434339" h="9525">
                  <a:moveTo>
                    <a:pt x="333730" y="0"/>
                  </a:moveTo>
                  <a:lnTo>
                    <a:pt x="347446" y="0"/>
                  </a:lnTo>
                  <a:lnTo>
                    <a:pt x="347446" y="1524"/>
                  </a:lnTo>
                  <a:lnTo>
                    <a:pt x="348970" y="1524"/>
                  </a:lnTo>
                  <a:lnTo>
                    <a:pt x="348970" y="3048"/>
                  </a:lnTo>
                  <a:lnTo>
                    <a:pt x="352018" y="3048"/>
                  </a:lnTo>
                  <a:lnTo>
                    <a:pt x="348970" y="6096"/>
                  </a:lnTo>
                  <a:lnTo>
                    <a:pt x="348970" y="7620"/>
                  </a:lnTo>
                  <a:lnTo>
                    <a:pt x="347446" y="7620"/>
                  </a:lnTo>
                  <a:lnTo>
                    <a:pt x="347446" y="9144"/>
                  </a:lnTo>
                  <a:lnTo>
                    <a:pt x="333730" y="9144"/>
                  </a:lnTo>
                  <a:lnTo>
                    <a:pt x="332206" y="7620"/>
                  </a:lnTo>
                  <a:lnTo>
                    <a:pt x="329158" y="6096"/>
                  </a:lnTo>
                  <a:lnTo>
                    <a:pt x="329158" y="3048"/>
                  </a:lnTo>
                  <a:lnTo>
                    <a:pt x="332206" y="1524"/>
                  </a:lnTo>
                  <a:lnTo>
                    <a:pt x="333730" y="0"/>
                  </a:lnTo>
                  <a:close/>
                </a:path>
                <a:path w="434339" h="9525">
                  <a:moveTo>
                    <a:pt x="361162" y="0"/>
                  </a:moveTo>
                  <a:lnTo>
                    <a:pt x="374878" y="0"/>
                  </a:lnTo>
                  <a:lnTo>
                    <a:pt x="376402" y="1524"/>
                  </a:lnTo>
                  <a:lnTo>
                    <a:pt x="377926" y="1524"/>
                  </a:lnTo>
                  <a:lnTo>
                    <a:pt x="377926" y="7620"/>
                  </a:lnTo>
                  <a:lnTo>
                    <a:pt x="376402" y="7620"/>
                  </a:lnTo>
                  <a:lnTo>
                    <a:pt x="374878" y="9144"/>
                  </a:lnTo>
                  <a:lnTo>
                    <a:pt x="361162" y="9144"/>
                  </a:lnTo>
                  <a:lnTo>
                    <a:pt x="359638" y="7620"/>
                  </a:lnTo>
                  <a:lnTo>
                    <a:pt x="358114" y="7620"/>
                  </a:lnTo>
                  <a:lnTo>
                    <a:pt x="358114" y="1524"/>
                  </a:lnTo>
                  <a:lnTo>
                    <a:pt x="359638" y="1524"/>
                  </a:lnTo>
                  <a:lnTo>
                    <a:pt x="361162" y="0"/>
                  </a:lnTo>
                  <a:close/>
                </a:path>
                <a:path w="434339" h="9525">
                  <a:moveTo>
                    <a:pt x="388581" y="0"/>
                  </a:moveTo>
                  <a:lnTo>
                    <a:pt x="402297" y="0"/>
                  </a:lnTo>
                  <a:lnTo>
                    <a:pt x="405345" y="3048"/>
                  </a:lnTo>
                  <a:lnTo>
                    <a:pt x="405345" y="6096"/>
                  </a:lnTo>
                  <a:lnTo>
                    <a:pt x="402297" y="9144"/>
                  </a:lnTo>
                  <a:lnTo>
                    <a:pt x="388581" y="9144"/>
                  </a:lnTo>
                  <a:lnTo>
                    <a:pt x="387057" y="7620"/>
                  </a:lnTo>
                  <a:lnTo>
                    <a:pt x="385533" y="7620"/>
                  </a:lnTo>
                  <a:lnTo>
                    <a:pt x="385533" y="6096"/>
                  </a:lnTo>
                  <a:lnTo>
                    <a:pt x="384022" y="6096"/>
                  </a:lnTo>
                  <a:lnTo>
                    <a:pt x="385533" y="3048"/>
                  </a:lnTo>
                  <a:lnTo>
                    <a:pt x="385533" y="1524"/>
                  </a:lnTo>
                  <a:lnTo>
                    <a:pt x="387057" y="1524"/>
                  </a:lnTo>
                  <a:lnTo>
                    <a:pt x="388581" y="0"/>
                  </a:lnTo>
                  <a:close/>
                </a:path>
                <a:path w="434339" h="9525">
                  <a:moveTo>
                    <a:pt x="416013" y="0"/>
                  </a:moveTo>
                  <a:lnTo>
                    <a:pt x="431253" y="0"/>
                  </a:lnTo>
                  <a:lnTo>
                    <a:pt x="431253" y="1524"/>
                  </a:lnTo>
                  <a:lnTo>
                    <a:pt x="432777" y="1524"/>
                  </a:lnTo>
                  <a:lnTo>
                    <a:pt x="432777" y="3048"/>
                  </a:lnTo>
                  <a:lnTo>
                    <a:pt x="434301" y="6096"/>
                  </a:lnTo>
                  <a:lnTo>
                    <a:pt x="432777" y="6096"/>
                  </a:lnTo>
                  <a:lnTo>
                    <a:pt x="432777" y="7620"/>
                  </a:lnTo>
                  <a:lnTo>
                    <a:pt x="431253" y="7620"/>
                  </a:lnTo>
                  <a:lnTo>
                    <a:pt x="431253" y="9144"/>
                  </a:lnTo>
                  <a:lnTo>
                    <a:pt x="416013" y="9144"/>
                  </a:lnTo>
                  <a:lnTo>
                    <a:pt x="412965" y="6096"/>
                  </a:lnTo>
                  <a:lnTo>
                    <a:pt x="412965" y="3048"/>
                  </a:lnTo>
                  <a:lnTo>
                    <a:pt x="41601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000345" y="7485265"/>
              <a:ext cx="553720" cy="551815"/>
            </a:xfrm>
            <a:custGeom>
              <a:avLst/>
              <a:gdLst/>
              <a:ahLst/>
              <a:cxnLst/>
              <a:rect l="l" t="t" r="r" b="b"/>
              <a:pathLst>
                <a:path w="553720" h="551815">
                  <a:moveTo>
                    <a:pt x="277342" y="0"/>
                  </a:moveTo>
                  <a:lnTo>
                    <a:pt x="254482" y="1524"/>
                  </a:lnTo>
                  <a:lnTo>
                    <a:pt x="231622" y="4572"/>
                  </a:lnTo>
                  <a:lnTo>
                    <a:pt x="208775" y="9144"/>
                  </a:lnTo>
                  <a:lnTo>
                    <a:pt x="185915" y="16751"/>
                  </a:lnTo>
                  <a:lnTo>
                    <a:pt x="164579" y="22847"/>
                  </a:lnTo>
                  <a:lnTo>
                    <a:pt x="124955" y="44183"/>
                  </a:lnTo>
                  <a:lnTo>
                    <a:pt x="88379" y="73139"/>
                  </a:lnTo>
                  <a:lnTo>
                    <a:pt x="74663" y="89903"/>
                  </a:lnTo>
                  <a:lnTo>
                    <a:pt x="57899" y="106667"/>
                  </a:lnTo>
                  <a:lnTo>
                    <a:pt x="44196" y="124955"/>
                  </a:lnTo>
                  <a:lnTo>
                    <a:pt x="32004" y="144767"/>
                  </a:lnTo>
                  <a:lnTo>
                    <a:pt x="24384" y="164579"/>
                  </a:lnTo>
                  <a:lnTo>
                    <a:pt x="16764" y="187426"/>
                  </a:lnTo>
                  <a:lnTo>
                    <a:pt x="7620" y="208762"/>
                  </a:lnTo>
                  <a:lnTo>
                    <a:pt x="4572" y="230098"/>
                  </a:lnTo>
                  <a:lnTo>
                    <a:pt x="1524" y="252958"/>
                  </a:lnTo>
                  <a:lnTo>
                    <a:pt x="0" y="277342"/>
                  </a:lnTo>
                  <a:lnTo>
                    <a:pt x="1524" y="300202"/>
                  </a:lnTo>
                  <a:lnTo>
                    <a:pt x="4572" y="321525"/>
                  </a:lnTo>
                  <a:lnTo>
                    <a:pt x="7620" y="344385"/>
                  </a:lnTo>
                  <a:lnTo>
                    <a:pt x="16764" y="365721"/>
                  </a:lnTo>
                  <a:lnTo>
                    <a:pt x="24384" y="387057"/>
                  </a:lnTo>
                  <a:lnTo>
                    <a:pt x="45720" y="426681"/>
                  </a:lnTo>
                  <a:lnTo>
                    <a:pt x="59423" y="446493"/>
                  </a:lnTo>
                  <a:lnTo>
                    <a:pt x="74663" y="463257"/>
                  </a:lnTo>
                  <a:lnTo>
                    <a:pt x="88379" y="480009"/>
                  </a:lnTo>
                  <a:lnTo>
                    <a:pt x="106667" y="493725"/>
                  </a:lnTo>
                  <a:lnTo>
                    <a:pt x="124955" y="505917"/>
                  </a:lnTo>
                  <a:lnTo>
                    <a:pt x="144767" y="519633"/>
                  </a:lnTo>
                  <a:lnTo>
                    <a:pt x="166103" y="528777"/>
                  </a:lnTo>
                  <a:lnTo>
                    <a:pt x="185915" y="537921"/>
                  </a:lnTo>
                  <a:lnTo>
                    <a:pt x="208775" y="544017"/>
                  </a:lnTo>
                  <a:lnTo>
                    <a:pt x="231622" y="548589"/>
                  </a:lnTo>
                  <a:lnTo>
                    <a:pt x="254482" y="551637"/>
                  </a:lnTo>
                  <a:lnTo>
                    <a:pt x="300202" y="551637"/>
                  </a:lnTo>
                  <a:lnTo>
                    <a:pt x="344398" y="544017"/>
                  </a:lnTo>
                  <a:lnTo>
                    <a:pt x="388581" y="528777"/>
                  </a:lnTo>
                  <a:lnTo>
                    <a:pt x="428205" y="505917"/>
                  </a:lnTo>
                  <a:lnTo>
                    <a:pt x="448017" y="493725"/>
                  </a:lnTo>
                  <a:lnTo>
                    <a:pt x="480021" y="461733"/>
                  </a:lnTo>
                  <a:lnTo>
                    <a:pt x="508977" y="426681"/>
                  </a:lnTo>
                  <a:lnTo>
                    <a:pt x="530301" y="387057"/>
                  </a:lnTo>
                  <a:lnTo>
                    <a:pt x="545541" y="344385"/>
                  </a:lnTo>
                  <a:lnTo>
                    <a:pt x="553161" y="298678"/>
                  </a:lnTo>
                  <a:lnTo>
                    <a:pt x="553161" y="251434"/>
                  </a:lnTo>
                  <a:lnTo>
                    <a:pt x="545541" y="207238"/>
                  </a:lnTo>
                  <a:lnTo>
                    <a:pt x="530301" y="164579"/>
                  </a:lnTo>
                  <a:lnTo>
                    <a:pt x="508977" y="124955"/>
                  </a:lnTo>
                  <a:lnTo>
                    <a:pt x="480021" y="88379"/>
                  </a:lnTo>
                  <a:lnTo>
                    <a:pt x="446493" y="57899"/>
                  </a:lnTo>
                  <a:lnTo>
                    <a:pt x="408393" y="31991"/>
                  </a:lnTo>
                  <a:lnTo>
                    <a:pt x="365721" y="15227"/>
                  </a:lnTo>
                  <a:lnTo>
                    <a:pt x="321538" y="4572"/>
                  </a:lnTo>
                  <a:lnTo>
                    <a:pt x="298678" y="1524"/>
                  </a:lnTo>
                  <a:lnTo>
                    <a:pt x="277342" y="0"/>
                  </a:lnTo>
                </a:path>
              </a:pathLst>
            </a:custGeom>
            <a:ln w="4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3873690" y="7840107"/>
            <a:ext cx="1049655" cy="37846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25"/>
              </a:spcBef>
            </a:pPr>
            <a:r>
              <a:rPr dirty="0" sz="1050">
                <a:latin typeface="Arial"/>
                <a:cs typeface="Arial"/>
              </a:rPr>
              <a:t>Motor</a:t>
            </a:r>
            <a:r>
              <a:rPr dirty="0" sz="1050" spc="8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Dahlander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12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2709</a:t>
            </a:r>
            <a:r>
              <a:rPr dirty="0" sz="1300" spc="-1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1110907" y="5887999"/>
            <a:ext cx="1909445" cy="2547620"/>
            <a:chOff x="1110907" y="5887999"/>
            <a:chExt cx="1909445" cy="2547620"/>
          </a:xfrm>
        </p:grpSpPr>
        <p:pic>
          <p:nvPicPr>
            <p:cNvPr id="29" name="object 2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4137" y="5887999"/>
              <a:ext cx="213817" cy="21382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4137" y="7009574"/>
              <a:ext cx="215341" cy="216865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1115987" y="6912279"/>
              <a:ext cx="1899285" cy="1518285"/>
            </a:xfrm>
            <a:custGeom>
              <a:avLst/>
              <a:gdLst/>
              <a:ahLst/>
              <a:cxnLst/>
              <a:rect l="l" t="t" r="r" b="b"/>
              <a:pathLst>
                <a:path w="1899285" h="1518284">
                  <a:moveTo>
                    <a:pt x="0" y="1517777"/>
                  </a:moveTo>
                  <a:lnTo>
                    <a:pt x="1898751" y="1517777"/>
                  </a:lnTo>
                  <a:lnTo>
                    <a:pt x="1898751" y="0"/>
                  </a:lnTo>
                  <a:lnTo>
                    <a:pt x="0" y="0"/>
                  </a:lnTo>
                  <a:lnTo>
                    <a:pt x="0" y="1517777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542681" y="7785468"/>
              <a:ext cx="117475" cy="52069"/>
            </a:xfrm>
            <a:custGeom>
              <a:avLst/>
              <a:gdLst/>
              <a:ahLst/>
              <a:cxnLst/>
              <a:rect l="l" t="t" r="r" b="b"/>
              <a:pathLst>
                <a:path w="117475" h="52070">
                  <a:moveTo>
                    <a:pt x="0" y="25895"/>
                  </a:moveTo>
                  <a:lnTo>
                    <a:pt x="1524" y="19799"/>
                  </a:lnTo>
                  <a:lnTo>
                    <a:pt x="4572" y="13716"/>
                  </a:lnTo>
                  <a:lnTo>
                    <a:pt x="9144" y="9144"/>
                  </a:lnTo>
                  <a:lnTo>
                    <a:pt x="12179" y="4572"/>
                  </a:lnTo>
                  <a:lnTo>
                    <a:pt x="15227" y="3048"/>
                  </a:lnTo>
                  <a:lnTo>
                    <a:pt x="19799" y="0"/>
                  </a:lnTo>
                  <a:lnTo>
                    <a:pt x="33515" y="0"/>
                  </a:lnTo>
                  <a:lnTo>
                    <a:pt x="38087" y="3048"/>
                  </a:lnTo>
                  <a:lnTo>
                    <a:pt x="41135" y="4572"/>
                  </a:lnTo>
                  <a:lnTo>
                    <a:pt x="45707" y="9144"/>
                  </a:lnTo>
                  <a:lnTo>
                    <a:pt x="48755" y="13716"/>
                  </a:lnTo>
                  <a:lnTo>
                    <a:pt x="51803" y="19799"/>
                  </a:lnTo>
                  <a:lnTo>
                    <a:pt x="57899" y="25895"/>
                  </a:lnTo>
                </a:path>
                <a:path w="117475" h="52070">
                  <a:moveTo>
                    <a:pt x="51803" y="24371"/>
                  </a:moveTo>
                  <a:lnTo>
                    <a:pt x="57899" y="28943"/>
                  </a:lnTo>
                  <a:lnTo>
                    <a:pt x="60947" y="36563"/>
                  </a:lnTo>
                  <a:lnTo>
                    <a:pt x="63995" y="41135"/>
                  </a:lnTo>
                  <a:lnTo>
                    <a:pt x="71615" y="48755"/>
                  </a:lnTo>
                  <a:lnTo>
                    <a:pt x="74663" y="50279"/>
                  </a:lnTo>
                  <a:lnTo>
                    <a:pt x="79235" y="51803"/>
                  </a:lnTo>
                  <a:lnTo>
                    <a:pt x="86855" y="51803"/>
                  </a:lnTo>
                  <a:lnTo>
                    <a:pt x="95999" y="48755"/>
                  </a:lnTo>
                  <a:lnTo>
                    <a:pt x="99047" y="44183"/>
                  </a:lnTo>
                  <a:lnTo>
                    <a:pt x="103619" y="41135"/>
                  </a:lnTo>
                  <a:lnTo>
                    <a:pt x="106667" y="36563"/>
                  </a:lnTo>
                  <a:lnTo>
                    <a:pt x="111239" y="28943"/>
                  </a:lnTo>
                  <a:lnTo>
                    <a:pt x="117335" y="243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424825" y="7589673"/>
            <a:ext cx="189865" cy="29464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5080" indent="60960">
              <a:lnSpc>
                <a:spcPts val="950"/>
              </a:lnSpc>
              <a:spcBef>
                <a:spcPts val="310"/>
              </a:spcBef>
            </a:pPr>
            <a:r>
              <a:rPr dirty="0" sz="950" spc="-50">
                <a:latin typeface="Arial"/>
                <a:cs typeface="Arial"/>
              </a:rPr>
              <a:t>M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2224925" y="7626540"/>
            <a:ext cx="278765" cy="276860"/>
            <a:chOff x="2224925" y="7626540"/>
            <a:chExt cx="278765" cy="276860"/>
          </a:xfrm>
        </p:grpSpPr>
        <p:pic>
          <p:nvPicPr>
            <p:cNvPr id="35" name="object 3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7133" y="7658735"/>
              <a:ext cx="216865" cy="213829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2228418" y="7630033"/>
              <a:ext cx="271780" cy="269875"/>
            </a:xfrm>
            <a:custGeom>
              <a:avLst/>
              <a:gdLst/>
              <a:ahLst/>
              <a:cxnLst/>
              <a:rect l="l" t="t" r="r" b="b"/>
              <a:pathLst>
                <a:path w="271780" h="269875">
                  <a:moveTo>
                    <a:pt x="271246" y="135623"/>
                  </a:moveTo>
                  <a:lnTo>
                    <a:pt x="263626" y="181330"/>
                  </a:lnTo>
                  <a:lnTo>
                    <a:pt x="239255" y="222478"/>
                  </a:lnTo>
                  <a:lnTo>
                    <a:pt x="201155" y="254482"/>
                  </a:lnTo>
                  <a:lnTo>
                    <a:pt x="156959" y="268198"/>
                  </a:lnTo>
                  <a:lnTo>
                    <a:pt x="140195" y="269722"/>
                  </a:lnTo>
                  <a:lnTo>
                    <a:pt x="123431" y="269722"/>
                  </a:lnTo>
                  <a:lnTo>
                    <a:pt x="77724" y="257530"/>
                  </a:lnTo>
                  <a:lnTo>
                    <a:pt x="38100" y="228574"/>
                  </a:lnTo>
                  <a:lnTo>
                    <a:pt x="10668" y="188950"/>
                  </a:lnTo>
                  <a:lnTo>
                    <a:pt x="0" y="141719"/>
                  </a:lnTo>
                  <a:lnTo>
                    <a:pt x="0" y="126479"/>
                  </a:lnTo>
                  <a:lnTo>
                    <a:pt x="10668" y="80759"/>
                  </a:lnTo>
                  <a:lnTo>
                    <a:pt x="38100" y="39611"/>
                  </a:lnTo>
                  <a:lnTo>
                    <a:pt x="50292" y="30467"/>
                  </a:lnTo>
                  <a:lnTo>
                    <a:pt x="62484" y="19812"/>
                  </a:lnTo>
                  <a:lnTo>
                    <a:pt x="77724" y="13716"/>
                  </a:lnTo>
                  <a:lnTo>
                    <a:pt x="91427" y="6096"/>
                  </a:lnTo>
                  <a:lnTo>
                    <a:pt x="106667" y="1524"/>
                  </a:lnTo>
                  <a:lnTo>
                    <a:pt x="123431" y="0"/>
                  </a:lnTo>
                  <a:lnTo>
                    <a:pt x="156959" y="0"/>
                  </a:lnTo>
                  <a:lnTo>
                    <a:pt x="170675" y="4572"/>
                  </a:lnTo>
                  <a:lnTo>
                    <a:pt x="185915" y="10668"/>
                  </a:lnTo>
                  <a:lnTo>
                    <a:pt x="201155" y="15240"/>
                  </a:lnTo>
                  <a:lnTo>
                    <a:pt x="214871" y="24371"/>
                  </a:lnTo>
                  <a:lnTo>
                    <a:pt x="239255" y="45707"/>
                  </a:lnTo>
                  <a:lnTo>
                    <a:pt x="246862" y="59423"/>
                  </a:lnTo>
                  <a:lnTo>
                    <a:pt x="256006" y="73139"/>
                  </a:lnTo>
                  <a:lnTo>
                    <a:pt x="263626" y="86855"/>
                  </a:lnTo>
                  <a:lnTo>
                    <a:pt x="268198" y="102095"/>
                  </a:lnTo>
                  <a:lnTo>
                    <a:pt x="271246" y="135623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268042" y="7662825"/>
            <a:ext cx="20447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T</a:t>
            </a:r>
            <a:r>
              <a:rPr dirty="0" baseline="-8547" sz="975" spc="-37">
                <a:latin typeface="Arial"/>
                <a:cs typeface="Arial"/>
              </a:rPr>
              <a:t>X</a:t>
            </a:r>
            <a:endParaRPr baseline="-8547" sz="975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010854" y="7132516"/>
            <a:ext cx="18224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1916531" y="6007608"/>
            <a:ext cx="3605529" cy="1973580"/>
            <a:chOff x="1916531" y="6007608"/>
            <a:chExt cx="3605529" cy="1973580"/>
          </a:xfrm>
        </p:grpSpPr>
        <p:sp>
          <p:nvSpPr>
            <p:cNvPr id="40" name="object 40" descr=""/>
            <p:cNvSpPr/>
            <p:nvPr/>
          </p:nvSpPr>
          <p:spPr>
            <a:xfrm>
              <a:off x="1926691" y="6017768"/>
              <a:ext cx="2284730" cy="707390"/>
            </a:xfrm>
            <a:custGeom>
              <a:avLst/>
              <a:gdLst/>
              <a:ahLst/>
              <a:cxnLst/>
              <a:rect l="l" t="t" r="r" b="b"/>
              <a:pathLst>
                <a:path w="2284729" h="707390">
                  <a:moveTo>
                    <a:pt x="7620" y="0"/>
                  </a:moveTo>
                  <a:lnTo>
                    <a:pt x="9144" y="707085"/>
                  </a:lnTo>
                </a:path>
                <a:path w="2284729" h="707390">
                  <a:moveTo>
                    <a:pt x="0" y="707085"/>
                  </a:moveTo>
                  <a:lnTo>
                    <a:pt x="2054186" y="707085"/>
                  </a:lnTo>
                </a:path>
                <a:path w="2284729" h="707390">
                  <a:moveTo>
                    <a:pt x="236194" y="0"/>
                  </a:moveTo>
                  <a:lnTo>
                    <a:pt x="237718" y="620217"/>
                  </a:lnTo>
                </a:path>
                <a:path w="2284729" h="707390">
                  <a:moveTo>
                    <a:pt x="228587" y="612597"/>
                  </a:moveTo>
                  <a:lnTo>
                    <a:pt x="2284285" y="612597"/>
                  </a:lnTo>
                </a:path>
              </a:pathLst>
            </a:custGeom>
            <a:ln w="1974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027262" y="7434973"/>
              <a:ext cx="3491229" cy="542925"/>
            </a:xfrm>
            <a:custGeom>
              <a:avLst/>
              <a:gdLst/>
              <a:ahLst/>
              <a:cxnLst/>
              <a:rect l="l" t="t" r="r" b="b"/>
              <a:pathLst>
                <a:path w="3491229" h="542925">
                  <a:moveTo>
                    <a:pt x="0" y="73139"/>
                  </a:moveTo>
                  <a:lnTo>
                    <a:pt x="1524" y="542493"/>
                  </a:lnTo>
                </a:path>
                <a:path w="3491229" h="542925">
                  <a:moveTo>
                    <a:pt x="3392144" y="82283"/>
                  </a:moveTo>
                  <a:lnTo>
                    <a:pt x="3491191" y="0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78731" y="7067473"/>
              <a:ext cx="70586" cy="7363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1013" y="7067473"/>
              <a:ext cx="70573" cy="73634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4544199" y="5756454"/>
            <a:ext cx="19050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1644776" y="6100064"/>
            <a:ext cx="1905" cy="913130"/>
          </a:xfrm>
          <a:custGeom>
            <a:avLst/>
            <a:gdLst/>
            <a:ahLst/>
            <a:cxnLst/>
            <a:rect l="l" t="t" r="r" b="b"/>
            <a:pathLst>
              <a:path w="1905" h="913129">
                <a:moveTo>
                  <a:pt x="0" y="0"/>
                </a:moveTo>
                <a:lnTo>
                  <a:pt x="1524" y="912799"/>
                </a:lnTo>
              </a:path>
            </a:pathLst>
          </a:custGeom>
          <a:ln w="19748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1249587" y="5722934"/>
            <a:ext cx="51308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6075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1534820" y="5887999"/>
            <a:ext cx="218440" cy="1338580"/>
            <a:chOff x="1534820" y="5887999"/>
            <a:chExt cx="218440" cy="1338580"/>
          </a:xfrm>
        </p:grpSpPr>
        <p:pic>
          <p:nvPicPr>
            <p:cNvPr id="48" name="object 4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34820" y="5887999"/>
              <a:ext cx="216865" cy="213829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39392" y="7009574"/>
              <a:ext cx="213817" cy="216865"/>
            </a:xfrm>
            <a:prstGeom prst="rect">
              <a:avLst/>
            </a:prstGeom>
          </p:spPr>
        </p:pic>
      </p:grpSp>
      <p:sp>
        <p:nvSpPr>
          <p:cNvPr id="50" name="object 50" descr=""/>
          <p:cNvSpPr txBox="1"/>
          <p:nvPr/>
        </p:nvSpPr>
        <p:spPr>
          <a:xfrm>
            <a:off x="2502204" y="5751881"/>
            <a:ext cx="19050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539626" y="7144704"/>
            <a:ext cx="19050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5025809" y="7431481"/>
            <a:ext cx="354965" cy="339725"/>
            <a:chOff x="5025809" y="7431481"/>
            <a:chExt cx="354965" cy="339725"/>
          </a:xfrm>
        </p:grpSpPr>
        <p:sp>
          <p:nvSpPr>
            <p:cNvPr id="53" name="object 53" descr=""/>
            <p:cNvSpPr/>
            <p:nvPr/>
          </p:nvSpPr>
          <p:spPr>
            <a:xfrm>
              <a:off x="5262448" y="7715364"/>
              <a:ext cx="117475" cy="55244"/>
            </a:xfrm>
            <a:custGeom>
              <a:avLst/>
              <a:gdLst/>
              <a:ahLst/>
              <a:cxnLst/>
              <a:rect l="l" t="t" r="r" b="b"/>
              <a:pathLst>
                <a:path w="117475" h="55245">
                  <a:moveTo>
                    <a:pt x="0" y="28956"/>
                  </a:moveTo>
                  <a:lnTo>
                    <a:pt x="3048" y="21336"/>
                  </a:lnTo>
                  <a:lnTo>
                    <a:pt x="6096" y="15240"/>
                  </a:lnTo>
                  <a:lnTo>
                    <a:pt x="10668" y="12192"/>
                  </a:lnTo>
                  <a:lnTo>
                    <a:pt x="15240" y="7620"/>
                  </a:lnTo>
                  <a:lnTo>
                    <a:pt x="18288" y="3048"/>
                  </a:lnTo>
                  <a:lnTo>
                    <a:pt x="24384" y="0"/>
                  </a:lnTo>
                  <a:lnTo>
                    <a:pt x="32004" y="0"/>
                  </a:lnTo>
                  <a:lnTo>
                    <a:pt x="35052" y="1524"/>
                  </a:lnTo>
                  <a:lnTo>
                    <a:pt x="39624" y="3048"/>
                  </a:lnTo>
                  <a:lnTo>
                    <a:pt x="42672" y="7620"/>
                  </a:lnTo>
                  <a:lnTo>
                    <a:pt x="48768" y="12192"/>
                  </a:lnTo>
                  <a:lnTo>
                    <a:pt x="51816" y="15240"/>
                  </a:lnTo>
                  <a:lnTo>
                    <a:pt x="54864" y="21336"/>
                  </a:lnTo>
                  <a:lnTo>
                    <a:pt x="57912" y="28956"/>
                  </a:lnTo>
                </a:path>
                <a:path w="117475" h="55245">
                  <a:moveTo>
                    <a:pt x="54864" y="24384"/>
                  </a:moveTo>
                  <a:lnTo>
                    <a:pt x="57912" y="32004"/>
                  </a:lnTo>
                  <a:lnTo>
                    <a:pt x="67056" y="41148"/>
                  </a:lnTo>
                  <a:lnTo>
                    <a:pt x="70104" y="47244"/>
                  </a:lnTo>
                  <a:lnTo>
                    <a:pt x="73152" y="50292"/>
                  </a:lnTo>
                  <a:lnTo>
                    <a:pt x="77724" y="53340"/>
                  </a:lnTo>
                  <a:lnTo>
                    <a:pt x="80772" y="53340"/>
                  </a:lnTo>
                  <a:lnTo>
                    <a:pt x="86868" y="54864"/>
                  </a:lnTo>
                  <a:lnTo>
                    <a:pt x="89916" y="53340"/>
                  </a:lnTo>
                  <a:lnTo>
                    <a:pt x="92964" y="53340"/>
                  </a:lnTo>
                  <a:lnTo>
                    <a:pt x="97536" y="50292"/>
                  </a:lnTo>
                  <a:lnTo>
                    <a:pt x="106667" y="41148"/>
                  </a:lnTo>
                  <a:lnTo>
                    <a:pt x="109715" y="36576"/>
                  </a:lnTo>
                  <a:lnTo>
                    <a:pt x="114287" y="32004"/>
                  </a:lnTo>
                  <a:lnTo>
                    <a:pt x="117335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029301" y="7434973"/>
              <a:ext cx="100965" cy="88900"/>
            </a:xfrm>
            <a:custGeom>
              <a:avLst/>
              <a:gdLst/>
              <a:ahLst/>
              <a:cxnLst/>
              <a:rect l="l" t="t" r="r" b="b"/>
              <a:pathLst>
                <a:path w="100964" h="88900">
                  <a:moveTo>
                    <a:pt x="100571" y="88379"/>
                  </a:moveTo>
                  <a:lnTo>
                    <a:pt x="0" y="0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1243507" y="7219383"/>
            <a:ext cx="51054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6075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030317" y="7149275"/>
            <a:ext cx="70294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1U</a:t>
            </a:r>
            <a:r>
              <a:rPr dirty="0" sz="950" spc="48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1V</a:t>
            </a:r>
            <a:r>
              <a:rPr dirty="0" sz="950" spc="150">
                <a:latin typeface="Times New Roman"/>
                <a:cs typeface="Times New Roman"/>
              </a:rPr>
              <a:t>  </a:t>
            </a:r>
            <a:r>
              <a:rPr dirty="0" sz="950" spc="-25">
                <a:latin typeface="Arial"/>
                <a:cs typeface="Arial"/>
              </a:rPr>
              <a:t>1W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2504808" y="6893483"/>
            <a:ext cx="3445510" cy="1540510"/>
            <a:chOff x="2504808" y="6893483"/>
            <a:chExt cx="3445510" cy="1540510"/>
          </a:xfrm>
        </p:grpSpPr>
        <p:sp>
          <p:nvSpPr>
            <p:cNvPr id="58" name="object 58" descr=""/>
            <p:cNvSpPr/>
            <p:nvPr/>
          </p:nvSpPr>
          <p:spPr>
            <a:xfrm>
              <a:off x="5029301" y="7153059"/>
              <a:ext cx="490855" cy="325120"/>
            </a:xfrm>
            <a:custGeom>
              <a:avLst/>
              <a:gdLst/>
              <a:ahLst/>
              <a:cxnLst/>
              <a:rect l="l" t="t" r="r" b="b"/>
              <a:pathLst>
                <a:path w="490854" h="325120">
                  <a:moveTo>
                    <a:pt x="490677" y="1524"/>
                  </a:moveTo>
                  <a:lnTo>
                    <a:pt x="490677" y="277342"/>
                  </a:lnTo>
                </a:path>
                <a:path w="490854" h="325120">
                  <a:moveTo>
                    <a:pt x="240766" y="0"/>
                  </a:moveTo>
                  <a:lnTo>
                    <a:pt x="240766" y="324586"/>
                  </a:lnTo>
                </a:path>
                <a:path w="490854" h="325120">
                  <a:moveTo>
                    <a:pt x="0" y="1524"/>
                  </a:moveTo>
                  <a:lnTo>
                    <a:pt x="0" y="280390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788867" y="6898563"/>
              <a:ext cx="2156460" cy="1530350"/>
            </a:xfrm>
            <a:custGeom>
              <a:avLst/>
              <a:gdLst/>
              <a:ahLst/>
              <a:cxnLst/>
              <a:rect l="l" t="t" r="r" b="b"/>
              <a:pathLst>
                <a:path w="2156460" h="1530350">
                  <a:moveTo>
                    <a:pt x="0" y="1529969"/>
                  </a:moveTo>
                  <a:lnTo>
                    <a:pt x="2156282" y="1529969"/>
                  </a:lnTo>
                  <a:lnTo>
                    <a:pt x="2156282" y="0"/>
                  </a:lnTo>
                  <a:lnTo>
                    <a:pt x="0" y="0"/>
                  </a:lnTo>
                  <a:lnTo>
                    <a:pt x="0" y="1529969"/>
                  </a:lnTo>
                  <a:close/>
                </a:path>
              </a:pathLst>
            </a:custGeom>
            <a:ln w="9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505760" y="7758036"/>
              <a:ext cx="2479675" cy="20320"/>
            </a:xfrm>
            <a:custGeom>
              <a:avLst/>
              <a:gdLst/>
              <a:ahLst/>
              <a:cxnLst/>
              <a:rect l="l" t="t" r="r" b="b"/>
              <a:pathLst>
                <a:path w="2479675" h="20320">
                  <a:moveTo>
                    <a:pt x="579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7912" y="18288"/>
                  </a:lnTo>
                  <a:lnTo>
                    <a:pt x="57912" y="0"/>
                  </a:lnTo>
                  <a:close/>
                </a:path>
                <a:path w="2479675" h="20320">
                  <a:moveTo>
                    <a:pt x="135636" y="0"/>
                  </a:moveTo>
                  <a:lnTo>
                    <a:pt x="77724" y="0"/>
                  </a:lnTo>
                  <a:lnTo>
                    <a:pt x="77724" y="18288"/>
                  </a:lnTo>
                  <a:lnTo>
                    <a:pt x="135636" y="18288"/>
                  </a:lnTo>
                  <a:lnTo>
                    <a:pt x="135636" y="0"/>
                  </a:lnTo>
                  <a:close/>
                </a:path>
                <a:path w="2479675" h="20320">
                  <a:moveTo>
                    <a:pt x="210299" y="0"/>
                  </a:moveTo>
                  <a:lnTo>
                    <a:pt x="153911" y="0"/>
                  </a:lnTo>
                  <a:lnTo>
                    <a:pt x="153911" y="18288"/>
                  </a:lnTo>
                  <a:lnTo>
                    <a:pt x="210299" y="18288"/>
                  </a:lnTo>
                  <a:lnTo>
                    <a:pt x="210299" y="0"/>
                  </a:lnTo>
                  <a:close/>
                </a:path>
                <a:path w="2479675" h="20320">
                  <a:moveTo>
                    <a:pt x="288010" y="0"/>
                  </a:moveTo>
                  <a:lnTo>
                    <a:pt x="231635" y="0"/>
                  </a:lnTo>
                  <a:lnTo>
                    <a:pt x="231635" y="18288"/>
                  </a:lnTo>
                  <a:lnTo>
                    <a:pt x="288010" y="19812"/>
                  </a:lnTo>
                  <a:lnTo>
                    <a:pt x="288010" y="0"/>
                  </a:lnTo>
                  <a:close/>
                </a:path>
                <a:path w="2479675" h="20320">
                  <a:moveTo>
                    <a:pt x="365734" y="0"/>
                  </a:moveTo>
                  <a:lnTo>
                    <a:pt x="307822" y="0"/>
                  </a:lnTo>
                  <a:lnTo>
                    <a:pt x="307822" y="19812"/>
                  </a:lnTo>
                  <a:lnTo>
                    <a:pt x="365734" y="19812"/>
                  </a:lnTo>
                  <a:lnTo>
                    <a:pt x="365734" y="0"/>
                  </a:lnTo>
                  <a:close/>
                </a:path>
                <a:path w="2479675" h="20320">
                  <a:moveTo>
                    <a:pt x="441934" y="0"/>
                  </a:moveTo>
                  <a:lnTo>
                    <a:pt x="384022" y="0"/>
                  </a:lnTo>
                  <a:lnTo>
                    <a:pt x="384022" y="19812"/>
                  </a:lnTo>
                  <a:lnTo>
                    <a:pt x="441934" y="19812"/>
                  </a:lnTo>
                  <a:lnTo>
                    <a:pt x="441934" y="0"/>
                  </a:lnTo>
                  <a:close/>
                </a:path>
                <a:path w="2479675" h="20320">
                  <a:moveTo>
                    <a:pt x="519645" y="0"/>
                  </a:moveTo>
                  <a:lnTo>
                    <a:pt x="461733" y="0"/>
                  </a:lnTo>
                  <a:lnTo>
                    <a:pt x="461733" y="19812"/>
                  </a:lnTo>
                  <a:lnTo>
                    <a:pt x="519645" y="19812"/>
                  </a:lnTo>
                  <a:lnTo>
                    <a:pt x="519645" y="0"/>
                  </a:lnTo>
                  <a:close/>
                </a:path>
                <a:path w="2479675" h="20320">
                  <a:moveTo>
                    <a:pt x="597369" y="0"/>
                  </a:moveTo>
                  <a:lnTo>
                    <a:pt x="539457" y="0"/>
                  </a:lnTo>
                  <a:lnTo>
                    <a:pt x="539457" y="19812"/>
                  </a:lnTo>
                  <a:lnTo>
                    <a:pt x="597369" y="19812"/>
                  </a:lnTo>
                  <a:lnTo>
                    <a:pt x="597369" y="0"/>
                  </a:lnTo>
                  <a:close/>
                </a:path>
                <a:path w="2479675" h="20320">
                  <a:moveTo>
                    <a:pt x="673557" y="0"/>
                  </a:moveTo>
                  <a:lnTo>
                    <a:pt x="615645" y="0"/>
                  </a:lnTo>
                  <a:lnTo>
                    <a:pt x="615645" y="19812"/>
                  </a:lnTo>
                  <a:lnTo>
                    <a:pt x="673557" y="19812"/>
                  </a:lnTo>
                  <a:lnTo>
                    <a:pt x="673557" y="0"/>
                  </a:lnTo>
                  <a:close/>
                </a:path>
                <a:path w="2479675" h="20320">
                  <a:moveTo>
                    <a:pt x="751281" y="0"/>
                  </a:moveTo>
                  <a:lnTo>
                    <a:pt x="693369" y="0"/>
                  </a:lnTo>
                  <a:lnTo>
                    <a:pt x="693369" y="19812"/>
                  </a:lnTo>
                  <a:lnTo>
                    <a:pt x="751281" y="19812"/>
                  </a:lnTo>
                  <a:lnTo>
                    <a:pt x="751281" y="0"/>
                  </a:lnTo>
                  <a:close/>
                </a:path>
                <a:path w="2479675" h="20320">
                  <a:moveTo>
                    <a:pt x="828992" y="0"/>
                  </a:moveTo>
                  <a:lnTo>
                    <a:pt x="771080" y="0"/>
                  </a:lnTo>
                  <a:lnTo>
                    <a:pt x="771080" y="19812"/>
                  </a:lnTo>
                  <a:lnTo>
                    <a:pt x="828992" y="19812"/>
                  </a:lnTo>
                  <a:lnTo>
                    <a:pt x="828992" y="0"/>
                  </a:lnTo>
                  <a:close/>
                </a:path>
                <a:path w="2479675" h="20320">
                  <a:moveTo>
                    <a:pt x="905192" y="0"/>
                  </a:moveTo>
                  <a:lnTo>
                    <a:pt x="847280" y="0"/>
                  </a:lnTo>
                  <a:lnTo>
                    <a:pt x="847280" y="19812"/>
                  </a:lnTo>
                  <a:lnTo>
                    <a:pt x="905192" y="19812"/>
                  </a:lnTo>
                  <a:lnTo>
                    <a:pt x="905192" y="0"/>
                  </a:lnTo>
                  <a:close/>
                </a:path>
                <a:path w="2479675" h="20320">
                  <a:moveTo>
                    <a:pt x="982903" y="0"/>
                  </a:moveTo>
                  <a:lnTo>
                    <a:pt x="924991" y="0"/>
                  </a:lnTo>
                  <a:lnTo>
                    <a:pt x="924991" y="19812"/>
                  </a:lnTo>
                  <a:lnTo>
                    <a:pt x="982903" y="19812"/>
                  </a:lnTo>
                  <a:lnTo>
                    <a:pt x="982903" y="0"/>
                  </a:lnTo>
                  <a:close/>
                </a:path>
                <a:path w="2479675" h="20320">
                  <a:moveTo>
                    <a:pt x="1060627" y="0"/>
                  </a:moveTo>
                  <a:lnTo>
                    <a:pt x="1002715" y="0"/>
                  </a:lnTo>
                  <a:lnTo>
                    <a:pt x="1002715" y="19812"/>
                  </a:lnTo>
                  <a:lnTo>
                    <a:pt x="1060627" y="19812"/>
                  </a:lnTo>
                  <a:lnTo>
                    <a:pt x="1060627" y="0"/>
                  </a:lnTo>
                  <a:close/>
                </a:path>
                <a:path w="2479675" h="20320">
                  <a:moveTo>
                    <a:pt x="1136815" y="0"/>
                  </a:moveTo>
                  <a:lnTo>
                    <a:pt x="1078903" y="0"/>
                  </a:lnTo>
                  <a:lnTo>
                    <a:pt x="1078903" y="19812"/>
                  </a:lnTo>
                  <a:lnTo>
                    <a:pt x="1136815" y="19812"/>
                  </a:lnTo>
                  <a:lnTo>
                    <a:pt x="1136815" y="0"/>
                  </a:lnTo>
                  <a:close/>
                </a:path>
                <a:path w="2479675" h="20320">
                  <a:moveTo>
                    <a:pt x="1214539" y="0"/>
                  </a:moveTo>
                  <a:lnTo>
                    <a:pt x="1156627" y="0"/>
                  </a:lnTo>
                  <a:lnTo>
                    <a:pt x="1156627" y="19812"/>
                  </a:lnTo>
                  <a:lnTo>
                    <a:pt x="1214539" y="19812"/>
                  </a:lnTo>
                  <a:lnTo>
                    <a:pt x="1214539" y="0"/>
                  </a:lnTo>
                  <a:close/>
                </a:path>
                <a:path w="2479675" h="20320">
                  <a:moveTo>
                    <a:pt x="1292250" y="0"/>
                  </a:moveTo>
                  <a:lnTo>
                    <a:pt x="1234338" y="0"/>
                  </a:lnTo>
                  <a:lnTo>
                    <a:pt x="1234338" y="19812"/>
                  </a:lnTo>
                  <a:lnTo>
                    <a:pt x="1292250" y="19812"/>
                  </a:lnTo>
                  <a:lnTo>
                    <a:pt x="1292250" y="0"/>
                  </a:lnTo>
                  <a:close/>
                </a:path>
                <a:path w="2479675" h="20320">
                  <a:moveTo>
                    <a:pt x="1366926" y="0"/>
                  </a:moveTo>
                  <a:lnTo>
                    <a:pt x="1309014" y="0"/>
                  </a:lnTo>
                  <a:lnTo>
                    <a:pt x="1309014" y="19812"/>
                  </a:lnTo>
                  <a:lnTo>
                    <a:pt x="1366926" y="19812"/>
                  </a:lnTo>
                  <a:lnTo>
                    <a:pt x="1366926" y="0"/>
                  </a:lnTo>
                  <a:close/>
                </a:path>
                <a:path w="2479675" h="20320">
                  <a:moveTo>
                    <a:pt x="1444637" y="0"/>
                  </a:moveTo>
                  <a:lnTo>
                    <a:pt x="1386725" y="0"/>
                  </a:lnTo>
                  <a:lnTo>
                    <a:pt x="1386725" y="19812"/>
                  </a:lnTo>
                  <a:lnTo>
                    <a:pt x="1444637" y="19812"/>
                  </a:lnTo>
                  <a:lnTo>
                    <a:pt x="1444637" y="0"/>
                  </a:lnTo>
                  <a:close/>
                </a:path>
                <a:path w="2479675" h="20320">
                  <a:moveTo>
                    <a:pt x="1522361" y="0"/>
                  </a:moveTo>
                  <a:lnTo>
                    <a:pt x="1464449" y="0"/>
                  </a:lnTo>
                  <a:lnTo>
                    <a:pt x="1464449" y="19812"/>
                  </a:lnTo>
                  <a:lnTo>
                    <a:pt x="1522361" y="19812"/>
                  </a:lnTo>
                  <a:lnTo>
                    <a:pt x="1522361" y="0"/>
                  </a:lnTo>
                  <a:close/>
                </a:path>
                <a:path w="2479675" h="20320">
                  <a:moveTo>
                    <a:pt x="1598549" y="0"/>
                  </a:moveTo>
                  <a:lnTo>
                    <a:pt x="1540637" y="0"/>
                  </a:lnTo>
                  <a:lnTo>
                    <a:pt x="1540637" y="19812"/>
                  </a:lnTo>
                  <a:lnTo>
                    <a:pt x="1598549" y="19812"/>
                  </a:lnTo>
                  <a:lnTo>
                    <a:pt x="1598549" y="0"/>
                  </a:lnTo>
                  <a:close/>
                </a:path>
                <a:path w="2479675" h="20320">
                  <a:moveTo>
                    <a:pt x="1676273" y="0"/>
                  </a:moveTo>
                  <a:lnTo>
                    <a:pt x="1618361" y="0"/>
                  </a:lnTo>
                  <a:lnTo>
                    <a:pt x="1618361" y="19812"/>
                  </a:lnTo>
                  <a:lnTo>
                    <a:pt x="1676273" y="19812"/>
                  </a:lnTo>
                  <a:lnTo>
                    <a:pt x="1676273" y="0"/>
                  </a:lnTo>
                  <a:close/>
                </a:path>
                <a:path w="2479675" h="20320">
                  <a:moveTo>
                    <a:pt x="1753984" y="0"/>
                  </a:moveTo>
                  <a:lnTo>
                    <a:pt x="1696072" y="0"/>
                  </a:lnTo>
                  <a:lnTo>
                    <a:pt x="1696072" y="19812"/>
                  </a:lnTo>
                  <a:lnTo>
                    <a:pt x="1753984" y="19812"/>
                  </a:lnTo>
                  <a:lnTo>
                    <a:pt x="1753984" y="0"/>
                  </a:lnTo>
                  <a:close/>
                </a:path>
                <a:path w="2479675" h="20320">
                  <a:moveTo>
                    <a:pt x="1830184" y="0"/>
                  </a:moveTo>
                  <a:lnTo>
                    <a:pt x="1772272" y="0"/>
                  </a:lnTo>
                  <a:lnTo>
                    <a:pt x="1772272" y="19812"/>
                  </a:lnTo>
                  <a:lnTo>
                    <a:pt x="1830184" y="19812"/>
                  </a:lnTo>
                  <a:lnTo>
                    <a:pt x="1830184" y="0"/>
                  </a:lnTo>
                  <a:close/>
                </a:path>
                <a:path w="2479675" h="20320">
                  <a:moveTo>
                    <a:pt x="1907895" y="0"/>
                  </a:moveTo>
                  <a:lnTo>
                    <a:pt x="1849983" y="0"/>
                  </a:lnTo>
                  <a:lnTo>
                    <a:pt x="1849983" y="19812"/>
                  </a:lnTo>
                  <a:lnTo>
                    <a:pt x="1907895" y="19812"/>
                  </a:lnTo>
                  <a:lnTo>
                    <a:pt x="1907895" y="0"/>
                  </a:lnTo>
                  <a:close/>
                </a:path>
                <a:path w="2479675" h="20320">
                  <a:moveTo>
                    <a:pt x="1985619" y="0"/>
                  </a:moveTo>
                  <a:lnTo>
                    <a:pt x="1927707" y="0"/>
                  </a:lnTo>
                  <a:lnTo>
                    <a:pt x="1927707" y="19812"/>
                  </a:lnTo>
                  <a:lnTo>
                    <a:pt x="1985619" y="19812"/>
                  </a:lnTo>
                  <a:lnTo>
                    <a:pt x="1985619" y="0"/>
                  </a:lnTo>
                  <a:close/>
                </a:path>
                <a:path w="2479675" h="20320">
                  <a:moveTo>
                    <a:pt x="2061806" y="0"/>
                  </a:moveTo>
                  <a:lnTo>
                    <a:pt x="2003894" y="0"/>
                  </a:lnTo>
                  <a:lnTo>
                    <a:pt x="2003894" y="19812"/>
                  </a:lnTo>
                  <a:lnTo>
                    <a:pt x="2061806" y="19812"/>
                  </a:lnTo>
                  <a:lnTo>
                    <a:pt x="2061806" y="0"/>
                  </a:lnTo>
                  <a:close/>
                </a:path>
                <a:path w="2479675" h="20320">
                  <a:moveTo>
                    <a:pt x="2139530" y="0"/>
                  </a:moveTo>
                  <a:lnTo>
                    <a:pt x="2081618" y="0"/>
                  </a:lnTo>
                  <a:lnTo>
                    <a:pt x="2081618" y="19812"/>
                  </a:lnTo>
                  <a:lnTo>
                    <a:pt x="2139530" y="19812"/>
                  </a:lnTo>
                  <a:lnTo>
                    <a:pt x="2139530" y="0"/>
                  </a:lnTo>
                  <a:close/>
                </a:path>
                <a:path w="2479675" h="20320">
                  <a:moveTo>
                    <a:pt x="2217242" y="0"/>
                  </a:moveTo>
                  <a:lnTo>
                    <a:pt x="2159330" y="0"/>
                  </a:lnTo>
                  <a:lnTo>
                    <a:pt x="2159330" y="19812"/>
                  </a:lnTo>
                  <a:lnTo>
                    <a:pt x="2217242" y="19812"/>
                  </a:lnTo>
                  <a:lnTo>
                    <a:pt x="2217242" y="0"/>
                  </a:lnTo>
                  <a:close/>
                </a:path>
                <a:path w="2479675" h="20320">
                  <a:moveTo>
                    <a:pt x="2293442" y="0"/>
                  </a:moveTo>
                  <a:lnTo>
                    <a:pt x="2235530" y="0"/>
                  </a:lnTo>
                  <a:lnTo>
                    <a:pt x="2235530" y="19812"/>
                  </a:lnTo>
                  <a:lnTo>
                    <a:pt x="2293442" y="19812"/>
                  </a:lnTo>
                  <a:lnTo>
                    <a:pt x="2293442" y="0"/>
                  </a:lnTo>
                  <a:close/>
                </a:path>
                <a:path w="2479675" h="20320">
                  <a:moveTo>
                    <a:pt x="2369629" y="0"/>
                  </a:moveTo>
                  <a:lnTo>
                    <a:pt x="2313241" y="0"/>
                  </a:lnTo>
                  <a:lnTo>
                    <a:pt x="2313241" y="19812"/>
                  </a:lnTo>
                  <a:lnTo>
                    <a:pt x="2369629" y="19812"/>
                  </a:lnTo>
                  <a:lnTo>
                    <a:pt x="2369629" y="0"/>
                  </a:lnTo>
                  <a:close/>
                </a:path>
                <a:path w="2479675" h="20320">
                  <a:moveTo>
                    <a:pt x="2447353" y="0"/>
                  </a:moveTo>
                  <a:lnTo>
                    <a:pt x="2389441" y="0"/>
                  </a:lnTo>
                  <a:lnTo>
                    <a:pt x="2389441" y="19812"/>
                  </a:lnTo>
                  <a:lnTo>
                    <a:pt x="2447353" y="19812"/>
                  </a:lnTo>
                  <a:lnTo>
                    <a:pt x="2447353" y="0"/>
                  </a:lnTo>
                  <a:close/>
                </a:path>
                <a:path w="2479675" h="20320">
                  <a:moveTo>
                    <a:pt x="2479344" y="0"/>
                  </a:moveTo>
                  <a:lnTo>
                    <a:pt x="2465628" y="0"/>
                  </a:lnTo>
                  <a:lnTo>
                    <a:pt x="2465628" y="19812"/>
                  </a:lnTo>
                  <a:lnTo>
                    <a:pt x="2479344" y="19812"/>
                  </a:lnTo>
                  <a:lnTo>
                    <a:pt x="247934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505760" y="7758036"/>
              <a:ext cx="2479675" cy="20320"/>
            </a:xfrm>
            <a:custGeom>
              <a:avLst/>
              <a:gdLst/>
              <a:ahLst/>
              <a:cxnLst/>
              <a:rect l="l" t="t" r="r" b="b"/>
              <a:pathLst>
                <a:path w="2479675" h="20320">
                  <a:moveTo>
                    <a:pt x="0" y="0"/>
                  </a:moveTo>
                  <a:lnTo>
                    <a:pt x="57912" y="0"/>
                  </a:lnTo>
                  <a:lnTo>
                    <a:pt x="57912" y="18288"/>
                  </a:lnTo>
                  <a:lnTo>
                    <a:pt x="0" y="18288"/>
                  </a:lnTo>
                  <a:lnTo>
                    <a:pt x="0" y="0"/>
                  </a:lnTo>
                  <a:close/>
                </a:path>
                <a:path w="2479675" h="20320">
                  <a:moveTo>
                    <a:pt x="77724" y="0"/>
                  </a:moveTo>
                  <a:lnTo>
                    <a:pt x="135636" y="0"/>
                  </a:lnTo>
                  <a:lnTo>
                    <a:pt x="135636" y="18288"/>
                  </a:lnTo>
                  <a:lnTo>
                    <a:pt x="77724" y="18288"/>
                  </a:lnTo>
                  <a:lnTo>
                    <a:pt x="77724" y="0"/>
                  </a:lnTo>
                  <a:close/>
                </a:path>
                <a:path w="2479675" h="20320">
                  <a:moveTo>
                    <a:pt x="153911" y="0"/>
                  </a:moveTo>
                  <a:lnTo>
                    <a:pt x="210299" y="0"/>
                  </a:lnTo>
                  <a:lnTo>
                    <a:pt x="210299" y="18288"/>
                  </a:lnTo>
                  <a:lnTo>
                    <a:pt x="153911" y="18288"/>
                  </a:lnTo>
                  <a:lnTo>
                    <a:pt x="153911" y="0"/>
                  </a:lnTo>
                  <a:close/>
                </a:path>
                <a:path w="2479675" h="20320">
                  <a:moveTo>
                    <a:pt x="231635" y="0"/>
                  </a:moveTo>
                  <a:lnTo>
                    <a:pt x="288010" y="0"/>
                  </a:lnTo>
                  <a:lnTo>
                    <a:pt x="288010" y="19812"/>
                  </a:lnTo>
                  <a:lnTo>
                    <a:pt x="231635" y="18288"/>
                  </a:lnTo>
                  <a:lnTo>
                    <a:pt x="231635" y="0"/>
                  </a:lnTo>
                  <a:close/>
                </a:path>
                <a:path w="2479675" h="20320">
                  <a:moveTo>
                    <a:pt x="307822" y="0"/>
                  </a:moveTo>
                  <a:lnTo>
                    <a:pt x="365734" y="0"/>
                  </a:lnTo>
                  <a:lnTo>
                    <a:pt x="365734" y="19812"/>
                  </a:lnTo>
                  <a:lnTo>
                    <a:pt x="307822" y="19812"/>
                  </a:lnTo>
                  <a:lnTo>
                    <a:pt x="307822" y="0"/>
                  </a:lnTo>
                  <a:close/>
                </a:path>
                <a:path w="2479675" h="20320">
                  <a:moveTo>
                    <a:pt x="384022" y="0"/>
                  </a:moveTo>
                  <a:lnTo>
                    <a:pt x="441934" y="0"/>
                  </a:lnTo>
                  <a:lnTo>
                    <a:pt x="441934" y="19812"/>
                  </a:lnTo>
                  <a:lnTo>
                    <a:pt x="384022" y="19812"/>
                  </a:lnTo>
                  <a:lnTo>
                    <a:pt x="384022" y="0"/>
                  </a:lnTo>
                  <a:close/>
                </a:path>
                <a:path w="2479675" h="20320">
                  <a:moveTo>
                    <a:pt x="461733" y="0"/>
                  </a:moveTo>
                  <a:lnTo>
                    <a:pt x="519645" y="0"/>
                  </a:lnTo>
                  <a:lnTo>
                    <a:pt x="519645" y="19812"/>
                  </a:lnTo>
                  <a:lnTo>
                    <a:pt x="461733" y="19812"/>
                  </a:lnTo>
                  <a:lnTo>
                    <a:pt x="461733" y="0"/>
                  </a:lnTo>
                  <a:close/>
                </a:path>
                <a:path w="2479675" h="20320">
                  <a:moveTo>
                    <a:pt x="539457" y="0"/>
                  </a:moveTo>
                  <a:lnTo>
                    <a:pt x="597369" y="0"/>
                  </a:lnTo>
                  <a:lnTo>
                    <a:pt x="597369" y="19812"/>
                  </a:lnTo>
                  <a:lnTo>
                    <a:pt x="539457" y="19812"/>
                  </a:lnTo>
                  <a:lnTo>
                    <a:pt x="539457" y="0"/>
                  </a:lnTo>
                  <a:close/>
                </a:path>
                <a:path w="2479675" h="20320">
                  <a:moveTo>
                    <a:pt x="615645" y="0"/>
                  </a:moveTo>
                  <a:lnTo>
                    <a:pt x="673557" y="0"/>
                  </a:lnTo>
                  <a:lnTo>
                    <a:pt x="673557" y="19812"/>
                  </a:lnTo>
                  <a:lnTo>
                    <a:pt x="615645" y="19812"/>
                  </a:lnTo>
                  <a:lnTo>
                    <a:pt x="615645" y="0"/>
                  </a:lnTo>
                  <a:close/>
                </a:path>
                <a:path w="2479675" h="20320">
                  <a:moveTo>
                    <a:pt x="693369" y="0"/>
                  </a:moveTo>
                  <a:lnTo>
                    <a:pt x="751281" y="0"/>
                  </a:lnTo>
                  <a:lnTo>
                    <a:pt x="751281" y="19812"/>
                  </a:lnTo>
                  <a:lnTo>
                    <a:pt x="693369" y="19812"/>
                  </a:lnTo>
                  <a:lnTo>
                    <a:pt x="693369" y="0"/>
                  </a:lnTo>
                  <a:close/>
                </a:path>
                <a:path w="2479675" h="20320">
                  <a:moveTo>
                    <a:pt x="771080" y="0"/>
                  </a:moveTo>
                  <a:lnTo>
                    <a:pt x="828992" y="0"/>
                  </a:lnTo>
                  <a:lnTo>
                    <a:pt x="828992" y="19812"/>
                  </a:lnTo>
                  <a:lnTo>
                    <a:pt x="771080" y="19812"/>
                  </a:lnTo>
                  <a:lnTo>
                    <a:pt x="771080" y="0"/>
                  </a:lnTo>
                  <a:close/>
                </a:path>
                <a:path w="2479675" h="20320">
                  <a:moveTo>
                    <a:pt x="847280" y="0"/>
                  </a:moveTo>
                  <a:lnTo>
                    <a:pt x="905192" y="0"/>
                  </a:lnTo>
                  <a:lnTo>
                    <a:pt x="905192" y="19812"/>
                  </a:lnTo>
                  <a:lnTo>
                    <a:pt x="847280" y="19812"/>
                  </a:lnTo>
                  <a:lnTo>
                    <a:pt x="847280" y="0"/>
                  </a:lnTo>
                  <a:close/>
                </a:path>
                <a:path w="2479675" h="20320">
                  <a:moveTo>
                    <a:pt x="924991" y="0"/>
                  </a:moveTo>
                  <a:lnTo>
                    <a:pt x="982903" y="0"/>
                  </a:lnTo>
                  <a:lnTo>
                    <a:pt x="982903" y="19812"/>
                  </a:lnTo>
                  <a:lnTo>
                    <a:pt x="924991" y="19812"/>
                  </a:lnTo>
                  <a:lnTo>
                    <a:pt x="924991" y="0"/>
                  </a:lnTo>
                  <a:close/>
                </a:path>
                <a:path w="2479675" h="20320">
                  <a:moveTo>
                    <a:pt x="1002715" y="0"/>
                  </a:moveTo>
                  <a:lnTo>
                    <a:pt x="1060627" y="0"/>
                  </a:lnTo>
                  <a:lnTo>
                    <a:pt x="1060627" y="19812"/>
                  </a:lnTo>
                  <a:lnTo>
                    <a:pt x="1002715" y="19812"/>
                  </a:lnTo>
                  <a:lnTo>
                    <a:pt x="1002715" y="0"/>
                  </a:lnTo>
                  <a:close/>
                </a:path>
                <a:path w="2479675" h="20320">
                  <a:moveTo>
                    <a:pt x="1078903" y="0"/>
                  </a:moveTo>
                  <a:lnTo>
                    <a:pt x="1136815" y="0"/>
                  </a:lnTo>
                  <a:lnTo>
                    <a:pt x="1136815" y="19812"/>
                  </a:lnTo>
                  <a:lnTo>
                    <a:pt x="1078903" y="19812"/>
                  </a:lnTo>
                  <a:lnTo>
                    <a:pt x="1078903" y="0"/>
                  </a:lnTo>
                  <a:close/>
                </a:path>
                <a:path w="2479675" h="20320">
                  <a:moveTo>
                    <a:pt x="1156627" y="0"/>
                  </a:moveTo>
                  <a:lnTo>
                    <a:pt x="1214539" y="0"/>
                  </a:lnTo>
                  <a:lnTo>
                    <a:pt x="1214539" y="19812"/>
                  </a:lnTo>
                  <a:lnTo>
                    <a:pt x="1156627" y="19812"/>
                  </a:lnTo>
                  <a:lnTo>
                    <a:pt x="1156627" y="0"/>
                  </a:lnTo>
                  <a:close/>
                </a:path>
                <a:path w="2479675" h="20320">
                  <a:moveTo>
                    <a:pt x="1234338" y="0"/>
                  </a:moveTo>
                  <a:lnTo>
                    <a:pt x="1292250" y="0"/>
                  </a:lnTo>
                  <a:lnTo>
                    <a:pt x="1292250" y="19812"/>
                  </a:lnTo>
                  <a:lnTo>
                    <a:pt x="1234338" y="19812"/>
                  </a:lnTo>
                  <a:lnTo>
                    <a:pt x="1234338" y="0"/>
                  </a:lnTo>
                  <a:close/>
                </a:path>
                <a:path w="2479675" h="20320">
                  <a:moveTo>
                    <a:pt x="1309014" y="0"/>
                  </a:moveTo>
                  <a:lnTo>
                    <a:pt x="1366926" y="0"/>
                  </a:lnTo>
                  <a:lnTo>
                    <a:pt x="1366926" y="19812"/>
                  </a:lnTo>
                  <a:lnTo>
                    <a:pt x="1309014" y="19812"/>
                  </a:lnTo>
                  <a:lnTo>
                    <a:pt x="1309014" y="0"/>
                  </a:lnTo>
                  <a:close/>
                </a:path>
                <a:path w="2479675" h="20320">
                  <a:moveTo>
                    <a:pt x="1386725" y="0"/>
                  </a:moveTo>
                  <a:lnTo>
                    <a:pt x="1444637" y="0"/>
                  </a:lnTo>
                  <a:lnTo>
                    <a:pt x="1444637" y="19812"/>
                  </a:lnTo>
                  <a:lnTo>
                    <a:pt x="1386725" y="19812"/>
                  </a:lnTo>
                  <a:lnTo>
                    <a:pt x="1386725" y="0"/>
                  </a:lnTo>
                  <a:close/>
                </a:path>
                <a:path w="2479675" h="20320">
                  <a:moveTo>
                    <a:pt x="1464449" y="0"/>
                  </a:moveTo>
                  <a:lnTo>
                    <a:pt x="1522361" y="0"/>
                  </a:lnTo>
                  <a:lnTo>
                    <a:pt x="1522361" y="19812"/>
                  </a:lnTo>
                  <a:lnTo>
                    <a:pt x="1464449" y="19812"/>
                  </a:lnTo>
                  <a:lnTo>
                    <a:pt x="1464449" y="0"/>
                  </a:lnTo>
                  <a:close/>
                </a:path>
                <a:path w="2479675" h="20320">
                  <a:moveTo>
                    <a:pt x="1540637" y="0"/>
                  </a:moveTo>
                  <a:lnTo>
                    <a:pt x="1598549" y="0"/>
                  </a:lnTo>
                  <a:lnTo>
                    <a:pt x="1598549" y="19812"/>
                  </a:lnTo>
                  <a:lnTo>
                    <a:pt x="1540637" y="19812"/>
                  </a:lnTo>
                  <a:lnTo>
                    <a:pt x="1540637" y="0"/>
                  </a:lnTo>
                  <a:close/>
                </a:path>
                <a:path w="2479675" h="20320">
                  <a:moveTo>
                    <a:pt x="1618361" y="0"/>
                  </a:moveTo>
                  <a:lnTo>
                    <a:pt x="1676273" y="0"/>
                  </a:lnTo>
                  <a:lnTo>
                    <a:pt x="1676273" y="19812"/>
                  </a:lnTo>
                  <a:lnTo>
                    <a:pt x="1618361" y="19812"/>
                  </a:lnTo>
                  <a:lnTo>
                    <a:pt x="1618361" y="0"/>
                  </a:lnTo>
                  <a:close/>
                </a:path>
                <a:path w="2479675" h="20320">
                  <a:moveTo>
                    <a:pt x="1696072" y="0"/>
                  </a:moveTo>
                  <a:lnTo>
                    <a:pt x="1753984" y="0"/>
                  </a:lnTo>
                  <a:lnTo>
                    <a:pt x="1753984" y="19812"/>
                  </a:lnTo>
                  <a:lnTo>
                    <a:pt x="1696072" y="19812"/>
                  </a:lnTo>
                  <a:lnTo>
                    <a:pt x="1696072" y="0"/>
                  </a:lnTo>
                  <a:close/>
                </a:path>
                <a:path w="2479675" h="20320">
                  <a:moveTo>
                    <a:pt x="1772272" y="0"/>
                  </a:moveTo>
                  <a:lnTo>
                    <a:pt x="1830184" y="0"/>
                  </a:lnTo>
                  <a:lnTo>
                    <a:pt x="1830184" y="19812"/>
                  </a:lnTo>
                  <a:lnTo>
                    <a:pt x="1772272" y="19812"/>
                  </a:lnTo>
                  <a:lnTo>
                    <a:pt x="1772272" y="0"/>
                  </a:lnTo>
                  <a:close/>
                </a:path>
                <a:path w="2479675" h="20320">
                  <a:moveTo>
                    <a:pt x="1849983" y="0"/>
                  </a:moveTo>
                  <a:lnTo>
                    <a:pt x="1907895" y="0"/>
                  </a:lnTo>
                  <a:lnTo>
                    <a:pt x="1907895" y="19812"/>
                  </a:lnTo>
                  <a:lnTo>
                    <a:pt x="1849983" y="19812"/>
                  </a:lnTo>
                  <a:lnTo>
                    <a:pt x="1849983" y="0"/>
                  </a:lnTo>
                  <a:close/>
                </a:path>
                <a:path w="2479675" h="20320">
                  <a:moveTo>
                    <a:pt x="1927707" y="0"/>
                  </a:moveTo>
                  <a:lnTo>
                    <a:pt x="1985619" y="0"/>
                  </a:lnTo>
                  <a:lnTo>
                    <a:pt x="1985619" y="19812"/>
                  </a:lnTo>
                  <a:lnTo>
                    <a:pt x="1927707" y="19812"/>
                  </a:lnTo>
                  <a:lnTo>
                    <a:pt x="1927707" y="0"/>
                  </a:lnTo>
                  <a:close/>
                </a:path>
                <a:path w="2479675" h="20320">
                  <a:moveTo>
                    <a:pt x="2003894" y="0"/>
                  </a:moveTo>
                  <a:lnTo>
                    <a:pt x="2061806" y="0"/>
                  </a:lnTo>
                  <a:lnTo>
                    <a:pt x="2061806" y="19812"/>
                  </a:lnTo>
                  <a:lnTo>
                    <a:pt x="2003894" y="19812"/>
                  </a:lnTo>
                  <a:lnTo>
                    <a:pt x="2003894" y="0"/>
                  </a:lnTo>
                  <a:close/>
                </a:path>
                <a:path w="2479675" h="20320">
                  <a:moveTo>
                    <a:pt x="2081618" y="0"/>
                  </a:moveTo>
                  <a:lnTo>
                    <a:pt x="2139530" y="0"/>
                  </a:lnTo>
                  <a:lnTo>
                    <a:pt x="2139530" y="19812"/>
                  </a:lnTo>
                  <a:lnTo>
                    <a:pt x="2081618" y="19812"/>
                  </a:lnTo>
                  <a:lnTo>
                    <a:pt x="2081618" y="0"/>
                  </a:lnTo>
                  <a:close/>
                </a:path>
                <a:path w="2479675" h="20320">
                  <a:moveTo>
                    <a:pt x="2159330" y="0"/>
                  </a:moveTo>
                  <a:lnTo>
                    <a:pt x="2217242" y="0"/>
                  </a:lnTo>
                  <a:lnTo>
                    <a:pt x="2217242" y="19812"/>
                  </a:lnTo>
                  <a:lnTo>
                    <a:pt x="2159330" y="19812"/>
                  </a:lnTo>
                  <a:lnTo>
                    <a:pt x="2159330" y="0"/>
                  </a:lnTo>
                  <a:close/>
                </a:path>
                <a:path w="2479675" h="20320">
                  <a:moveTo>
                    <a:pt x="2235530" y="0"/>
                  </a:moveTo>
                  <a:lnTo>
                    <a:pt x="2293442" y="0"/>
                  </a:lnTo>
                  <a:lnTo>
                    <a:pt x="2293442" y="19812"/>
                  </a:lnTo>
                  <a:lnTo>
                    <a:pt x="2235530" y="19812"/>
                  </a:lnTo>
                  <a:lnTo>
                    <a:pt x="2235530" y="0"/>
                  </a:lnTo>
                  <a:close/>
                </a:path>
                <a:path w="2479675" h="20320">
                  <a:moveTo>
                    <a:pt x="2313241" y="0"/>
                  </a:moveTo>
                  <a:lnTo>
                    <a:pt x="2369629" y="0"/>
                  </a:lnTo>
                  <a:lnTo>
                    <a:pt x="2369629" y="19812"/>
                  </a:lnTo>
                  <a:lnTo>
                    <a:pt x="2313241" y="19812"/>
                  </a:lnTo>
                  <a:lnTo>
                    <a:pt x="2313241" y="0"/>
                  </a:lnTo>
                  <a:close/>
                </a:path>
                <a:path w="2479675" h="20320">
                  <a:moveTo>
                    <a:pt x="2389441" y="0"/>
                  </a:moveTo>
                  <a:lnTo>
                    <a:pt x="2447353" y="0"/>
                  </a:lnTo>
                  <a:lnTo>
                    <a:pt x="2447353" y="19812"/>
                  </a:lnTo>
                  <a:lnTo>
                    <a:pt x="2389441" y="19812"/>
                  </a:lnTo>
                  <a:lnTo>
                    <a:pt x="2389441" y="0"/>
                  </a:lnTo>
                  <a:close/>
                </a:path>
                <a:path w="2479675" h="20320">
                  <a:moveTo>
                    <a:pt x="2465628" y="0"/>
                  </a:moveTo>
                  <a:lnTo>
                    <a:pt x="2479344" y="0"/>
                  </a:lnTo>
                  <a:lnTo>
                    <a:pt x="2479344" y="19812"/>
                  </a:lnTo>
                  <a:lnTo>
                    <a:pt x="2465628" y="19812"/>
                  </a:lnTo>
                  <a:lnTo>
                    <a:pt x="2465628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 txBox="1"/>
          <p:nvPr/>
        </p:nvSpPr>
        <p:spPr>
          <a:xfrm>
            <a:off x="5136984" y="7518054"/>
            <a:ext cx="316865" cy="429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00965">
              <a:lnSpc>
                <a:spcPts val="1055"/>
              </a:lnSpc>
              <a:spcBef>
                <a:spcPts val="120"/>
              </a:spcBef>
            </a:pPr>
            <a:r>
              <a:rPr dirty="0" sz="950" spc="15">
                <a:latin typeface="Arial"/>
                <a:cs typeface="Arial"/>
              </a:rPr>
              <a:t>M</a:t>
            </a:r>
            <a:endParaRPr sz="950">
              <a:latin typeface="Arial"/>
              <a:cs typeface="Arial"/>
            </a:endParaRPr>
          </a:p>
          <a:p>
            <a:pPr marL="22860">
              <a:lnSpc>
                <a:spcPts val="1010"/>
              </a:lnSpc>
            </a:pPr>
            <a:r>
              <a:rPr dirty="0" sz="950" spc="1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090"/>
              </a:lnSpc>
            </a:pPr>
            <a:r>
              <a:rPr dirty="0" sz="950">
                <a:latin typeface="Arial"/>
                <a:cs typeface="Arial"/>
              </a:rPr>
              <a:t>4/2</a:t>
            </a:r>
            <a:r>
              <a:rPr dirty="0" sz="950" spc="75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P</a:t>
            </a:r>
            <a:endParaRPr sz="950">
              <a:latin typeface="Arial"/>
              <a:cs typeface="Arial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5017109" y="7998803"/>
            <a:ext cx="483234" cy="195580"/>
          </a:xfrm>
          <a:custGeom>
            <a:avLst/>
            <a:gdLst/>
            <a:ahLst/>
            <a:cxnLst/>
            <a:rect l="l" t="t" r="r" b="b"/>
            <a:pathLst>
              <a:path w="483235" h="195579">
                <a:moveTo>
                  <a:pt x="109715" y="0"/>
                </a:moveTo>
                <a:lnTo>
                  <a:pt x="1524" y="105156"/>
                </a:lnTo>
              </a:path>
              <a:path w="483235" h="195579">
                <a:moveTo>
                  <a:pt x="483069" y="109715"/>
                </a:moveTo>
                <a:lnTo>
                  <a:pt x="394677" y="1524"/>
                </a:lnTo>
              </a:path>
              <a:path w="483235" h="195579">
                <a:moveTo>
                  <a:pt x="483069" y="108191"/>
                </a:moveTo>
                <a:lnTo>
                  <a:pt x="483069" y="195059"/>
                </a:lnTo>
              </a:path>
              <a:path w="483235" h="195579">
                <a:moveTo>
                  <a:pt x="0" y="108191"/>
                </a:moveTo>
                <a:lnTo>
                  <a:pt x="1524" y="193535"/>
                </a:lnTo>
              </a:path>
              <a:path w="483235" h="195579">
                <a:moveTo>
                  <a:pt x="243814" y="44196"/>
                </a:moveTo>
                <a:lnTo>
                  <a:pt x="245338" y="195059"/>
                </a:lnTo>
              </a:path>
            </a:pathLst>
          </a:custGeom>
          <a:ln w="65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5039452" y="8037694"/>
            <a:ext cx="68135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>
                <a:latin typeface="Arial"/>
                <a:cs typeface="Arial"/>
              </a:rPr>
              <a:t>2U</a:t>
            </a:r>
            <a:r>
              <a:rPr dirty="0" sz="950" spc="409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2V</a:t>
            </a:r>
            <a:r>
              <a:rPr dirty="0" sz="950" spc="47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Arial"/>
                <a:cs typeface="Arial"/>
              </a:rPr>
              <a:t>2W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1300886" y="5910859"/>
            <a:ext cx="4297680" cy="2449830"/>
            <a:chOff x="1300886" y="5910859"/>
            <a:chExt cx="4297680" cy="2449830"/>
          </a:xfrm>
        </p:grpSpPr>
        <p:pic>
          <p:nvPicPr>
            <p:cNvPr id="66" name="object 6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3327" y="5910859"/>
              <a:ext cx="163537" cy="162013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38370" y="5912383"/>
              <a:ext cx="163537" cy="160489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55908" y="5912383"/>
              <a:ext cx="162013" cy="160489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93639" y="5912383"/>
              <a:ext cx="162013" cy="160489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35930" y="5912383"/>
              <a:ext cx="162013" cy="160489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42942" y="7000430"/>
              <a:ext cx="151345" cy="154393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55908" y="6997382"/>
              <a:ext cx="162013" cy="160489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93639" y="6997382"/>
              <a:ext cx="162013" cy="160489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35930" y="6997382"/>
              <a:ext cx="162013" cy="160489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011013" y="8248726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59">
                  <a:moveTo>
                    <a:pt x="19812" y="0"/>
                  </a:moveTo>
                  <a:lnTo>
                    <a:pt x="19812" y="60947"/>
                  </a:lnTo>
                </a:path>
                <a:path w="20320" h="60959">
                  <a:moveTo>
                    <a:pt x="10668" y="47231"/>
                  </a:moveTo>
                  <a:lnTo>
                    <a:pt x="0" y="48755"/>
                  </a:lnTo>
                </a:path>
                <a:path w="20320" h="60959">
                  <a:moveTo>
                    <a:pt x="0" y="12179"/>
                  </a:moveTo>
                  <a:lnTo>
                    <a:pt x="10668" y="12179"/>
                  </a:lnTo>
                </a:path>
                <a:path w="20320" h="60959">
                  <a:moveTo>
                    <a:pt x="0" y="47231"/>
                  </a:moveTo>
                  <a:lnTo>
                    <a:pt x="0" y="12179"/>
                  </a:lnTo>
                </a:path>
                <a:path w="20320" h="60959">
                  <a:moveTo>
                    <a:pt x="10668" y="12179"/>
                  </a:moveTo>
                  <a:lnTo>
                    <a:pt x="10668" y="47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942433" y="8201482"/>
              <a:ext cx="155575" cy="155575"/>
            </a:xfrm>
            <a:custGeom>
              <a:avLst/>
              <a:gdLst/>
              <a:ahLst/>
              <a:cxnLst/>
              <a:rect l="l" t="t" r="r" b="b"/>
              <a:pathLst>
                <a:path w="155575" h="155575">
                  <a:moveTo>
                    <a:pt x="112776" y="77711"/>
                  </a:moveTo>
                  <a:lnTo>
                    <a:pt x="109728" y="85331"/>
                  </a:lnTo>
                  <a:lnTo>
                    <a:pt x="108204" y="91427"/>
                  </a:lnTo>
                  <a:lnTo>
                    <a:pt x="103632" y="97523"/>
                  </a:lnTo>
                  <a:lnTo>
                    <a:pt x="97536" y="103619"/>
                  </a:lnTo>
                  <a:lnTo>
                    <a:pt x="89916" y="106667"/>
                  </a:lnTo>
                  <a:lnTo>
                    <a:pt x="83820" y="108191"/>
                  </a:lnTo>
                  <a:lnTo>
                    <a:pt x="76200" y="108191"/>
                  </a:lnTo>
                  <a:lnTo>
                    <a:pt x="68580" y="106667"/>
                  </a:lnTo>
                  <a:lnTo>
                    <a:pt x="62484" y="103619"/>
                  </a:lnTo>
                  <a:lnTo>
                    <a:pt x="48768" y="85331"/>
                  </a:lnTo>
                  <a:lnTo>
                    <a:pt x="48768" y="70091"/>
                  </a:lnTo>
                  <a:lnTo>
                    <a:pt x="53340" y="63995"/>
                  </a:lnTo>
                  <a:lnTo>
                    <a:pt x="57912" y="56388"/>
                  </a:lnTo>
                  <a:lnTo>
                    <a:pt x="62484" y="51816"/>
                  </a:lnTo>
                  <a:lnTo>
                    <a:pt x="68580" y="50292"/>
                  </a:lnTo>
                  <a:lnTo>
                    <a:pt x="76200" y="47244"/>
                  </a:lnTo>
                  <a:lnTo>
                    <a:pt x="83820" y="47244"/>
                  </a:lnTo>
                  <a:lnTo>
                    <a:pt x="89916" y="50292"/>
                  </a:lnTo>
                  <a:lnTo>
                    <a:pt x="97536" y="51816"/>
                  </a:lnTo>
                  <a:lnTo>
                    <a:pt x="103632" y="56388"/>
                  </a:lnTo>
                  <a:lnTo>
                    <a:pt x="108204" y="63995"/>
                  </a:lnTo>
                  <a:lnTo>
                    <a:pt x="109728" y="70091"/>
                  </a:lnTo>
                  <a:lnTo>
                    <a:pt x="112776" y="77711"/>
                  </a:lnTo>
                </a:path>
                <a:path w="155575" h="155575">
                  <a:moveTo>
                    <a:pt x="155435" y="77711"/>
                  </a:moveTo>
                  <a:lnTo>
                    <a:pt x="155435" y="89903"/>
                  </a:lnTo>
                  <a:lnTo>
                    <a:pt x="152387" y="100571"/>
                  </a:lnTo>
                  <a:lnTo>
                    <a:pt x="146291" y="112763"/>
                  </a:lnTo>
                  <a:lnTo>
                    <a:pt x="141719" y="123431"/>
                  </a:lnTo>
                  <a:lnTo>
                    <a:pt x="132575" y="132575"/>
                  </a:lnTo>
                  <a:lnTo>
                    <a:pt x="114287" y="147815"/>
                  </a:lnTo>
                  <a:lnTo>
                    <a:pt x="102108" y="152387"/>
                  </a:lnTo>
                  <a:lnTo>
                    <a:pt x="89916" y="153911"/>
                  </a:lnTo>
                  <a:lnTo>
                    <a:pt x="77724" y="155435"/>
                  </a:lnTo>
                  <a:lnTo>
                    <a:pt x="65532" y="153911"/>
                  </a:lnTo>
                  <a:lnTo>
                    <a:pt x="54864" y="152387"/>
                  </a:lnTo>
                  <a:lnTo>
                    <a:pt x="42672" y="147815"/>
                  </a:lnTo>
                  <a:lnTo>
                    <a:pt x="33528" y="140195"/>
                  </a:lnTo>
                  <a:lnTo>
                    <a:pt x="22860" y="132575"/>
                  </a:lnTo>
                  <a:lnTo>
                    <a:pt x="15240" y="123431"/>
                  </a:lnTo>
                  <a:lnTo>
                    <a:pt x="7620" y="112763"/>
                  </a:lnTo>
                  <a:lnTo>
                    <a:pt x="4572" y="100571"/>
                  </a:lnTo>
                  <a:lnTo>
                    <a:pt x="1524" y="89903"/>
                  </a:lnTo>
                  <a:lnTo>
                    <a:pt x="0" y="77711"/>
                  </a:lnTo>
                  <a:lnTo>
                    <a:pt x="1524" y="65519"/>
                  </a:lnTo>
                  <a:lnTo>
                    <a:pt x="4572" y="53340"/>
                  </a:lnTo>
                  <a:lnTo>
                    <a:pt x="33528" y="13716"/>
                  </a:lnTo>
                  <a:lnTo>
                    <a:pt x="54864" y="4572"/>
                  </a:lnTo>
                  <a:lnTo>
                    <a:pt x="65532" y="0"/>
                  </a:lnTo>
                  <a:lnTo>
                    <a:pt x="89916" y="0"/>
                  </a:lnTo>
                  <a:lnTo>
                    <a:pt x="102108" y="4572"/>
                  </a:lnTo>
                  <a:lnTo>
                    <a:pt x="114287" y="9144"/>
                  </a:lnTo>
                  <a:lnTo>
                    <a:pt x="123431" y="13716"/>
                  </a:lnTo>
                  <a:lnTo>
                    <a:pt x="132575" y="22860"/>
                  </a:lnTo>
                  <a:lnTo>
                    <a:pt x="141719" y="30480"/>
                  </a:lnTo>
                  <a:lnTo>
                    <a:pt x="146291" y="42672"/>
                  </a:lnTo>
                  <a:lnTo>
                    <a:pt x="152387" y="53340"/>
                  </a:lnTo>
                  <a:lnTo>
                    <a:pt x="155435" y="65519"/>
                  </a:lnTo>
                  <a:lnTo>
                    <a:pt x="155435" y="77711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253304" y="8248726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59">
                  <a:moveTo>
                    <a:pt x="19812" y="0"/>
                  </a:moveTo>
                  <a:lnTo>
                    <a:pt x="19812" y="60947"/>
                  </a:lnTo>
                </a:path>
                <a:path w="20320" h="60959">
                  <a:moveTo>
                    <a:pt x="9144" y="47231"/>
                  </a:moveTo>
                  <a:lnTo>
                    <a:pt x="0" y="48755"/>
                  </a:lnTo>
                </a:path>
                <a:path w="20320" h="60959">
                  <a:moveTo>
                    <a:pt x="0" y="12179"/>
                  </a:moveTo>
                  <a:lnTo>
                    <a:pt x="9144" y="12179"/>
                  </a:lnTo>
                </a:path>
                <a:path w="20320" h="60959">
                  <a:moveTo>
                    <a:pt x="0" y="47231"/>
                  </a:moveTo>
                  <a:lnTo>
                    <a:pt x="0" y="12179"/>
                  </a:lnTo>
                </a:path>
                <a:path w="20320" h="60959">
                  <a:moveTo>
                    <a:pt x="9144" y="12179"/>
                  </a:moveTo>
                  <a:lnTo>
                    <a:pt x="9144" y="47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183212" y="8201482"/>
              <a:ext cx="155575" cy="155575"/>
            </a:xfrm>
            <a:custGeom>
              <a:avLst/>
              <a:gdLst/>
              <a:ahLst/>
              <a:cxnLst/>
              <a:rect l="l" t="t" r="r" b="b"/>
              <a:pathLst>
                <a:path w="155575" h="155575">
                  <a:moveTo>
                    <a:pt x="111239" y="77711"/>
                  </a:moveTo>
                  <a:lnTo>
                    <a:pt x="111239" y="85331"/>
                  </a:lnTo>
                  <a:lnTo>
                    <a:pt x="109715" y="91427"/>
                  </a:lnTo>
                  <a:lnTo>
                    <a:pt x="97523" y="103619"/>
                  </a:lnTo>
                  <a:lnTo>
                    <a:pt x="91427" y="106667"/>
                  </a:lnTo>
                  <a:lnTo>
                    <a:pt x="83807" y="108191"/>
                  </a:lnTo>
                  <a:lnTo>
                    <a:pt x="76187" y="108191"/>
                  </a:lnTo>
                  <a:lnTo>
                    <a:pt x="48755" y="77711"/>
                  </a:lnTo>
                  <a:lnTo>
                    <a:pt x="50279" y="70091"/>
                  </a:lnTo>
                  <a:lnTo>
                    <a:pt x="53327" y="63995"/>
                  </a:lnTo>
                  <a:lnTo>
                    <a:pt x="56375" y="56388"/>
                  </a:lnTo>
                  <a:lnTo>
                    <a:pt x="60947" y="51816"/>
                  </a:lnTo>
                  <a:lnTo>
                    <a:pt x="70091" y="50292"/>
                  </a:lnTo>
                  <a:lnTo>
                    <a:pt x="76187" y="47244"/>
                  </a:lnTo>
                  <a:lnTo>
                    <a:pt x="83807" y="47244"/>
                  </a:lnTo>
                  <a:lnTo>
                    <a:pt x="91427" y="50292"/>
                  </a:lnTo>
                  <a:lnTo>
                    <a:pt x="97523" y="51816"/>
                  </a:lnTo>
                  <a:lnTo>
                    <a:pt x="103619" y="56388"/>
                  </a:lnTo>
                  <a:lnTo>
                    <a:pt x="108191" y="63995"/>
                  </a:lnTo>
                  <a:lnTo>
                    <a:pt x="111239" y="70091"/>
                  </a:lnTo>
                  <a:lnTo>
                    <a:pt x="111239" y="77711"/>
                  </a:lnTo>
                </a:path>
                <a:path w="155575" h="155575">
                  <a:moveTo>
                    <a:pt x="155435" y="77711"/>
                  </a:moveTo>
                  <a:lnTo>
                    <a:pt x="155435" y="89903"/>
                  </a:lnTo>
                  <a:lnTo>
                    <a:pt x="152387" y="100571"/>
                  </a:lnTo>
                  <a:lnTo>
                    <a:pt x="114287" y="147815"/>
                  </a:lnTo>
                  <a:lnTo>
                    <a:pt x="89903" y="153911"/>
                  </a:lnTo>
                  <a:lnTo>
                    <a:pt x="77711" y="155435"/>
                  </a:lnTo>
                  <a:lnTo>
                    <a:pt x="67043" y="153911"/>
                  </a:lnTo>
                  <a:lnTo>
                    <a:pt x="54851" y="152387"/>
                  </a:lnTo>
                  <a:lnTo>
                    <a:pt x="42659" y="147815"/>
                  </a:lnTo>
                  <a:lnTo>
                    <a:pt x="9144" y="112763"/>
                  </a:lnTo>
                  <a:lnTo>
                    <a:pt x="0" y="77711"/>
                  </a:lnTo>
                  <a:lnTo>
                    <a:pt x="3048" y="53340"/>
                  </a:lnTo>
                  <a:lnTo>
                    <a:pt x="9144" y="42672"/>
                  </a:lnTo>
                  <a:lnTo>
                    <a:pt x="15240" y="30480"/>
                  </a:lnTo>
                  <a:lnTo>
                    <a:pt x="31991" y="13716"/>
                  </a:lnTo>
                  <a:lnTo>
                    <a:pt x="42659" y="9144"/>
                  </a:lnTo>
                  <a:lnTo>
                    <a:pt x="67043" y="0"/>
                  </a:lnTo>
                  <a:lnTo>
                    <a:pt x="89903" y="0"/>
                  </a:lnTo>
                  <a:lnTo>
                    <a:pt x="114287" y="9144"/>
                  </a:lnTo>
                  <a:lnTo>
                    <a:pt x="123431" y="13716"/>
                  </a:lnTo>
                  <a:lnTo>
                    <a:pt x="132575" y="22860"/>
                  </a:lnTo>
                  <a:lnTo>
                    <a:pt x="141719" y="30480"/>
                  </a:lnTo>
                  <a:lnTo>
                    <a:pt x="147815" y="42672"/>
                  </a:lnTo>
                  <a:lnTo>
                    <a:pt x="152387" y="53340"/>
                  </a:lnTo>
                  <a:lnTo>
                    <a:pt x="155435" y="65519"/>
                  </a:lnTo>
                  <a:lnTo>
                    <a:pt x="155435" y="77711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495607" y="8248726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59">
                  <a:moveTo>
                    <a:pt x="19799" y="0"/>
                  </a:moveTo>
                  <a:lnTo>
                    <a:pt x="19799" y="60947"/>
                  </a:lnTo>
                </a:path>
                <a:path w="20320" h="60959">
                  <a:moveTo>
                    <a:pt x="10668" y="47231"/>
                  </a:moveTo>
                  <a:lnTo>
                    <a:pt x="0" y="48755"/>
                  </a:lnTo>
                </a:path>
                <a:path w="20320" h="60959">
                  <a:moveTo>
                    <a:pt x="0" y="12179"/>
                  </a:moveTo>
                  <a:lnTo>
                    <a:pt x="10668" y="12179"/>
                  </a:lnTo>
                </a:path>
                <a:path w="20320" h="60959">
                  <a:moveTo>
                    <a:pt x="0" y="47231"/>
                  </a:moveTo>
                  <a:lnTo>
                    <a:pt x="0" y="12179"/>
                  </a:lnTo>
                </a:path>
                <a:path w="20320" h="60959">
                  <a:moveTo>
                    <a:pt x="10668" y="12179"/>
                  </a:moveTo>
                  <a:lnTo>
                    <a:pt x="10668" y="47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427027" y="8201482"/>
              <a:ext cx="154305" cy="155575"/>
            </a:xfrm>
            <a:custGeom>
              <a:avLst/>
              <a:gdLst/>
              <a:ahLst/>
              <a:cxnLst/>
              <a:rect l="l" t="t" r="r" b="b"/>
              <a:pathLst>
                <a:path w="154304" h="155575">
                  <a:moveTo>
                    <a:pt x="109715" y="77711"/>
                  </a:moveTo>
                  <a:lnTo>
                    <a:pt x="109715" y="85331"/>
                  </a:lnTo>
                  <a:lnTo>
                    <a:pt x="103619" y="97523"/>
                  </a:lnTo>
                  <a:lnTo>
                    <a:pt x="95999" y="103619"/>
                  </a:lnTo>
                  <a:lnTo>
                    <a:pt x="89903" y="106667"/>
                  </a:lnTo>
                  <a:lnTo>
                    <a:pt x="83820" y="108191"/>
                  </a:lnTo>
                  <a:lnTo>
                    <a:pt x="74676" y="108191"/>
                  </a:lnTo>
                  <a:lnTo>
                    <a:pt x="48768" y="85331"/>
                  </a:lnTo>
                  <a:lnTo>
                    <a:pt x="48768" y="70091"/>
                  </a:lnTo>
                  <a:lnTo>
                    <a:pt x="51816" y="63995"/>
                  </a:lnTo>
                  <a:lnTo>
                    <a:pt x="56388" y="56388"/>
                  </a:lnTo>
                  <a:lnTo>
                    <a:pt x="60960" y="51816"/>
                  </a:lnTo>
                  <a:lnTo>
                    <a:pt x="68580" y="50292"/>
                  </a:lnTo>
                  <a:lnTo>
                    <a:pt x="74676" y="47244"/>
                  </a:lnTo>
                  <a:lnTo>
                    <a:pt x="83820" y="47244"/>
                  </a:lnTo>
                  <a:lnTo>
                    <a:pt x="89903" y="50292"/>
                  </a:lnTo>
                  <a:lnTo>
                    <a:pt x="95999" y="51816"/>
                  </a:lnTo>
                  <a:lnTo>
                    <a:pt x="103619" y="56388"/>
                  </a:lnTo>
                  <a:lnTo>
                    <a:pt x="106667" y="63995"/>
                  </a:lnTo>
                  <a:lnTo>
                    <a:pt x="109715" y="70091"/>
                  </a:lnTo>
                  <a:lnTo>
                    <a:pt x="109715" y="77711"/>
                  </a:lnTo>
                </a:path>
                <a:path w="154304" h="155575">
                  <a:moveTo>
                    <a:pt x="153911" y="77711"/>
                  </a:moveTo>
                  <a:lnTo>
                    <a:pt x="153911" y="89903"/>
                  </a:lnTo>
                  <a:lnTo>
                    <a:pt x="150863" y="100571"/>
                  </a:lnTo>
                  <a:lnTo>
                    <a:pt x="146291" y="112763"/>
                  </a:lnTo>
                  <a:lnTo>
                    <a:pt x="141719" y="123431"/>
                  </a:lnTo>
                  <a:lnTo>
                    <a:pt x="131051" y="132575"/>
                  </a:lnTo>
                  <a:lnTo>
                    <a:pt x="123431" y="140195"/>
                  </a:lnTo>
                  <a:lnTo>
                    <a:pt x="111239" y="147815"/>
                  </a:lnTo>
                  <a:lnTo>
                    <a:pt x="102095" y="152387"/>
                  </a:lnTo>
                  <a:lnTo>
                    <a:pt x="89903" y="153911"/>
                  </a:lnTo>
                  <a:lnTo>
                    <a:pt x="76200" y="155435"/>
                  </a:lnTo>
                  <a:lnTo>
                    <a:pt x="65532" y="153911"/>
                  </a:lnTo>
                  <a:lnTo>
                    <a:pt x="53340" y="152387"/>
                  </a:lnTo>
                  <a:lnTo>
                    <a:pt x="13716" y="123431"/>
                  </a:lnTo>
                  <a:lnTo>
                    <a:pt x="0" y="77711"/>
                  </a:lnTo>
                  <a:lnTo>
                    <a:pt x="3048" y="53340"/>
                  </a:lnTo>
                  <a:lnTo>
                    <a:pt x="7620" y="42672"/>
                  </a:lnTo>
                  <a:lnTo>
                    <a:pt x="13716" y="30480"/>
                  </a:lnTo>
                  <a:lnTo>
                    <a:pt x="22860" y="22860"/>
                  </a:lnTo>
                  <a:lnTo>
                    <a:pt x="32004" y="13716"/>
                  </a:lnTo>
                  <a:lnTo>
                    <a:pt x="42672" y="9144"/>
                  </a:lnTo>
                  <a:lnTo>
                    <a:pt x="53340" y="4572"/>
                  </a:lnTo>
                  <a:lnTo>
                    <a:pt x="65532" y="0"/>
                  </a:lnTo>
                  <a:lnTo>
                    <a:pt x="89903" y="0"/>
                  </a:lnTo>
                  <a:lnTo>
                    <a:pt x="102095" y="4572"/>
                  </a:lnTo>
                  <a:lnTo>
                    <a:pt x="111239" y="9144"/>
                  </a:lnTo>
                  <a:lnTo>
                    <a:pt x="123431" y="13716"/>
                  </a:lnTo>
                  <a:lnTo>
                    <a:pt x="131051" y="22860"/>
                  </a:lnTo>
                  <a:lnTo>
                    <a:pt x="141719" y="30480"/>
                  </a:lnTo>
                  <a:lnTo>
                    <a:pt x="146291" y="42672"/>
                  </a:lnTo>
                  <a:lnTo>
                    <a:pt x="150863" y="53340"/>
                  </a:lnTo>
                  <a:lnTo>
                    <a:pt x="153911" y="65519"/>
                  </a:lnTo>
                  <a:lnTo>
                    <a:pt x="153911" y="77711"/>
                  </a:lnTo>
                </a:path>
              </a:pathLst>
            </a:custGeom>
            <a:ln w="6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311046" y="6066535"/>
              <a:ext cx="4204970" cy="1004569"/>
            </a:xfrm>
            <a:custGeom>
              <a:avLst/>
              <a:gdLst/>
              <a:ahLst/>
              <a:cxnLst/>
              <a:rect l="l" t="t" r="r" b="b"/>
              <a:pathLst>
                <a:path w="4204970" h="1004570">
                  <a:moveTo>
                    <a:pt x="0" y="33528"/>
                  </a:moveTo>
                  <a:lnTo>
                    <a:pt x="0" y="946327"/>
                  </a:lnTo>
                </a:path>
                <a:path w="4204970" h="1004570">
                  <a:moveTo>
                    <a:pt x="2665260" y="1004227"/>
                  </a:moveTo>
                  <a:lnTo>
                    <a:pt x="2665260" y="658317"/>
                  </a:lnTo>
                </a:path>
                <a:path w="4204970" h="1004570">
                  <a:moveTo>
                    <a:pt x="2901454" y="1004227"/>
                  </a:moveTo>
                  <a:lnTo>
                    <a:pt x="2902978" y="556209"/>
                  </a:lnTo>
                </a:path>
                <a:path w="4204970" h="1004570">
                  <a:moveTo>
                    <a:pt x="3306800" y="3048"/>
                  </a:moveTo>
                  <a:lnTo>
                    <a:pt x="3308324" y="940231"/>
                  </a:lnTo>
                </a:path>
                <a:path w="4204970" h="1004570">
                  <a:moveTo>
                    <a:pt x="3719779" y="935659"/>
                  </a:moveTo>
                  <a:lnTo>
                    <a:pt x="3719779" y="1524"/>
                  </a:lnTo>
                </a:path>
                <a:path w="4204970" h="1004570">
                  <a:moveTo>
                    <a:pt x="3962069" y="935659"/>
                  </a:moveTo>
                  <a:lnTo>
                    <a:pt x="3962069" y="3048"/>
                  </a:lnTo>
                </a:path>
                <a:path w="4204970" h="1004570">
                  <a:moveTo>
                    <a:pt x="4204360" y="935659"/>
                  </a:moveTo>
                  <a:lnTo>
                    <a:pt x="4204360" y="0"/>
                  </a:lnTo>
                </a:path>
              </a:pathLst>
            </a:custGeom>
            <a:ln w="1974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>
            <a:off x="2486964" y="7150799"/>
            <a:ext cx="193040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2499423" y="6059709"/>
            <a:ext cx="153035" cy="1095375"/>
            <a:chOff x="2499423" y="6059709"/>
            <a:chExt cx="153035" cy="1095375"/>
          </a:xfrm>
        </p:grpSpPr>
        <p:pic>
          <p:nvPicPr>
            <p:cNvPr id="84" name="object 8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99423" y="7000430"/>
              <a:ext cx="152869" cy="154393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2574340" y="6069583"/>
              <a:ext cx="1905" cy="935990"/>
            </a:xfrm>
            <a:custGeom>
              <a:avLst/>
              <a:gdLst/>
              <a:ahLst/>
              <a:cxnLst/>
              <a:rect l="l" t="t" r="r" b="b"/>
              <a:pathLst>
                <a:path w="1905" h="935990">
                  <a:moveTo>
                    <a:pt x="0" y="0"/>
                  </a:moveTo>
                  <a:lnTo>
                    <a:pt x="1524" y="935659"/>
                  </a:lnTo>
                </a:path>
              </a:pathLst>
            </a:custGeom>
            <a:ln w="1974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0" y="1240827"/>
            <a:ext cx="6141085" cy="721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395" marR="5080" indent="-227329">
              <a:lnSpc>
                <a:spcPct val="1080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tercambie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68" y="2035885"/>
            <a:ext cx="221932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01023" y="2035885"/>
            <a:ext cx="22205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3391" y="2380693"/>
            <a:ext cx="6250305" cy="344551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49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492125" marR="93980" indent="-227329">
              <a:lnSpc>
                <a:spcPct val="103899"/>
              </a:lnSpc>
              <a:spcBef>
                <a:spcPts val="10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492125" marR="17272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(1800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3600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6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antes.</a:t>
            </a:r>
            <a:endParaRPr sz="1000">
              <a:latin typeface="Arial"/>
              <a:cs typeface="Arial"/>
            </a:endParaRPr>
          </a:p>
          <a:p>
            <a:pPr marL="266065" indent="-229235">
              <a:lnSpc>
                <a:spcPct val="100000"/>
              </a:lnSpc>
              <a:spcBef>
                <a:spcPts val="35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264795" marR="200660" indent="-227329">
              <a:lnSpc>
                <a:spcPct val="108000"/>
              </a:lnSpc>
              <a:spcBef>
                <a:spcPts val="30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Compare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ajústela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tenciómetro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955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264795" marR="15621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corrija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4224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4.4.2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Funcionamiento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Dahlander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velocidad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baja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Arial"/>
                <a:cs typeface="Arial"/>
              </a:rPr>
              <a:t>alta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12229" y="1583703"/>
            <a:ext cx="6252845" cy="63360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88265" marR="431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par.</a:t>
            </a:r>
            <a:endParaRPr sz="10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168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2709)</a:t>
            </a:r>
            <a:endParaRPr sz="1000">
              <a:latin typeface="Arial"/>
              <a:cs typeface="Arial"/>
            </a:endParaRPr>
          </a:p>
          <a:p>
            <a:pPr marL="316865" indent="-229235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168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168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4.4.2.1.</a:t>
            </a:r>
            <a:endParaRPr sz="1000">
              <a:latin typeface="Arial"/>
              <a:cs typeface="Arial"/>
            </a:endParaRPr>
          </a:p>
          <a:p>
            <a:pPr marL="315595" marR="27622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4.4.1,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1800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315595" marR="1426845" indent="-227329">
              <a:lnSpc>
                <a:spcPct val="133000"/>
              </a:lnSpc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4.4.2.1.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42925" marR="12446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lvl="1" marL="542925" marR="9779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lvl="1" marL="542925" marR="5143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lvl="1" marL="542925" marR="4508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15595" marR="118110" indent="-227329">
              <a:lnSpc>
                <a:spcPct val="108000"/>
              </a:lnSpc>
              <a:spcBef>
                <a:spcPts val="2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Ahora,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4.4.2.2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3600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315595" marR="14224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4.4.2.2.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4.4.2.3).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898077" y="8062810"/>
          <a:ext cx="6126480" cy="1485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1325"/>
                <a:gridCol w="673735"/>
                <a:gridCol w="675005"/>
                <a:gridCol w="1709420"/>
                <a:gridCol w="675004"/>
                <a:gridCol w="675004"/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888424" y="9587696"/>
            <a:ext cx="61417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4.4.2.1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triángulo</a:t>
            </a:r>
            <a:r>
              <a:rPr dirty="0" sz="900" spc="260">
                <a:latin typeface="Times New Roman"/>
                <a:cs typeface="Times New Roman"/>
              </a:rPr>
              <a:t>  </a:t>
            </a: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4.4.2.2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conex.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doble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estrella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3841" y="8493554"/>
            <a:ext cx="381507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4.4.2.2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alta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56887" y="4577204"/>
            <a:ext cx="384682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Dahlander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baja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69305" y="1260041"/>
            <a:ext cx="4436745" cy="1144905"/>
            <a:chOff x="669305" y="1260041"/>
            <a:chExt cx="4436745" cy="1144905"/>
          </a:xfrm>
        </p:grpSpPr>
        <p:sp>
          <p:nvSpPr>
            <p:cNvPr id="10" name="object 10" descr=""/>
            <p:cNvSpPr/>
            <p:nvPr/>
          </p:nvSpPr>
          <p:spPr>
            <a:xfrm>
              <a:off x="3115310" y="1266329"/>
              <a:ext cx="1985645" cy="1134110"/>
            </a:xfrm>
            <a:custGeom>
              <a:avLst/>
              <a:gdLst/>
              <a:ahLst/>
              <a:cxnLst/>
              <a:rect l="l" t="t" r="r" b="b"/>
              <a:pathLst>
                <a:path w="1985645" h="1134110">
                  <a:moveTo>
                    <a:pt x="0" y="1133767"/>
                  </a:moveTo>
                  <a:lnTo>
                    <a:pt x="1985606" y="1133767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74067" y="1264804"/>
              <a:ext cx="1748155" cy="1132840"/>
            </a:xfrm>
            <a:custGeom>
              <a:avLst/>
              <a:gdLst/>
              <a:ahLst/>
              <a:cxnLst/>
              <a:rect l="l" t="t" r="r" b="b"/>
              <a:pathLst>
                <a:path w="1748155" h="1132839">
                  <a:moveTo>
                    <a:pt x="0" y="1132244"/>
                  </a:moveTo>
                  <a:lnTo>
                    <a:pt x="1747888" y="1132244"/>
                  </a:lnTo>
                  <a:lnTo>
                    <a:pt x="1747888" y="0"/>
                  </a:lnTo>
                  <a:lnTo>
                    <a:pt x="0" y="0"/>
                  </a:lnTo>
                  <a:lnTo>
                    <a:pt x="0" y="1132244"/>
                  </a:lnTo>
                  <a:close/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430921" y="2029720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2244" y="2680493"/>
            <a:ext cx="163042" cy="146278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964619" y="1389734"/>
            <a:ext cx="1229360" cy="3232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05740" marR="5080" indent="-193675">
              <a:lnSpc>
                <a:spcPts val="1150"/>
              </a:lnSpc>
              <a:spcBef>
                <a:spcPts val="170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1475" y="2214219"/>
            <a:ext cx="65455" cy="65455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3198622" y="1354682"/>
            <a:ext cx="1885950" cy="3232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481965" marR="5080" indent="-469900">
              <a:lnSpc>
                <a:spcPts val="1150"/>
              </a:lnSpc>
              <a:spcBef>
                <a:spcPts val="170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207421" y="2026672"/>
            <a:ext cx="58674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47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44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2712" y="2214219"/>
            <a:ext cx="63919" cy="65455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1013385" y="4138802"/>
            <a:ext cx="1068070" cy="3187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5095" marR="5080" indent="-113030">
              <a:lnSpc>
                <a:spcPts val="1120"/>
              </a:lnSpc>
              <a:spcBef>
                <a:spcPts val="195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652537" y="2156320"/>
            <a:ext cx="4095750" cy="2346960"/>
            <a:chOff x="652537" y="2156320"/>
            <a:chExt cx="4095750" cy="2346960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110" y="2156320"/>
              <a:ext cx="198032" cy="19801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40169" y="3664915"/>
              <a:ext cx="417830" cy="416559"/>
            </a:xfrm>
            <a:custGeom>
              <a:avLst/>
              <a:gdLst/>
              <a:ahLst/>
              <a:cxnLst/>
              <a:rect l="l" t="t" r="r" b="b"/>
              <a:pathLst>
                <a:path w="417830" h="416560">
                  <a:moveTo>
                    <a:pt x="210299" y="0"/>
                  </a:moveTo>
                  <a:lnTo>
                    <a:pt x="190484" y="0"/>
                  </a:lnTo>
                  <a:lnTo>
                    <a:pt x="170675" y="3048"/>
                  </a:lnTo>
                  <a:lnTo>
                    <a:pt x="134099" y="13716"/>
                  </a:lnTo>
                  <a:lnTo>
                    <a:pt x="99060" y="30467"/>
                  </a:lnTo>
                  <a:lnTo>
                    <a:pt x="68580" y="53327"/>
                  </a:lnTo>
                  <a:lnTo>
                    <a:pt x="42668" y="82283"/>
                  </a:lnTo>
                  <a:lnTo>
                    <a:pt x="15240" y="132575"/>
                  </a:lnTo>
                  <a:lnTo>
                    <a:pt x="4568" y="169151"/>
                  </a:lnTo>
                  <a:lnTo>
                    <a:pt x="0" y="207238"/>
                  </a:lnTo>
                  <a:lnTo>
                    <a:pt x="1522" y="227050"/>
                  </a:lnTo>
                  <a:lnTo>
                    <a:pt x="9142" y="265150"/>
                  </a:lnTo>
                  <a:lnTo>
                    <a:pt x="32002" y="318490"/>
                  </a:lnTo>
                  <a:lnTo>
                    <a:pt x="56385" y="348957"/>
                  </a:lnTo>
                  <a:lnTo>
                    <a:pt x="99060" y="385533"/>
                  </a:lnTo>
                  <a:lnTo>
                    <a:pt x="134099" y="402297"/>
                  </a:lnTo>
                  <a:lnTo>
                    <a:pt x="170675" y="412965"/>
                  </a:lnTo>
                  <a:lnTo>
                    <a:pt x="190484" y="416013"/>
                  </a:lnTo>
                  <a:lnTo>
                    <a:pt x="228584" y="416013"/>
                  </a:lnTo>
                  <a:lnTo>
                    <a:pt x="248399" y="411441"/>
                  </a:lnTo>
                  <a:lnTo>
                    <a:pt x="266674" y="408393"/>
                  </a:lnTo>
                  <a:lnTo>
                    <a:pt x="303246" y="393153"/>
                  </a:lnTo>
                  <a:lnTo>
                    <a:pt x="350494" y="361149"/>
                  </a:lnTo>
                  <a:lnTo>
                    <a:pt x="362684" y="347433"/>
                  </a:lnTo>
                  <a:lnTo>
                    <a:pt x="376401" y="333717"/>
                  </a:lnTo>
                  <a:lnTo>
                    <a:pt x="385544" y="316966"/>
                  </a:lnTo>
                  <a:lnTo>
                    <a:pt x="396214" y="300202"/>
                  </a:lnTo>
                  <a:lnTo>
                    <a:pt x="403834" y="283438"/>
                  </a:lnTo>
                  <a:lnTo>
                    <a:pt x="409916" y="265150"/>
                  </a:lnTo>
                  <a:lnTo>
                    <a:pt x="414491" y="245338"/>
                  </a:lnTo>
                  <a:lnTo>
                    <a:pt x="416013" y="225526"/>
                  </a:lnTo>
                  <a:lnTo>
                    <a:pt x="417536" y="207238"/>
                  </a:lnTo>
                  <a:lnTo>
                    <a:pt x="414491" y="169151"/>
                  </a:lnTo>
                  <a:lnTo>
                    <a:pt x="396214" y="114287"/>
                  </a:lnTo>
                  <a:lnTo>
                    <a:pt x="385544" y="99047"/>
                  </a:lnTo>
                  <a:lnTo>
                    <a:pt x="376401" y="82283"/>
                  </a:lnTo>
                  <a:lnTo>
                    <a:pt x="348966" y="53327"/>
                  </a:lnTo>
                  <a:lnTo>
                    <a:pt x="318486" y="30467"/>
                  </a:lnTo>
                  <a:lnTo>
                    <a:pt x="266674" y="7620"/>
                  </a:lnTo>
                  <a:lnTo>
                    <a:pt x="228584" y="0"/>
                  </a:lnTo>
                  <a:lnTo>
                    <a:pt x="210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66850" y="3876725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18288" y="0"/>
                  </a:moveTo>
                  <a:lnTo>
                    <a:pt x="1522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2" y="6096"/>
                  </a:lnTo>
                  <a:lnTo>
                    <a:pt x="19812" y="6096"/>
                  </a:lnTo>
                  <a:lnTo>
                    <a:pt x="19812" y="1524"/>
                  </a:lnTo>
                  <a:lnTo>
                    <a:pt x="18288" y="0"/>
                  </a:lnTo>
                  <a:close/>
                </a:path>
                <a:path w="399414" h="7620">
                  <a:moveTo>
                    <a:pt x="42672" y="0"/>
                  </a:moveTo>
                  <a:lnTo>
                    <a:pt x="27432" y="0"/>
                  </a:lnTo>
                  <a:lnTo>
                    <a:pt x="25908" y="1524"/>
                  </a:lnTo>
                  <a:lnTo>
                    <a:pt x="25908" y="6096"/>
                  </a:lnTo>
                  <a:lnTo>
                    <a:pt x="44196" y="6096"/>
                  </a:lnTo>
                  <a:lnTo>
                    <a:pt x="44196" y="1524"/>
                  </a:lnTo>
                  <a:lnTo>
                    <a:pt x="42672" y="0"/>
                  </a:lnTo>
                  <a:close/>
                </a:path>
                <a:path w="399414" h="7620">
                  <a:moveTo>
                    <a:pt x="68580" y="0"/>
                  </a:moveTo>
                  <a:lnTo>
                    <a:pt x="51816" y="0"/>
                  </a:lnTo>
                  <a:lnTo>
                    <a:pt x="50292" y="1524"/>
                  </a:lnTo>
                  <a:lnTo>
                    <a:pt x="50292" y="6096"/>
                  </a:lnTo>
                  <a:lnTo>
                    <a:pt x="53340" y="6096"/>
                  </a:lnTo>
                  <a:lnTo>
                    <a:pt x="67056" y="7620"/>
                  </a:lnTo>
                  <a:lnTo>
                    <a:pt x="68580" y="7620"/>
                  </a:lnTo>
                  <a:lnTo>
                    <a:pt x="70104" y="6096"/>
                  </a:lnTo>
                  <a:lnTo>
                    <a:pt x="70104" y="1524"/>
                  </a:lnTo>
                  <a:lnTo>
                    <a:pt x="68580" y="0"/>
                  </a:lnTo>
                  <a:close/>
                </a:path>
                <a:path w="399414" h="7620">
                  <a:moveTo>
                    <a:pt x="94488" y="0"/>
                  </a:moveTo>
                  <a:lnTo>
                    <a:pt x="77724" y="0"/>
                  </a:lnTo>
                  <a:lnTo>
                    <a:pt x="76200" y="1524"/>
                  </a:lnTo>
                  <a:lnTo>
                    <a:pt x="76200" y="6096"/>
                  </a:lnTo>
                  <a:lnTo>
                    <a:pt x="77724" y="7620"/>
                  </a:lnTo>
                  <a:lnTo>
                    <a:pt x="94488" y="7620"/>
                  </a:lnTo>
                  <a:lnTo>
                    <a:pt x="96012" y="6096"/>
                  </a:lnTo>
                  <a:lnTo>
                    <a:pt x="96012" y="1524"/>
                  </a:lnTo>
                  <a:lnTo>
                    <a:pt x="94488" y="0"/>
                  </a:lnTo>
                  <a:close/>
                </a:path>
                <a:path w="399414" h="7620">
                  <a:moveTo>
                    <a:pt x="118872" y="0"/>
                  </a:moveTo>
                  <a:lnTo>
                    <a:pt x="103632" y="0"/>
                  </a:lnTo>
                  <a:lnTo>
                    <a:pt x="102108" y="1524"/>
                  </a:lnTo>
                  <a:lnTo>
                    <a:pt x="102108" y="6096"/>
                  </a:lnTo>
                  <a:lnTo>
                    <a:pt x="103632" y="7620"/>
                  </a:lnTo>
                  <a:lnTo>
                    <a:pt x="118872" y="7620"/>
                  </a:lnTo>
                  <a:lnTo>
                    <a:pt x="120396" y="6096"/>
                  </a:lnTo>
                  <a:lnTo>
                    <a:pt x="120396" y="1524"/>
                  </a:lnTo>
                  <a:lnTo>
                    <a:pt x="118872" y="0"/>
                  </a:lnTo>
                  <a:close/>
                </a:path>
                <a:path w="399414" h="7620">
                  <a:moveTo>
                    <a:pt x="144767" y="0"/>
                  </a:moveTo>
                  <a:lnTo>
                    <a:pt x="128016" y="0"/>
                  </a:lnTo>
                  <a:lnTo>
                    <a:pt x="126492" y="1524"/>
                  </a:lnTo>
                  <a:lnTo>
                    <a:pt x="126492" y="6096"/>
                  </a:lnTo>
                  <a:lnTo>
                    <a:pt x="128016" y="7620"/>
                  </a:lnTo>
                  <a:lnTo>
                    <a:pt x="144767" y="7620"/>
                  </a:lnTo>
                  <a:lnTo>
                    <a:pt x="146291" y="6096"/>
                  </a:lnTo>
                  <a:lnTo>
                    <a:pt x="146291" y="1524"/>
                  </a:lnTo>
                  <a:lnTo>
                    <a:pt x="144767" y="0"/>
                  </a:lnTo>
                  <a:close/>
                </a:path>
                <a:path w="399414" h="7620">
                  <a:moveTo>
                    <a:pt x="170675" y="0"/>
                  </a:moveTo>
                  <a:lnTo>
                    <a:pt x="153911" y="0"/>
                  </a:lnTo>
                  <a:lnTo>
                    <a:pt x="152387" y="1524"/>
                  </a:lnTo>
                  <a:lnTo>
                    <a:pt x="152387" y="6096"/>
                  </a:lnTo>
                  <a:lnTo>
                    <a:pt x="153911" y="7620"/>
                  </a:lnTo>
                  <a:lnTo>
                    <a:pt x="170675" y="7620"/>
                  </a:lnTo>
                  <a:lnTo>
                    <a:pt x="170675" y="0"/>
                  </a:lnTo>
                  <a:close/>
                </a:path>
                <a:path w="399414" h="7620">
                  <a:moveTo>
                    <a:pt x="195059" y="0"/>
                  </a:moveTo>
                  <a:lnTo>
                    <a:pt x="179819" y="0"/>
                  </a:lnTo>
                  <a:lnTo>
                    <a:pt x="178295" y="1524"/>
                  </a:lnTo>
                  <a:lnTo>
                    <a:pt x="178295" y="6096"/>
                  </a:lnTo>
                  <a:lnTo>
                    <a:pt x="179819" y="7620"/>
                  </a:lnTo>
                  <a:lnTo>
                    <a:pt x="195059" y="7620"/>
                  </a:lnTo>
                  <a:lnTo>
                    <a:pt x="196583" y="6096"/>
                  </a:lnTo>
                  <a:lnTo>
                    <a:pt x="196583" y="1524"/>
                  </a:lnTo>
                  <a:lnTo>
                    <a:pt x="195059" y="0"/>
                  </a:lnTo>
                  <a:close/>
                </a:path>
                <a:path w="399414" h="7620">
                  <a:moveTo>
                    <a:pt x="220967" y="0"/>
                  </a:moveTo>
                  <a:lnTo>
                    <a:pt x="204203" y="0"/>
                  </a:lnTo>
                  <a:lnTo>
                    <a:pt x="202679" y="1524"/>
                  </a:lnTo>
                  <a:lnTo>
                    <a:pt x="202679" y="6096"/>
                  </a:lnTo>
                  <a:lnTo>
                    <a:pt x="204203" y="7620"/>
                  </a:lnTo>
                  <a:lnTo>
                    <a:pt x="220967" y="7620"/>
                  </a:lnTo>
                  <a:lnTo>
                    <a:pt x="222491" y="6096"/>
                  </a:lnTo>
                  <a:lnTo>
                    <a:pt x="222491" y="1524"/>
                  </a:lnTo>
                  <a:lnTo>
                    <a:pt x="220967" y="0"/>
                  </a:lnTo>
                  <a:close/>
                </a:path>
                <a:path w="399414" h="7620">
                  <a:moveTo>
                    <a:pt x="246875" y="1524"/>
                  </a:moveTo>
                  <a:lnTo>
                    <a:pt x="228587" y="1524"/>
                  </a:lnTo>
                  <a:lnTo>
                    <a:pt x="228587" y="6096"/>
                  </a:lnTo>
                  <a:lnTo>
                    <a:pt x="230111" y="7620"/>
                  </a:lnTo>
                  <a:lnTo>
                    <a:pt x="245351" y="7620"/>
                  </a:lnTo>
                  <a:lnTo>
                    <a:pt x="246875" y="6096"/>
                  </a:lnTo>
                  <a:lnTo>
                    <a:pt x="246875" y="1524"/>
                  </a:lnTo>
                  <a:close/>
                </a:path>
                <a:path w="399414" h="7620">
                  <a:moveTo>
                    <a:pt x="272783" y="1524"/>
                  </a:moveTo>
                  <a:lnTo>
                    <a:pt x="254495" y="1524"/>
                  </a:lnTo>
                  <a:lnTo>
                    <a:pt x="254495" y="7620"/>
                  </a:lnTo>
                  <a:lnTo>
                    <a:pt x="271259" y="7620"/>
                  </a:lnTo>
                  <a:lnTo>
                    <a:pt x="272783" y="6096"/>
                  </a:lnTo>
                  <a:lnTo>
                    <a:pt x="272783" y="1524"/>
                  </a:lnTo>
                  <a:close/>
                </a:path>
                <a:path w="399414" h="7620">
                  <a:moveTo>
                    <a:pt x="297154" y="1524"/>
                  </a:moveTo>
                  <a:lnTo>
                    <a:pt x="278879" y="1524"/>
                  </a:lnTo>
                  <a:lnTo>
                    <a:pt x="278879" y="6096"/>
                  </a:lnTo>
                  <a:lnTo>
                    <a:pt x="280403" y="7620"/>
                  </a:lnTo>
                  <a:lnTo>
                    <a:pt x="297154" y="7620"/>
                  </a:lnTo>
                  <a:lnTo>
                    <a:pt x="298678" y="6096"/>
                  </a:lnTo>
                  <a:lnTo>
                    <a:pt x="298678" y="3048"/>
                  </a:lnTo>
                  <a:lnTo>
                    <a:pt x="297154" y="1524"/>
                  </a:lnTo>
                  <a:close/>
                </a:path>
                <a:path w="399414" h="7620">
                  <a:moveTo>
                    <a:pt x="321538" y="1524"/>
                  </a:moveTo>
                  <a:lnTo>
                    <a:pt x="306298" y="1524"/>
                  </a:lnTo>
                  <a:lnTo>
                    <a:pt x="304774" y="3048"/>
                  </a:lnTo>
                  <a:lnTo>
                    <a:pt x="304774" y="6096"/>
                  </a:lnTo>
                  <a:lnTo>
                    <a:pt x="306298" y="7620"/>
                  </a:lnTo>
                  <a:lnTo>
                    <a:pt x="321538" y="7620"/>
                  </a:lnTo>
                  <a:lnTo>
                    <a:pt x="323062" y="6096"/>
                  </a:lnTo>
                  <a:lnTo>
                    <a:pt x="323062" y="3048"/>
                  </a:lnTo>
                  <a:lnTo>
                    <a:pt x="321538" y="1524"/>
                  </a:lnTo>
                  <a:close/>
                </a:path>
                <a:path w="399414" h="7620">
                  <a:moveTo>
                    <a:pt x="347446" y="1524"/>
                  </a:moveTo>
                  <a:lnTo>
                    <a:pt x="330682" y="1524"/>
                  </a:lnTo>
                  <a:lnTo>
                    <a:pt x="329158" y="3048"/>
                  </a:lnTo>
                  <a:lnTo>
                    <a:pt x="329158" y="6096"/>
                  </a:lnTo>
                  <a:lnTo>
                    <a:pt x="330682" y="7620"/>
                  </a:lnTo>
                  <a:lnTo>
                    <a:pt x="347446" y="7620"/>
                  </a:lnTo>
                  <a:lnTo>
                    <a:pt x="348970" y="6096"/>
                  </a:lnTo>
                  <a:lnTo>
                    <a:pt x="348970" y="3048"/>
                  </a:lnTo>
                  <a:lnTo>
                    <a:pt x="347446" y="1524"/>
                  </a:lnTo>
                  <a:close/>
                </a:path>
                <a:path w="399414" h="7620">
                  <a:moveTo>
                    <a:pt x="373354" y="1524"/>
                  </a:moveTo>
                  <a:lnTo>
                    <a:pt x="356590" y="1524"/>
                  </a:lnTo>
                  <a:lnTo>
                    <a:pt x="355066" y="3048"/>
                  </a:lnTo>
                  <a:lnTo>
                    <a:pt x="355066" y="6096"/>
                  </a:lnTo>
                  <a:lnTo>
                    <a:pt x="356590" y="7620"/>
                  </a:lnTo>
                  <a:lnTo>
                    <a:pt x="373354" y="7620"/>
                  </a:lnTo>
                  <a:lnTo>
                    <a:pt x="374878" y="6096"/>
                  </a:lnTo>
                  <a:lnTo>
                    <a:pt x="374878" y="3048"/>
                  </a:lnTo>
                  <a:lnTo>
                    <a:pt x="373354" y="1524"/>
                  </a:lnTo>
                  <a:close/>
                </a:path>
                <a:path w="399414" h="7620">
                  <a:moveTo>
                    <a:pt x="397738" y="1524"/>
                  </a:moveTo>
                  <a:lnTo>
                    <a:pt x="382498" y="1524"/>
                  </a:lnTo>
                  <a:lnTo>
                    <a:pt x="380974" y="3048"/>
                  </a:lnTo>
                  <a:lnTo>
                    <a:pt x="380974" y="6096"/>
                  </a:lnTo>
                  <a:lnTo>
                    <a:pt x="382498" y="7620"/>
                  </a:lnTo>
                  <a:lnTo>
                    <a:pt x="397738" y="7620"/>
                  </a:lnTo>
                  <a:lnTo>
                    <a:pt x="399262" y="6096"/>
                  </a:lnTo>
                  <a:lnTo>
                    <a:pt x="399262" y="3048"/>
                  </a:lnTo>
                  <a:lnTo>
                    <a:pt x="397738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266850" y="3876725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3050" y="0"/>
                  </a:moveTo>
                  <a:lnTo>
                    <a:pt x="16764" y="0"/>
                  </a:lnTo>
                  <a:lnTo>
                    <a:pt x="18288" y="0"/>
                  </a:lnTo>
                  <a:lnTo>
                    <a:pt x="19812" y="1524"/>
                  </a:lnTo>
                  <a:lnTo>
                    <a:pt x="19812" y="3048"/>
                  </a:lnTo>
                  <a:lnTo>
                    <a:pt x="19812" y="6096"/>
                  </a:lnTo>
                  <a:lnTo>
                    <a:pt x="18288" y="6096"/>
                  </a:lnTo>
                  <a:lnTo>
                    <a:pt x="15240" y="6096"/>
                  </a:lnTo>
                  <a:lnTo>
                    <a:pt x="3050" y="6096"/>
                  </a:lnTo>
                  <a:lnTo>
                    <a:pt x="1522" y="6096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1522" y="0"/>
                  </a:lnTo>
                  <a:lnTo>
                    <a:pt x="3050" y="0"/>
                  </a:lnTo>
                  <a:close/>
                </a:path>
                <a:path w="399414" h="7620">
                  <a:moveTo>
                    <a:pt x="28956" y="0"/>
                  </a:moveTo>
                  <a:lnTo>
                    <a:pt x="41148" y="0"/>
                  </a:lnTo>
                  <a:lnTo>
                    <a:pt x="42672" y="0"/>
                  </a:lnTo>
                  <a:lnTo>
                    <a:pt x="44196" y="1524"/>
                  </a:lnTo>
                  <a:lnTo>
                    <a:pt x="44196" y="3048"/>
                  </a:lnTo>
                  <a:lnTo>
                    <a:pt x="44196" y="6096"/>
                  </a:lnTo>
                  <a:lnTo>
                    <a:pt x="42672" y="6096"/>
                  </a:lnTo>
                  <a:lnTo>
                    <a:pt x="41148" y="6096"/>
                  </a:lnTo>
                  <a:lnTo>
                    <a:pt x="28956" y="6096"/>
                  </a:lnTo>
                  <a:lnTo>
                    <a:pt x="27432" y="6096"/>
                  </a:lnTo>
                  <a:lnTo>
                    <a:pt x="25908" y="6096"/>
                  </a:lnTo>
                  <a:lnTo>
                    <a:pt x="25908" y="3048"/>
                  </a:lnTo>
                  <a:lnTo>
                    <a:pt x="25908" y="1524"/>
                  </a:lnTo>
                  <a:lnTo>
                    <a:pt x="27432" y="0"/>
                  </a:lnTo>
                  <a:lnTo>
                    <a:pt x="28956" y="0"/>
                  </a:lnTo>
                  <a:close/>
                </a:path>
                <a:path w="399414" h="7620">
                  <a:moveTo>
                    <a:pt x="53340" y="0"/>
                  </a:moveTo>
                  <a:lnTo>
                    <a:pt x="67056" y="0"/>
                  </a:lnTo>
                  <a:lnTo>
                    <a:pt x="68580" y="0"/>
                  </a:lnTo>
                  <a:lnTo>
                    <a:pt x="70104" y="1524"/>
                  </a:lnTo>
                  <a:lnTo>
                    <a:pt x="70104" y="3048"/>
                  </a:lnTo>
                  <a:lnTo>
                    <a:pt x="70104" y="6096"/>
                  </a:lnTo>
                  <a:lnTo>
                    <a:pt x="68580" y="7620"/>
                  </a:lnTo>
                  <a:lnTo>
                    <a:pt x="67056" y="7620"/>
                  </a:lnTo>
                  <a:lnTo>
                    <a:pt x="53340" y="6096"/>
                  </a:lnTo>
                  <a:lnTo>
                    <a:pt x="51816" y="6096"/>
                  </a:lnTo>
                  <a:lnTo>
                    <a:pt x="50292" y="6096"/>
                  </a:lnTo>
                  <a:lnTo>
                    <a:pt x="50292" y="3048"/>
                  </a:lnTo>
                  <a:lnTo>
                    <a:pt x="50292" y="1524"/>
                  </a:lnTo>
                  <a:lnTo>
                    <a:pt x="51816" y="0"/>
                  </a:lnTo>
                  <a:lnTo>
                    <a:pt x="53340" y="0"/>
                  </a:lnTo>
                  <a:close/>
                </a:path>
                <a:path w="399414" h="7620">
                  <a:moveTo>
                    <a:pt x="79248" y="0"/>
                  </a:moveTo>
                  <a:lnTo>
                    <a:pt x="91440" y="0"/>
                  </a:lnTo>
                  <a:lnTo>
                    <a:pt x="94488" y="0"/>
                  </a:lnTo>
                  <a:lnTo>
                    <a:pt x="96012" y="1524"/>
                  </a:lnTo>
                  <a:lnTo>
                    <a:pt x="96012" y="3048"/>
                  </a:lnTo>
                  <a:lnTo>
                    <a:pt x="96012" y="6096"/>
                  </a:lnTo>
                  <a:lnTo>
                    <a:pt x="94488" y="7620"/>
                  </a:lnTo>
                  <a:lnTo>
                    <a:pt x="91440" y="7620"/>
                  </a:lnTo>
                  <a:lnTo>
                    <a:pt x="79248" y="7620"/>
                  </a:lnTo>
                  <a:lnTo>
                    <a:pt x="77724" y="7620"/>
                  </a:lnTo>
                  <a:lnTo>
                    <a:pt x="76200" y="6096"/>
                  </a:lnTo>
                  <a:lnTo>
                    <a:pt x="76200" y="3048"/>
                  </a:lnTo>
                  <a:lnTo>
                    <a:pt x="76200" y="1524"/>
                  </a:lnTo>
                  <a:lnTo>
                    <a:pt x="77724" y="0"/>
                  </a:lnTo>
                  <a:lnTo>
                    <a:pt x="79248" y="0"/>
                  </a:lnTo>
                  <a:close/>
                </a:path>
                <a:path w="399414" h="7620">
                  <a:moveTo>
                    <a:pt x="105156" y="0"/>
                  </a:moveTo>
                  <a:lnTo>
                    <a:pt x="117348" y="0"/>
                  </a:lnTo>
                  <a:lnTo>
                    <a:pt x="118872" y="0"/>
                  </a:lnTo>
                  <a:lnTo>
                    <a:pt x="120396" y="1524"/>
                  </a:lnTo>
                  <a:lnTo>
                    <a:pt x="120396" y="3048"/>
                  </a:lnTo>
                  <a:lnTo>
                    <a:pt x="120396" y="6096"/>
                  </a:lnTo>
                  <a:lnTo>
                    <a:pt x="118872" y="7620"/>
                  </a:lnTo>
                  <a:lnTo>
                    <a:pt x="117348" y="7620"/>
                  </a:lnTo>
                  <a:lnTo>
                    <a:pt x="105156" y="7620"/>
                  </a:lnTo>
                  <a:lnTo>
                    <a:pt x="103632" y="7620"/>
                  </a:lnTo>
                  <a:lnTo>
                    <a:pt x="102108" y="6096"/>
                  </a:lnTo>
                  <a:lnTo>
                    <a:pt x="102108" y="3048"/>
                  </a:lnTo>
                  <a:lnTo>
                    <a:pt x="102108" y="1524"/>
                  </a:lnTo>
                  <a:lnTo>
                    <a:pt x="103632" y="0"/>
                  </a:lnTo>
                  <a:lnTo>
                    <a:pt x="105156" y="0"/>
                  </a:lnTo>
                  <a:close/>
                </a:path>
                <a:path w="399414" h="7620">
                  <a:moveTo>
                    <a:pt x="129540" y="0"/>
                  </a:moveTo>
                  <a:lnTo>
                    <a:pt x="143243" y="0"/>
                  </a:lnTo>
                  <a:lnTo>
                    <a:pt x="144767" y="0"/>
                  </a:lnTo>
                  <a:lnTo>
                    <a:pt x="146291" y="1524"/>
                  </a:lnTo>
                  <a:lnTo>
                    <a:pt x="146291" y="3048"/>
                  </a:lnTo>
                  <a:lnTo>
                    <a:pt x="146291" y="6096"/>
                  </a:lnTo>
                  <a:lnTo>
                    <a:pt x="144767" y="7620"/>
                  </a:lnTo>
                  <a:lnTo>
                    <a:pt x="143243" y="7620"/>
                  </a:lnTo>
                  <a:lnTo>
                    <a:pt x="129540" y="7620"/>
                  </a:lnTo>
                  <a:lnTo>
                    <a:pt x="128016" y="7620"/>
                  </a:lnTo>
                  <a:lnTo>
                    <a:pt x="126492" y="6096"/>
                  </a:lnTo>
                  <a:lnTo>
                    <a:pt x="126492" y="3048"/>
                  </a:lnTo>
                  <a:lnTo>
                    <a:pt x="126492" y="1524"/>
                  </a:lnTo>
                  <a:lnTo>
                    <a:pt x="128016" y="0"/>
                  </a:lnTo>
                  <a:lnTo>
                    <a:pt x="129540" y="0"/>
                  </a:lnTo>
                  <a:close/>
                </a:path>
                <a:path w="399414" h="7620">
                  <a:moveTo>
                    <a:pt x="155435" y="0"/>
                  </a:moveTo>
                  <a:lnTo>
                    <a:pt x="167627" y="0"/>
                  </a:lnTo>
                  <a:lnTo>
                    <a:pt x="170675" y="0"/>
                  </a:lnTo>
                  <a:lnTo>
                    <a:pt x="170675" y="1524"/>
                  </a:lnTo>
                  <a:lnTo>
                    <a:pt x="170675" y="4572"/>
                  </a:lnTo>
                  <a:lnTo>
                    <a:pt x="170675" y="6096"/>
                  </a:lnTo>
                  <a:lnTo>
                    <a:pt x="170675" y="7620"/>
                  </a:lnTo>
                  <a:lnTo>
                    <a:pt x="167627" y="7620"/>
                  </a:lnTo>
                  <a:lnTo>
                    <a:pt x="155435" y="7620"/>
                  </a:lnTo>
                  <a:lnTo>
                    <a:pt x="153911" y="7620"/>
                  </a:lnTo>
                  <a:lnTo>
                    <a:pt x="152387" y="6096"/>
                  </a:lnTo>
                  <a:lnTo>
                    <a:pt x="152387" y="4572"/>
                  </a:lnTo>
                  <a:lnTo>
                    <a:pt x="152387" y="1524"/>
                  </a:lnTo>
                  <a:lnTo>
                    <a:pt x="153911" y="0"/>
                  </a:lnTo>
                  <a:lnTo>
                    <a:pt x="155435" y="0"/>
                  </a:lnTo>
                  <a:close/>
                </a:path>
                <a:path w="399414" h="7620">
                  <a:moveTo>
                    <a:pt x="181343" y="0"/>
                  </a:moveTo>
                  <a:lnTo>
                    <a:pt x="193535" y="0"/>
                  </a:lnTo>
                  <a:lnTo>
                    <a:pt x="195059" y="0"/>
                  </a:lnTo>
                  <a:lnTo>
                    <a:pt x="196583" y="1524"/>
                  </a:lnTo>
                  <a:lnTo>
                    <a:pt x="196583" y="4572"/>
                  </a:lnTo>
                  <a:lnTo>
                    <a:pt x="196583" y="6096"/>
                  </a:lnTo>
                  <a:lnTo>
                    <a:pt x="195059" y="7620"/>
                  </a:lnTo>
                  <a:lnTo>
                    <a:pt x="193535" y="7620"/>
                  </a:lnTo>
                  <a:lnTo>
                    <a:pt x="181343" y="7620"/>
                  </a:lnTo>
                  <a:lnTo>
                    <a:pt x="179819" y="7620"/>
                  </a:lnTo>
                  <a:lnTo>
                    <a:pt x="178295" y="6096"/>
                  </a:lnTo>
                  <a:lnTo>
                    <a:pt x="178295" y="4572"/>
                  </a:lnTo>
                  <a:lnTo>
                    <a:pt x="178295" y="1524"/>
                  </a:lnTo>
                  <a:lnTo>
                    <a:pt x="179819" y="0"/>
                  </a:lnTo>
                  <a:lnTo>
                    <a:pt x="181343" y="0"/>
                  </a:lnTo>
                  <a:close/>
                </a:path>
                <a:path w="399414" h="7620">
                  <a:moveTo>
                    <a:pt x="205727" y="0"/>
                  </a:moveTo>
                  <a:lnTo>
                    <a:pt x="219443" y="0"/>
                  </a:lnTo>
                  <a:lnTo>
                    <a:pt x="220967" y="0"/>
                  </a:lnTo>
                  <a:lnTo>
                    <a:pt x="222491" y="1524"/>
                  </a:lnTo>
                  <a:lnTo>
                    <a:pt x="222491" y="4572"/>
                  </a:lnTo>
                  <a:lnTo>
                    <a:pt x="222491" y="6096"/>
                  </a:lnTo>
                  <a:lnTo>
                    <a:pt x="220967" y="7620"/>
                  </a:lnTo>
                  <a:lnTo>
                    <a:pt x="219443" y="7620"/>
                  </a:lnTo>
                  <a:lnTo>
                    <a:pt x="205727" y="7620"/>
                  </a:lnTo>
                  <a:lnTo>
                    <a:pt x="204203" y="7620"/>
                  </a:lnTo>
                  <a:lnTo>
                    <a:pt x="202679" y="6096"/>
                  </a:lnTo>
                  <a:lnTo>
                    <a:pt x="202679" y="4572"/>
                  </a:lnTo>
                  <a:lnTo>
                    <a:pt x="202679" y="1524"/>
                  </a:lnTo>
                  <a:lnTo>
                    <a:pt x="204203" y="0"/>
                  </a:lnTo>
                  <a:lnTo>
                    <a:pt x="205727" y="0"/>
                  </a:lnTo>
                  <a:close/>
                </a:path>
                <a:path w="399414" h="7620">
                  <a:moveTo>
                    <a:pt x="231635" y="1524"/>
                  </a:moveTo>
                  <a:lnTo>
                    <a:pt x="243827" y="1524"/>
                  </a:lnTo>
                  <a:lnTo>
                    <a:pt x="245351" y="1524"/>
                  </a:lnTo>
                  <a:lnTo>
                    <a:pt x="246875" y="1524"/>
                  </a:lnTo>
                  <a:lnTo>
                    <a:pt x="246875" y="4572"/>
                  </a:lnTo>
                  <a:lnTo>
                    <a:pt x="246875" y="6096"/>
                  </a:lnTo>
                  <a:lnTo>
                    <a:pt x="245351" y="7620"/>
                  </a:lnTo>
                  <a:lnTo>
                    <a:pt x="243827" y="7620"/>
                  </a:lnTo>
                  <a:lnTo>
                    <a:pt x="231635" y="7620"/>
                  </a:lnTo>
                  <a:lnTo>
                    <a:pt x="230111" y="7620"/>
                  </a:lnTo>
                  <a:lnTo>
                    <a:pt x="228587" y="6096"/>
                  </a:lnTo>
                  <a:lnTo>
                    <a:pt x="228587" y="4572"/>
                  </a:lnTo>
                  <a:lnTo>
                    <a:pt x="228587" y="1524"/>
                  </a:lnTo>
                  <a:lnTo>
                    <a:pt x="230111" y="1524"/>
                  </a:lnTo>
                  <a:lnTo>
                    <a:pt x="231635" y="1524"/>
                  </a:lnTo>
                  <a:close/>
                </a:path>
                <a:path w="399414" h="7620">
                  <a:moveTo>
                    <a:pt x="257543" y="1524"/>
                  </a:moveTo>
                  <a:lnTo>
                    <a:pt x="269735" y="1524"/>
                  </a:lnTo>
                  <a:lnTo>
                    <a:pt x="271259" y="1524"/>
                  </a:lnTo>
                  <a:lnTo>
                    <a:pt x="272783" y="1524"/>
                  </a:lnTo>
                  <a:lnTo>
                    <a:pt x="272783" y="4572"/>
                  </a:lnTo>
                  <a:lnTo>
                    <a:pt x="272783" y="6096"/>
                  </a:lnTo>
                  <a:lnTo>
                    <a:pt x="271259" y="7620"/>
                  </a:lnTo>
                  <a:lnTo>
                    <a:pt x="269735" y="7620"/>
                  </a:lnTo>
                  <a:lnTo>
                    <a:pt x="257543" y="7620"/>
                  </a:lnTo>
                  <a:lnTo>
                    <a:pt x="254495" y="7620"/>
                  </a:lnTo>
                  <a:lnTo>
                    <a:pt x="254495" y="6096"/>
                  </a:lnTo>
                  <a:lnTo>
                    <a:pt x="254495" y="4572"/>
                  </a:lnTo>
                  <a:lnTo>
                    <a:pt x="254495" y="1524"/>
                  </a:lnTo>
                  <a:lnTo>
                    <a:pt x="257543" y="1524"/>
                  </a:lnTo>
                  <a:close/>
                </a:path>
                <a:path w="399414" h="7620">
                  <a:moveTo>
                    <a:pt x="281927" y="1524"/>
                  </a:moveTo>
                  <a:lnTo>
                    <a:pt x="295630" y="1524"/>
                  </a:lnTo>
                  <a:lnTo>
                    <a:pt x="297154" y="1524"/>
                  </a:lnTo>
                  <a:lnTo>
                    <a:pt x="298678" y="3048"/>
                  </a:lnTo>
                  <a:lnTo>
                    <a:pt x="298678" y="4572"/>
                  </a:lnTo>
                  <a:lnTo>
                    <a:pt x="298678" y="6096"/>
                  </a:lnTo>
                  <a:lnTo>
                    <a:pt x="297154" y="7620"/>
                  </a:lnTo>
                  <a:lnTo>
                    <a:pt x="295630" y="7620"/>
                  </a:lnTo>
                  <a:lnTo>
                    <a:pt x="281927" y="7620"/>
                  </a:lnTo>
                  <a:lnTo>
                    <a:pt x="280403" y="7620"/>
                  </a:lnTo>
                  <a:lnTo>
                    <a:pt x="278879" y="6096"/>
                  </a:lnTo>
                  <a:lnTo>
                    <a:pt x="278879" y="4572"/>
                  </a:lnTo>
                  <a:lnTo>
                    <a:pt x="278879" y="1524"/>
                  </a:lnTo>
                  <a:lnTo>
                    <a:pt x="280403" y="1524"/>
                  </a:lnTo>
                  <a:lnTo>
                    <a:pt x="281927" y="1524"/>
                  </a:lnTo>
                  <a:close/>
                </a:path>
                <a:path w="399414" h="7620">
                  <a:moveTo>
                    <a:pt x="307822" y="1524"/>
                  </a:moveTo>
                  <a:lnTo>
                    <a:pt x="320014" y="1524"/>
                  </a:lnTo>
                  <a:lnTo>
                    <a:pt x="321538" y="1524"/>
                  </a:lnTo>
                  <a:lnTo>
                    <a:pt x="323062" y="3048"/>
                  </a:lnTo>
                  <a:lnTo>
                    <a:pt x="323062" y="4572"/>
                  </a:lnTo>
                  <a:lnTo>
                    <a:pt x="323062" y="6096"/>
                  </a:lnTo>
                  <a:lnTo>
                    <a:pt x="321538" y="7620"/>
                  </a:lnTo>
                  <a:lnTo>
                    <a:pt x="320014" y="7620"/>
                  </a:lnTo>
                  <a:lnTo>
                    <a:pt x="307822" y="7620"/>
                  </a:lnTo>
                  <a:lnTo>
                    <a:pt x="306298" y="7620"/>
                  </a:lnTo>
                  <a:lnTo>
                    <a:pt x="304774" y="6096"/>
                  </a:lnTo>
                  <a:lnTo>
                    <a:pt x="304774" y="4572"/>
                  </a:lnTo>
                  <a:lnTo>
                    <a:pt x="304774" y="3048"/>
                  </a:lnTo>
                  <a:lnTo>
                    <a:pt x="306298" y="1524"/>
                  </a:lnTo>
                  <a:lnTo>
                    <a:pt x="307822" y="1524"/>
                  </a:lnTo>
                  <a:close/>
                </a:path>
                <a:path w="399414" h="7620">
                  <a:moveTo>
                    <a:pt x="333730" y="1524"/>
                  </a:moveTo>
                  <a:lnTo>
                    <a:pt x="345922" y="1524"/>
                  </a:lnTo>
                  <a:lnTo>
                    <a:pt x="347446" y="1524"/>
                  </a:lnTo>
                  <a:lnTo>
                    <a:pt x="348970" y="3048"/>
                  </a:lnTo>
                  <a:lnTo>
                    <a:pt x="348970" y="4572"/>
                  </a:lnTo>
                  <a:lnTo>
                    <a:pt x="348970" y="6096"/>
                  </a:lnTo>
                  <a:lnTo>
                    <a:pt x="347446" y="7620"/>
                  </a:lnTo>
                  <a:lnTo>
                    <a:pt x="345922" y="7620"/>
                  </a:lnTo>
                  <a:lnTo>
                    <a:pt x="333730" y="7620"/>
                  </a:lnTo>
                  <a:lnTo>
                    <a:pt x="330682" y="7620"/>
                  </a:lnTo>
                  <a:lnTo>
                    <a:pt x="329158" y="6096"/>
                  </a:lnTo>
                  <a:lnTo>
                    <a:pt x="329158" y="4572"/>
                  </a:lnTo>
                  <a:lnTo>
                    <a:pt x="329158" y="3048"/>
                  </a:lnTo>
                  <a:lnTo>
                    <a:pt x="330682" y="1524"/>
                  </a:lnTo>
                  <a:lnTo>
                    <a:pt x="333730" y="1524"/>
                  </a:lnTo>
                  <a:close/>
                </a:path>
                <a:path w="399414" h="7620">
                  <a:moveTo>
                    <a:pt x="358114" y="1524"/>
                  </a:moveTo>
                  <a:lnTo>
                    <a:pt x="371830" y="1524"/>
                  </a:lnTo>
                  <a:lnTo>
                    <a:pt x="373354" y="1524"/>
                  </a:lnTo>
                  <a:lnTo>
                    <a:pt x="374878" y="3048"/>
                  </a:lnTo>
                  <a:lnTo>
                    <a:pt x="374878" y="4572"/>
                  </a:lnTo>
                  <a:lnTo>
                    <a:pt x="374878" y="6096"/>
                  </a:lnTo>
                  <a:lnTo>
                    <a:pt x="373354" y="7620"/>
                  </a:lnTo>
                  <a:lnTo>
                    <a:pt x="371830" y="7620"/>
                  </a:lnTo>
                  <a:lnTo>
                    <a:pt x="358114" y="7620"/>
                  </a:lnTo>
                  <a:lnTo>
                    <a:pt x="356590" y="7620"/>
                  </a:lnTo>
                  <a:lnTo>
                    <a:pt x="355066" y="6096"/>
                  </a:lnTo>
                  <a:lnTo>
                    <a:pt x="355066" y="4572"/>
                  </a:lnTo>
                  <a:lnTo>
                    <a:pt x="355066" y="3048"/>
                  </a:lnTo>
                  <a:lnTo>
                    <a:pt x="356590" y="1524"/>
                  </a:lnTo>
                  <a:lnTo>
                    <a:pt x="358114" y="1524"/>
                  </a:lnTo>
                  <a:close/>
                </a:path>
                <a:path w="399414" h="7620">
                  <a:moveTo>
                    <a:pt x="384022" y="1524"/>
                  </a:moveTo>
                  <a:lnTo>
                    <a:pt x="396214" y="1524"/>
                  </a:lnTo>
                  <a:lnTo>
                    <a:pt x="397738" y="1524"/>
                  </a:lnTo>
                  <a:lnTo>
                    <a:pt x="399262" y="3048"/>
                  </a:lnTo>
                  <a:lnTo>
                    <a:pt x="399262" y="4572"/>
                  </a:lnTo>
                  <a:lnTo>
                    <a:pt x="399262" y="6096"/>
                  </a:lnTo>
                  <a:lnTo>
                    <a:pt x="397738" y="7620"/>
                  </a:lnTo>
                  <a:lnTo>
                    <a:pt x="396214" y="7620"/>
                  </a:lnTo>
                  <a:lnTo>
                    <a:pt x="384022" y="7620"/>
                  </a:lnTo>
                  <a:lnTo>
                    <a:pt x="382498" y="7620"/>
                  </a:lnTo>
                  <a:lnTo>
                    <a:pt x="380974" y="6096"/>
                  </a:lnTo>
                  <a:lnTo>
                    <a:pt x="380974" y="4572"/>
                  </a:lnTo>
                  <a:lnTo>
                    <a:pt x="380974" y="3048"/>
                  </a:lnTo>
                  <a:lnTo>
                    <a:pt x="382498" y="1524"/>
                  </a:lnTo>
                  <a:lnTo>
                    <a:pt x="384022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637" y="3191027"/>
              <a:ext cx="198027" cy="19954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657299" y="3101073"/>
              <a:ext cx="1749425" cy="1397635"/>
            </a:xfrm>
            <a:custGeom>
              <a:avLst/>
              <a:gdLst/>
              <a:ahLst/>
              <a:cxnLst/>
              <a:rect l="l" t="t" r="r" b="b"/>
              <a:pathLst>
                <a:path w="1749425" h="1397635">
                  <a:moveTo>
                    <a:pt x="0" y="1397393"/>
                  </a:moveTo>
                  <a:lnTo>
                    <a:pt x="1749412" y="1397393"/>
                  </a:lnTo>
                  <a:lnTo>
                    <a:pt x="1749412" y="0"/>
                  </a:lnTo>
                  <a:lnTo>
                    <a:pt x="0" y="0"/>
                  </a:lnTo>
                  <a:lnTo>
                    <a:pt x="0" y="1397393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050469" y="3904157"/>
              <a:ext cx="108585" cy="48895"/>
            </a:xfrm>
            <a:custGeom>
              <a:avLst/>
              <a:gdLst/>
              <a:ahLst/>
              <a:cxnLst/>
              <a:rect l="l" t="t" r="r" b="b"/>
              <a:pathLst>
                <a:path w="108584" h="48895">
                  <a:moveTo>
                    <a:pt x="0" y="24384"/>
                  </a:moveTo>
                  <a:lnTo>
                    <a:pt x="1522" y="18288"/>
                  </a:lnTo>
                  <a:lnTo>
                    <a:pt x="6096" y="13716"/>
                  </a:lnTo>
                  <a:lnTo>
                    <a:pt x="12188" y="4572"/>
                  </a:lnTo>
                  <a:lnTo>
                    <a:pt x="15240" y="3048"/>
                  </a:lnTo>
                  <a:lnTo>
                    <a:pt x="18285" y="0"/>
                  </a:lnTo>
                  <a:lnTo>
                    <a:pt x="32002" y="0"/>
                  </a:lnTo>
                  <a:lnTo>
                    <a:pt x="35048" y="3048"/>
                  </a:lnTo>
                  <a:lnTo>
                    <a:pt x="39622" y="4572"/>
                  </a:lnTo>
                  <a:lnTo>
                    <a:pt x="48755" y="18288"/>
                  </a:lnTo>
                  <a:lnTo>
                    <a:pt x="53324" y="24384"/>
                  </a:lnTo>
                </a:path>
                <a:path w="108584" h="48895">
                  <a:moveTo>
                    <a:pt x="48755" y="22860"/>
                  </a:moveTo>
                  <a:lnTo>
                    <a:pt x="53324" y="27432"/>
                  </a:lnTo>
                  <a:lnTo>
                    <a:pt x="56375" y="33528"/>
                  </a:lnTo>
                  <a:lnTo>
                    <a:pt x="59422" y="38100"/>
                  </a:lnTo>
                  <a:lnTo>
                    <a:pt x="67042" y="45720"/>
                  </a:lnTo>
                  <a:lnTo>
                    <a:pt x="70087" y="47244"/>
                  </a:lnTo>
                  <a:lnTo>
                    <a:pt x="73138" y="48768"/>
                  </a:lnTo>
                  <a:lnTo>
                    <a:pt x="80758" y="48768"/>
                  </a:lnTo>
                  <a:lnTo>
                    <a:pt x="85327" y="47244"/>
                  </a:lnTo>
                  <a:lnTo>
                    <a:pt x="88378" y="45720"/>
                  </a:lnTo>
                  <a:lnTo>
                    <a:pt x="100567" y="33528"/>
                  </a:lnTo>
                  <a:lnTo>
                    <a:pt x="103618" y="27432"/>
                  </a:lnTo>
                  <a:lnTo>
                    <a:pt x="108187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236885" y="3628339"/>
              <a:ext cx="509270" cy="509270"/>
            </a:xfrm>
            <a:custGeom>
              <a:avLst/>
              <a:gdLst/>
              <a:ahLst/>
              <a:cxnLst/>
              <a:rect l="l" t="t" r="r" b="b"/>
              <a:pathLst>
                <a:path w="509270" h="509270">
                  <a:moveTo>
                    <a:pt x="254482" y="0"/>
                  </a:moveTo>
                  <a:lnTo>
                    <a:pt x="211823" y="4572"/>
                  </a:lnTo>
                  <a:lnTo>
                    <a:pt x="170675" y="13716"/>
                  </a:lnTo>
                  <a:lnTo>
                    <a:pt x="132575" y="30480"/>
                  </a:lnTo>
                  <a:lnTo>
                    <a:pt x="97523" y="53340"/>
                  </a:lnTo>
                  <a:lnTo>
                    <a:pt x="67043" y="82283"/>
                  </a:lnTo>
                  <a:lnTo>
                    <a:pt x="41148" y="115811"/>
                  </a:lnTo>
                  <a:lnTo>
                    <a:pt x="21336" y="152387"/>
                  </a:lnTo>
                  <a:lnTo>
                    <a:pt x="7620" y="192011"/>
                  </a:lnTo>
                  <a:lnTo>
                    <a:pt x="0" y="233146"/>
                  </a:lnTo>
                  <a:lnTo>
                    <a:pt x="0" y="275818"/>
                  </a:lnTo>
                  <a:lnTo>
                    <a:pt x="7620" y="316966"/>
                  </a:lnTo>
                  <a:lnTo>
                    <a:pt x="21336" y="356590"/>
                  </a:lnTo>
                  <a:lnTo>
                    <a:pt x="42672" y="393153"/>
                  </a:lnTo>
                  <a:lnTo>
                    <a:pt x="53340" y="411441"/>
                  </a:lnTo>
                  <a:lnTo>
                    <a:pt x="82283" y="440397"/>
                  </a:lnTo>
                  <a:lnTo>
                    <a:pt x="114287" y="466305"/>
                  </a:lnTo>
                  <a:lnTo>
                    <a:pt x="192011" y="501357"/>
                  </a:lnTo>
                  <a:lnTo>
                    <a:pt x="234670" y="507453"/>
                  </a:lnTo>
                  <a:lnTo>
                    <a:pt x="254482" y="508977"/>
                  </a:lnTo>
                  <a:lnTo>
                    <a:pt x="275818" y="507453"/>
                  </a:lnTo>
                  <a:lnTo>
                    <a:pt x="316966" y="501357"/>
                  </a:lnTo>
                  <a:lnTo>
                    <a:pt x="356590" y="486117"/>
                  </a:lnTo>
                  <a:lnTo>
                    <a:pt x="394677" y="466305"/>
                  </a:lnTo>
                  <a:lnTo>
                    <a:pt x="428205" y="440397"/>
                  </a:lnTo>
                  <a:lnTo>
                    <a:pt x="455637" y="409917"/>
                  </a:lnTo>
                  <a:lnTo>
                    <a:pt x="478497" y="374865"/>
                  </a:lnTo>
                  <a:lnTo>
                    <a:pt x="496785" y="336778"/>
                  </a:lnTo>
                  <a:lnTo>
                    <a:pt x="505929" y="295630"/>
                  </a:lnTo>
                  <a:lnTo>
                    <a:pt x="508977" y="274294"/>
                  </a:lnTo>
                  <a:lnTo>
                    <a:pt x="508977" y="231622"/>
                  </a:lnTo>
                  <a:lnTo>
                    <a:pt x="501357" y="192011"/>
                  </a:lnTo>
                  <a:lnTo>
                    <a:pt x="487641" y="152387"/>
                  </a:lnTo>
                  <a:lnTo>
                    <a:pt x="467829" y="114287"/>
                  </a:lnTo>
                  <a:lnTo>
                    <a:pt x="455637" y="99047"/>
                  </a:lnTo>
                  <a:lnTo>
                    <a:pt x="441921" y="80759"/>
                  </a:lnTo>
                  <a:lnTo>
                    <a:pt x="428205" y="67043"/>
                  </a:lnTo>
                  <a:lnTo>
                    <a:pt x="409917" y="53340"/>
                  </a:lnTo>
                  <a:lnTo>
                    <a:pt x="394677" y="41148"/>
                  </a:lnTo>
                  <a:lnTo>
                    <a:pt x="356590" y="21336"/>
                  </a:lnTo>
                  <a:lnTo>
                    <a:pt x="316966" y="7620"/>
                  </a:lnTo>
                  <a:lnTo>
                    <a:pt x="295630" y="4572"/>
                  </a:lnTo>
                  <a:lnTo>
                    <a:pt x="275818" y="1524"/>
                  </a:lnTo>
                  <a:lnTo>
                    <a:pt x="254482" y="0"/>
                  </a:lnTo>
                </a:path>
              </a:pathLst>
            </a:custGeom>
            <a:ln w="3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943282" y="3724255"/>
            <a:ext cx="177165" cy="27178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 indent="55880">
              <a:lnSpc>
                <a:spcPts val="860"/>
              </a:lnSpc>
              <a:spcBef>
                <a:spcPts val="30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679701" y="3757739"/>
            <a:ext cx="256540" cy="256540"/>
            <a:chOff x="1679701" y="3757739"/>
            <a:chExt cx="256540" cy="256540"/>
          </a:xfrm>
        </p:grpSpPr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10334" y="3786860"/>
              <a:ext cx="198031" cy="198031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682876" y="3760914"/>
              <a:ext cx="250190" cy="250190"/>
            </a:xfrm>
            <a:custGeom>
              <a:avLst/>
              <a:gdLst/>
              <a:ahLst/>
              <a:cxnLst/>
              <a:rect l="l" t="t" r="r" b="b"/>
              <a:pathLst>
                <a:path w="250189" h="250189">
                  <a:moveTo>
                    <a:pt x="249910" y="124955"/>
                  </a:moveTo>
                  <a:lnTo>
                    <a:pt x="249910" y="140195"/>
                  </a:lnTo>
                  <a:lnTo>
                    <a:pt x="246862" y="153911"/>
                  </a:lnTo>
                  <a:lnTo>
                    <a:pt x="228574" y="195059"/>
                  </a:lnTo>
                  <a:lnTo>
                    <a:pt x="198094" y="227050"/>
                  </a:lnTo>
                  <a:lnTo>
                    <a:pt x="156959" y="245338"/>
                  </a:lnTo>
                  <a:lnTo>
                    <a:pt x="128003" y="249910"/>
                  </a:lnTo>
                  <a:lnTo>
                    <a:pt x="114287" y="248386"/>
                  </a:lnTo>
                  <a:lnTo>
                    <a:pt x="99047" y="246862"/>
                  </a:lnTo>
                  <a:lnTo>
                    <a:pt x="45707" y="222491"/>
                  </a:lnTo>
                  <a:lnTo>
                    <a:pt x="25895" y="199631"/>
                  </a:lnTo>
                  <a:lnTo>
                    <a:pt x="16764" y="188963"/>
                  </a:lnTo>
                  <a:lnTo>
                    <a:pt x="4572" y="161531"/>
                  </a:lnTo>
                  <a:lnTo>
                    <a:pt x="1524" y="147815"/>
                  </a:lnTo>
                  <a:lnTo>
                    <a:pt x="0" y="132575"/>
                  </a:lnTo>
                  <a:lnTo>
                    <a:pt x="0" y="117335"/>
                  </a:lnTo>
                  <a:lnTo>
                    <a:pt x="16764" y="60960"/>
                  </a:lnTo>
                  <a:lnTo>
                    <a:pt x="45707" y="28956"/>
                  </a:lnTo>
                  <a:lnTo>
                    <a:pt x="83807" y="6096"/>
                  </a:lnTo>
                  <a:lnTo>
                    <a:pt x="114287" y="0"/>
                  </a:lnTo>
                  <a:lnTo>
                    <a:pt x="128003" y="0"/>
                  </a:lnTo>
                  <a:lnTo>
                    <a:pt x="170675" y="9144"/>
                  </a:lnTo>
                  <a:lnTo>
                    <a:pt x="208762" y="32004"/>
                  </a:lnTo>
                  <a:lnTo>
                    <a:pt x="236194" y="67056"/>
                  </a:lnTo>
                  <a:lnTo>
                    <a:pt x="249910" y="111239"/>
                  </a:lnTo>
                  <a:lnTo>
                    <a:pt x="249910" y="124955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716392" y="3805027"/>
            <a:ext cx="1955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325101" y="3303669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395425" y="2268092"/>
            <a:ext cx="3321685" cy="1816100"/>
            <a:chOff x="1395425" y="2268092"/>
            <a:chExt cx="3321685" cy="1816100"/>
          </a:xfrm>
        </p:grpSpPr>
        <p:sp>
          <p:nvSpPr>
            <p:cNvPr id="36" name="object 36" descr=""/>
            <p:cNvSpPr/>
            <p:nvPr/>
          </p:nvSpPr>
          <p:spPr>
            <a:xfrm>
              <a:off x="1403997" y="2276665"/>
              <a:ext cx="2106295" cy="652780"/>
            </a:xfrm>
            <a:custGeom>
              <a:avLst/>
              <a:gdLst/>
              <a:ahLst/>
              <a:cxnLst/>
              <a:rect l="l" t="t" r="r" b="b"/>
              <a:pathLst>
                <a:path w="2106295" h="652780">
                  <a:moveTo>
                    <a:pt x="7620" y="0"/>
                  </a:moveTo>
                  <a:lnTo>
                    <a:pt x="7620" y="652208"/>
                  </a:lnTo>
                </a:path>
                <a:path w="2106295" h="652780">
                  <a:moveTo>
                    <a:pt x="0" y="652208"/>
                  </a:moveTo>
                  <a:lnTo>
                    <a:pt x="1894179" y="652208"/>
                  </a:lnTo>
                </a:path>
                <a:path w="2106295" h="652780">
                  <a:moveTo>
                    <a:pt x="219443" y="0"/>
                  </a:moveTo>
                  <a:lnTo>
                    <a:pt x="219443" y="569925"/>
                  </a:lnTo>
                </a:path>
                <a:path w="2106295" h="652780">
                  <a:moveTo>
                    <a:pt x="211823" y="563829"/>
                  </a:moveTo>
                  <a:lnTo>
                    <a:pt x="2106002" y="565353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498485" y="3649675"/>
              <a:ext cx="0" cy="431800"/>
            </a:xfrm>
            <a:custGeom>
              <a:avLst/>
              <a:gdLst/>
              <a:ahLst/>
              <a:cxnLst/>
              <a:rect l="l" t="t" r="r" b="b"/>
              <a:pathLst>
                <a:path w="0" h="431800">
                  <a:moveTo>
                    <a:pt x="0" y="0"/>
                  </a:moveTo>
                  <a:lnTo>
                    <a:pt x="0" y="431253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23943" y="3582619"/>
              <a:ext cx="90170" cy="74930"/>
            </a:xfrm>
            <a:custGeom>
              <a:avLst/>
              <a:gdLst/>
              <a:ahLst/>
              <a:cxnLst/>
              <a:rect l="l" t="t" r="r" b="b"/>
              <a:pathLst>
                <a:path w="90170" h="74929">
                  <a:moveTo>
                    <a:pt x="0" y="74676"/>
                  </a:moveTo>
                  <a:lnTo>
                    <a:pt x="89916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0115" y="3244354"/>
              <a:ext cx="65455" cy="6545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79558" y="3244354"/>
              <a:ext cx="65443" cy="65455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3815778" y="2035816"/>
            <a:ext cx="17526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1144944" y="2352852"/>
            <a:ext cx="1905" cy="841375"/>
          </a:xfrm>
          <a:custGeom>
            <a:avLst/>
            <a:gdLst/>
            <a:ahLst/>
            <a:cxnLst/>
            <a:rect l="l" t="t" r="r" b="b"/>
            <a:pathLst>
              <a:path w="1905" h="841375">
                <a:moveTo>
                  <a:pt x="0" y="0"/>
                </a:moveTo>
                <a:lnTo>
                  <a:pt x="1522" y="841184"/>
                </a:lnTo>
              </a:path>
            </a:pathLst>
          </a:custGeom>
          <a:ln w="1681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781754" y="2005336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1045935" y="2156320"/>
            <a:ext cx="200025" cy="1234440"/>
            <a:chOff x="1045935" y="2156320"/>
            <a:chExt cx="200025" cy="1234440"/>
          </a:xfrm>
        </p:grpSpPr>
        <p:pic>
          <p:nvPicPr>
            <p:cNvPr id="45" name="object 4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5935" y="2156320"/>
              <a:ext cx="198028" cy="19801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7459" y="3191027"/>
              <a:ext cx="198027" cy="199542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1935327" y="2032755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812743" y="3314338"/>
            <a:ext cx="17526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4259618" y="3579443"/>
            <a:ext cx="328930" cy="312420"/>
            <a:chOff x="4259618" y="3579443"/>
            <a:chExt cx="328930" cy="312420"/>
          </a:xfrm>
        </p:grpSpPr>
        <p:sp>
          <p:nvSpPr>
            <p:cNvPr id="50" name="object 50" descr=""/>
            <p:cNvSpPr/>
            <p:nvPr/>
          </p:nvSpPr>
          <p:spPr>
            <a:xfrm>
              <a:off x="4479175" y="3840162"/>
              <a:ext cx="108585" cy="50800"/>
            </a:xfrm>
            <a:custGeom>
              <a:avLst/>
              <a:gdLst/>
              <a:ahLst/>
              <a:cxnLst/>
              <a:rect l="l" t="t" r="r" b="b"/>
              <a:pathLst>
                <a:path w="108585" h="50800">
                  <a:moveTo>
                    <a:pt x="0" y="25895"/>
                  </a:moveTo>
                  <a:lnTo>
                    <a:pt x="1524" y="19799"/>
                  </a:lnTo>
                  <a:lnTo>
                    <a:pt x="6096" y="13703"/>
                  </a:lnTo>
                  <a:lnTo>
                    <a:pt x="9144" y="10655"/>
                  </a:lnTo>
                  <a:lnTo>
                    <a:pt x="12192" y="6083"/>
                  </a:lnTo>
                  <a:lnTo>
                    <a:pt x="15240" y="4559"/>
                  </a:lnTo>
                  <a:lnTo>
                    <a:pt x="19812" y="1524"/>
                  </a:lnTo>
                  <a:lnTo>
                    <a:pt x="22860" y="0"/>
                  </a:lnTo>
                  <a:lnTo>
                    <a:pt x="28956" y="0"/>
                  </a:lnTo>
                  <a:lnTo>
                    <a:pt x="32004" y="1524"/>
                  </a:lnTo>
                  <a:lnTo>
                    <a:pt x="35052" y="4559"/>
                  </a:lnTo>
                  <a:lnTo>
                    <a:pt x="38100" y="6083"/>
                  </a:lnTo>
                  <a:lnTo>
                    <a:pt x="45720" y="13703"/>
                  </a:lnTo>
                  <a:lnTo>
                    <a:pt x="48768" y="19799"/>
                  </a:lnTo>
                  <a:lnTo>
                    <a:pt x="53340" y="25895"/>
                  </a:lnTo>
                </a:path>
                <a:path w="108585" h="50800">
                  <a:moveTo>
                    <a:pt x="48768" y="22847"/>
                  </a:moveTo>
                  <a:lnTo>
                    <a:pt x="53340" y="28943"/>
                  </a:lnTo>
                  <a:lnTo>
                    <a:pt x="56388" y="35039"/>
                  </a:lnTo>
                  <a:lnTo>
                    <a:pt x="59436" y="39611"/>
                  </a:lnTo>
                  <a:lnTo>
                    <a:pt x="64008" y="42659"/>
                  </a:lnTo>
                  <a:lnTo>
                    <a:pt x="70104" y="48755"/>
                  </a:lnTo>
                  <a:lnTo>
                    <a:pt x="73152" y="50279"/>
                  </a:lnTo>
                  <a:lnTo>
                    <a:pt x="82296" y="50279"/>
                  </a:lnTo>
                  <a:lnTo>
                    <a:pt x="85344" y="48755"/>
                  </a:lnTo>
                  <a:lnTo>
                    <a:pt x="91440" y="42659"/>
                  </a:lnTo>
                  <a:lnTo>
                    <a:pt x="96012" y="39611"/>
                  </a:lnTo>
                  <a:lnTo>
                    <a:pt x="100584" y="35039"/>
                  </a:lnTo>
                  <a:lnTo>
                    <a:pt x="103632" y="28943"/>
                  </a:lnTo>
                  <a:lnTo>
                    <a:pt x="108204" y="228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262793" y="3582618"/>
              <a:ext cx="93345" cy="81280"/>
            </a:xfrm>
            <a:custGeom>
              <a:avLst/>
              <a:gdLst/>
              <a:ahLst/>
              <a:cxnLst/>
              <a:rect l="l" t="t" r="r" b="b"/>
              <a:pathLst>
                <a:path w="93345" h="81279">
                  <a:moveTo>
                    <a:pt x="92951" y="80772"/>
                  </a:moveTo>
                  <a:lnTo>
                    <a:pt x="0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 txBox="1"/>
          <p:nvPr/>
        </p:nvSpPr>
        <p:spPr>
          <a:xfrm>
            <a:off x="775615" y="3384438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263809" y="3318909"/>
            <a:ext cx="64897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1U</a:t>
            </a:r>
            <a:r>
              <a:rPr dirty="0" sz="900" spc="40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1V</a:t>
            </a:r>
            <a:r>
              <a:rPr dirty="0" sz="900" spc="45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1W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1926437" y="3082594"/>
            <a:ext cx="3185795" cy="1419225"/>
            <a:chOff x="1926437" y="3082594"/>
            <a:chExt cx="3185795" cy="1419225"/>
          </a:xfrm>
        </p:grpSpPr>
        <p:sp>
          <p:nvSpPr>
            <p:cNvPr id="55" name="object 55" descr=""/>
            <p:cNvSpPr/>
            <p:nvPr/>
          </p:nvSpPr>
          <p:spPr>
            <a:xfrm>
              <a:off x="4262793" y="3322040"/>
              <a:ext cx="452755" cy="300355"/>
            </a:xfrm>
            <a:custGeom>
              <a:avLst/>
              <a:gdLst/>
              <a:ahLst/>
              <a:cxnLst/>
              <a:rect l="l" t="t" r="r" b="b"/>
              <a:pathLst>
                <a:path w="452754" h="300354">
                  <a:moveTo>
                    <a:pt x="452589" y="1524"/>
                  </a:moveTo>
                  <a:lnTo>
                    <a:pt x="452589" y="256006"/>
                  </a:lnTo>
                </a:path>
                <a:path w="452754" h="300354">
                  <a:moveTo>
                    <a:pt x="220954" y="0"/>
                  </a:moveTo>
                  <a:lnTo>
                    <a:pt x="222478" y="300202"/>
                  </a:lnTo>
                </a:path>
                <a:path w="452754" h="300354">
                  <a:moveTo>
                    <a:pt x="0" y="1524"/>
                  </a:moveTo>
                  <a:lnTo>
                    <a:pt x="1524" y="259054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121406" y="3087357"/>
              <a:ext cx="1985645" cy="1409700"/>
            </a:xfrm>
            <a:custGeom>
              <a:avLst/>
              <a:gdLst/>
              <a:ahLst/>
              <a:cxnLst/>
              <a:rect l="l" t="t" r="r" b="b"/>
              <a:pathLst>
                <a:path w="1985645" h="1409700">
                  <a:moveTo>
                    <a:pt x="0" y="1409585"/>
                  </a:moveTo>
                  <a:lnTo>
                    <a:pt x="1985606" y="1409585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409585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936597" y="3888917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 h="0">
                  <a:moveTo>
                    <a:pt x="0" y="0"/>
                  </a:moveTo>
                  <a:lnTo>
                    <a:pt x="2285809" y="0"/>
                  </a:lnTo>
                </a:path>
              </a:pathLst>
            </a:custGeom>
            <a:ln w="1981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252125" y="4102264"/>
              <a:ext cx="447040" cy="180340"/>
            </a:xfrm>
            <a:custGeom>
              <a:avLst/>
              <a:gdLst/>
              <a:ahLst/>
              <a:cxnLst/>
              <a:rect l="l" t="t" r="r" b="b"/>
              <a:pathLst>
                <a:path w="447039" h="180339">
                  <a:moveTo>
                    <a:pt x="100571" y="0"/>
                  </a:moveTo>
                  <a:lnTo>
                    <a:pt x="1524" y="95999"/>
                  </a:lnTo>
                </a:path>
                <a:path w="447039" h="180339">
                  <a:moveTo>
                    <a:pt x="444969" y="100571"/>
                  </a:moveTo>
                  <a:lnTo>
                    <a:pt x="362673" y="1524"/>
                  </a:lnTo>
                </a:path>
                <a:path w="447039" h="180339">
                  <a:moveTo>
                    <a:pt x="444969" y="99047"/>
                  </a:moveTo>
                  <a:lnTo>
                    <a:pt x="446493" y="179819"/>
                  </a:lnTo>
                </a:path>
                <a:path w="447039" h="180339">
                  <a:moveTo>
                    <a:pt x="0" y="97523"/>
                  </a:moveTo>
                  <a:lnTo>
                    <a:pt x="0" y="176771"/>
                  </a:lnTo>
                </a:path>
                <a:path w="447039" h="180339">
                  <a:moveTo>
                    <a:pt x="225526" y="39624"/>
                  </a:moveTo>
                  <a:lnTo>
                    <a:pt x="225526" y="17981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3173222" y="3658736"/>
            <a:ext cx="1755775" cy="648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369570">
              <a:lnSpc>
                <a:spcPts val="99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  <a:p>
            <a:pPr algn="r" marR="472440">
              <a:lnSpc>
                <a:spcPts val="990"/>
              </a:lnSpc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38100">
              <a:lnSpc>
                <a:spcPts val="1170"/>
              </a:lnSpc>
              <a:spcBef>
                <a:spcPts val="345"/>
              </a:spcBef>
              <a:tabLst>
                <a:tab pos="1202055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baseline="37037" sz="1350">
                <a:latin typeface="Arial"/>
                <a:cs typeface="Arial"/>
              </a:rPr>
              <a:t>4/2</a:t>
            </a:r>
            <a:r>
              <a:rPr dirty="0" baseline="37037" sz="1350" spc="22">
                <a:latin typeface="Times New Roman"/>
                <a:cs typeface="Times New Roman"/>
              </a:rPr>
              <a:t> </a:t>
            </a:r>
            <a:r>
              <a:rPr dirty="0" baseline="37037" sz="1350" spc="-75">
                <a:latin typeface="Arial"/>
                <a:cs typeface="Arial"/>
              </a:rPr>
              <a:t>P</a:t>
            </a:r>
            <a:endParaRPr baseline="37037" sz="1350">
              <a:latin typeface="Arial"/>
              <a:cs typeface="Arial"/>
            </a:endParaRPr>
          </a:p>
          <a:p>
            <a:pPr marL="38100">
              <a:lnSpc>
                <a:spcPts val="1410"/>
              </a:lnSpc>
              <a:tabLst>
                <a:tab pos="1110615" algn="l"/>
              </a:tabLst>
            </a:pP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</a:t>
            </a:r>
            <a:r>
              <a:rPr dirty="0" sz="1200" spc="-10">
                <a:latin typeface="Arial"/>
                <a:cs typeface="Arial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900">
                <a:latin typeface="Arial"/>
                <a:cs typeface="Arial"/>
              </a:rPr>
              <a:t>2U</a:t>
            </a:r>
            <a:r>
              <a:rPr dirty="0" sz="900" spc="34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2V</a:t>
            </a:r>
            <a:r>
              <a:rPr dirty="0" sz="900" spc="38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2W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828545" y="2177643"/>
            <a:ext cx="3960495" cy="2257425"/>
            <a:chOff x="828545" y="2177643"/>
            <a:chExt cx="3960495" cy="2257425"/>
          </a:xfrm>
        </p:grpSpPr>
        <p:pic>
          <p:nvPicPr>
            <p:cNvPr id="61" name="object 6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26729" y="2177643"/>
              <a:ext cx="150787" cy="150787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11733" y="2179135"/>
              <a:ext cx="149326" cy="149326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95743" y="2179135"/>
              <a:ext cx="149326" cy="14932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15186" y="2179135"/>
              <a:ext cx="149326" cy="149326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9189" y="2179135"/>
              <a:ext cx="149326" cy="149326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14781" y="3181851"/>
              <a:ext cx="140182" cy="14170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95743" y="3178803"/>
              <a:ext cx="149326" cy="149326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15186" y="3178803"/>
              <a:ext cx="149326" cy="14932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39189" y="3178803"/>
              <a:ext cx="149326" cy="149326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4246029" y="4330839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8288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4196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10668" y="12192"/>
                  </a:lnTo>
                </a:path>
                <a:path w="20320" h="55245">
                  <a:moveTo>
                    <a:pt x="0" y="44196"/>
                  </a:moveTo>
                  <a:lnTo>
                    <a:pt x="1524" y="12192"/>
                  </a:lnTo>
                </a:path>
                <a:path w="20320" h="55245">
                  <a:moveTo>
                    <a:pt x="10668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183545" y="4288180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02108" y="71615"/>
                  </a:moveTo>
                  <a:lnTo>
                    <a:pt x="83820" y="97523"/>
                  </a:lnTo>
                  <a:lnTo>
                    <a:pt x="64008" y="97523"/>
                  </a:lnTo>
                  <a:lnTo>
                    <a:pt x="57912" y="94475"/>
                  </a:lnTo>
                  <a:lnTo>
                    <a:pt x="51816" y="89903"/>
                  </a:lnTo>
                  <a:lnTo>
                    <a:pt x="47244" y="83807"/>
                  </a:lnTo>
                  <a:lnTo>
                    <a:pt x="44196" y="71615"/>
                  </a:lnTo>
                  <a:lnTo>
                    <a:pt x="45720" y="63995"/>
                  </a:lnTo>
                  <a:lnTo>
                    <a:pt x="47244" y="57899"/>
                  </a:lnTo>
                  <a:lnTo>
                    <a:pt x="51816" y="51803"/>
                  </a:lnTo>
                  <a:lnTo>
                    <a:pt x="57912" y="47231"/>
                  </a:lnTo>
                  <a:lnTo>
                    <a:pt x="64008" y="45707"/>
                  </a:lnTo>
                  <a:lnTo>
                    <a:pt x="70104" y="42659"/>
                  </a:lnTo>
                  <a:lnTo>
                    <a:pt x="76200" y="42659"/>
                  </a:lnTo>
                  <a:lnTo>
                    <a:pt x="83820" y="45707"/>
                  </a:lnTo>
                  <a:lnTo>
                    <a:pt x="89916" y="47231"/>
                  </a:lnTo>
                  <a:lnTo>
                    <a:pt x="96012" y="51803"/>
                  </a:lnTo>
                  <a:lnTo>
                    <a:pt x="99060" y="57899"/>
                  </a:lnTo>
                  <a:lnTo>
                    <a:pt x="100584" y="63995"/>
                  </a:lnTo>
                  <a:lnTo>
                    <a:pt x="102108" y="71615"/>
                  </a:lnTo>
                </a:path>
                <a:path w="143510" h="143510">
                  <a:moveTo>
                    <a:pt x="143243" y="71615"/>
                  </a:moveTo>
                  <a:lnTo>
                    <a:pt x="129527" y="112763"/>
                  </a:lnTo>
                  <a:lnTo>
                    <a:pt x="114300" y="128003"/>
                  </a:lnTo>
                  <a:lnTo>
                    <a:pt x="105156" y="135623"/>
                  </a:lnTo>
                  <a:lnTo>
                    <a:pt x="94488" y="138671"/>
                  </a:lnTo>
                  <a:lnTo>
                    <a:pt x="82296" y="141719"/>
                  </a:lnTo>
                  <a:lnTo>
                    <a:pt x="71628" y="143243"/>
                  </a:lnTo>
                  <a:lnTo>
                    <a:pt x="59436" y="141719"/>
                  </a:lnTo>
                  <a:lnTo>
                    <a:pt x="50292" y="138671"/>
                  </a:lnTo>
                  <a:lnTo>
                    <a:pt x="38100" y="135623"/>
                  </a:lnTo>
                  <a:lnTo>
                    <a:pt x="28956" y="128003"/>
                  </a:lnTo>
                  <a:lnTo>
                    <a:pt x="19812" y="121907"/>
                  </a:lnTo>
                  <a:lnTo>
                    <a:pt x="7620" y="103619"/>
                  </a:lnTo>
                  <a:lnTo>
                    <a:pt x="3048" y="92951"/>
                  </a:lnTo>
                  <a:lnTo>
                    <a:pt x="0" y="82283"/>
                  </a:lnTo>
                  <a:lnTo>
                    <a:pt x="0" y="59423"/>
                  </a:lnTo>
                  <a:lnTo>
                    <a:pt x="19812" y="19799"/>
                  </a:lnTo>
                  <a:lnTo>
                    <a:pt x="59436" y="0"/>
                  </a:lnTo>
                  <a:lnTo>
                    <a:pt x="82296" y="0"/>
                  </a:lnTo>
                  <a:lnTo>
                    <a:pt x="129527" y="27419"/>
                  </a:lnTo>
                  <a:lnTo>
                    <a:pt x="141719" y="59423"/>
                  </a:lnTo>
                  <a:lnTo>
                    <a:pt x="143243" y="7161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468507" y="4330839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8288" y="0"/>
                  </a:moveTo>
                  <a:lnTo>
                    <a:pt x="19812" y="54864"/>
                  </a:lnTo>
                </a:path>
                <a:path w="20320" h="55245">
                  <a:moveTo>
                    <a:pt x="9144" y="44196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9144" y="12192"/>
                  </a:lnTo>
                </a:path>
                <a:path w="20320" h="55245">
                  <a:moveTo>
                    <a:pt x="0" y="44196"/>
                  </a:moveTo>
                  <a:lnTo>
                    <a:pt x="0" y="12192"/>
                  </a:lnTo>
                </a:path>
                <a:path w="20320" h="55245">
                  <a:moveTo>
                    <a:pt x="9144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406036" y="4288180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02095" y="71615"/>
                  </a:moveTo>
                  <a:lnTo>
                    <a:pt x="83807" y="97523"/>
                  </a:lnTo>
                  <a:lnTo>
                    <a:pt x="62471" y="97523"/>
                  </a:lnTo>
                  <a:lnTo>
                    <a:pt x="56375" y="94475"/>
                  </a:lnTo>
                  <a:lnTo>
                    <a:pt x="51803" y="89903"/>
                  </a:lnTo>
                  <a:lnTo>
                    <a:pt x="47231" y="83807"/>
                  </a:lnTo>
                  <a:lnTo>
                    <a:pt x="44183" y="77711"/>
                  </a:lnTo>
                  <a:lnTo>
                    <a:pt x="44183" y="63995"/>
                  </a:lnTo>
                  <a:lnTo>
                    <a:pt x="47231" y="57899"/>
                  </a:lnTo>
                  <a:lnTo>
                    <a:pt x="51803" y="51803"/>
                  </a:lnTo>
                  <a:lnTo>
                    <a:pt x="56375" y="47231"/>
                  </a:lnTo>
                  <a:lnTo>
                    <a:pt x="62471" y="45707"/>
                  </a:lnTo>
                  <a:lnTo>
                    <a:pt x="70091" y="42659"/>
                  </a:lnTo>
                  <a:lnTo>
                    <a:pt x="76187" y="42659"/>
                  </a:lnTo>
                  <a:lnTo>
                    <a:pt x="83807" y="45707"/>
                  </a:lnTo>
                  <a:lnTo>
                    <a:pt x="89903" y="47231"/>
                  </a:lnTo>
                  <a:lnTo>
                    <a:pt x="94475" y="51803"/>
                  </a:lnTo>
                  <a:lnTo>
                    <a:pt x="100571" y="63995"/>
                  </a:lnTo>
                  <a:lnTo>
                    <a:pt x="102095" y="71615"/>
                  </a:lnTo>
                </a:path>
                <a:path w="143510" h="143510">
                  <a:moveTo>
                    <a:pt x="143243" y="71615"/>
                  </a:moveTo>
                  <a:lnTo>
                    <a:pt x="129527" y="112763"/>
                  </a:lnTo>
                  <a:lnTo>
                    <a:pt x="112763" y="128003"/>
                  </a:lnTo>
                  <a:lnTo>
                    <a:pt x="103619" y="135623"/>
                  </a:lnTo>
                  <a:lnTo>
                    <a:pt x="92951" y="138671"/>
                  </a:lnTo>
                  <a:lnTo>
                    <a:pt x="82283" y="141719"/>
                  </a:lnTo>
                  <a:lnTo>
                    <a:pt x="71615" y="143243"/>
                  </a:lnTo>
                  <a:lnTo>
                    <a:pt x="59423" y="141719"/>
                  </a:lnTo>
                  <a:lnTo>
                    <a:pt x="21336" y="121907"/>
                  </a:lnTo>
                  <a:lnTo>
                    <a:pt x="0" y="82283"/>
                  </a:lnTo>
                  <a:lnTo>
                    <a:pt x="0" y="59423"/>
                  </a:lnTo>
                  <a:lnTo>
                    <a:pt x="28956" y="12179"/>
                  </a:lnTo>
                  <a:lnTo>
                    <a:pt x="39624" y="7607"/>
                  </a:lnTo>
                  <a:lnTo>
                    <a:pt x="48755" y="3048"/>
                  </a:lnTo>
                  <a:lnTo>
                    <a:pt x="59423" y="0"/>
                  </a:lnTo>
                  <a:lnTo>
                    <a:pt x="82283" y="0"/>
                  </a:lnTo>
                  <a:lnTo>
                    <a:pt x="121907" y="19799"/>
                  </a:lnTo>
                  <a:lnTo>
                    <a:pt x="141719" y="59423"/>
                  </a:lnTo>
                  <a:lnTo>
                    <a:pt x="143243" y="7161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692523" y="4330839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8288" y="0"/>
                  </a:moveTo>
                  <a:lnTo>
                    <a:pt x="18288" y="54864"/>
                  </a:lnTo>
                </a:path>
                <a:path w="18414" h="55245">
                  <a:moveTo>
                    <a:pt x="9144" y="44196"/>
                  </a:moveTo>
                  <a:lnTo>
                    <a:pt x="0" y="45720"/>
                  </a:lnTo>
                </a:path>
                <a:path w="18414" h="55245">
                  <a:moveTo>
                    <a:pt x="0" y="12192"/>
                  </a:moveTo>
                  <a:lnTo>
                    <a:pt x="9144" y="12192"/>
                  </a:lnTo>
                </a:path>
                <a:path w="18414" h="55245">
                  <a:moveTo>
                    <a:pt x="0" y="44196"/>
                  </a:moveTo>
                  <a:lnTo>
                    <a:pt x="0" y="12192"/>
                  </a:lnTo>
                </a:path>
                <a:path w="18414" h="55245">
                  <a:moveTo>
                    <a:pt x="9144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628515" y="4288180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03632" y="71615"/>
                  </a:moveTo>
                  <a:lnTo>
                    <a:pt x="102108" y="77711"/>
                  </a:lnTo>
                  <a:lnTo>
                    <a:pt x="99060" y="82283"/>
                  </a:lnTo>
                  <a:lnTo>
                    <a:pt x="96012" y="89903"/>
                  </a:lnTo>
                  <a:lnTo>
                    <a:pt x="89916" y="94475"/>
                  </a:lnTo>
                  <a:lnTo>
                    <a:pt x="85344" y="97523"/>
                  </a:lnTo>
                  <a:lnTo>
                    <a:pt x="64008" y="97523"/>
                  </a:lnTo>
                  <a:lnTo>
                    <a:pt x="57912" y="94475"/>
                  </a:lnTo>
                  <a:lnTo>
                    <a:pt x="53340" y="89903"/>
                  </a:lnTo>
                  <a:lnTo>
                    <a:pt x="48768" y="83807"/>
                  </a:lnTo>
                  <a:lnTo>
                    <a:pt x="45720" y="77711"/>
                  </a:lnTo>
                  <a:lnTo>
                    <a:pt x="45720" y="63995"/>
                  </a:lnTo>
                  <a:lnTo>
                    <a:pt x="48768" y="57899"/>
                  </a:lnTo>
                  <a:lnTo>
                    <a:pt x="53340" y="51803"/>
                  </a:lnTo>
                  <a:lnTo>
                    <a:pt x="57912" y="47231"/>
                  </a:lnTo>
                  <a:lnTo>
                    <a:pt x="64008" y="45707"/>
                  </a:lnTo>
                  <a:lnTo>
                    <a:pt x="70104" y="42659"/>
                  </a:lnTo>
                  <a:lnTo>
                    <a:pt x="77724" y="42659"/>
                  </a:lnTo>
                  <a:lnTo>
                    <a:pt x="85344" y="45707"/>
                  </a:lnTo>
                  <a:lnTo>
                    <a:pt x="89916" y="47231"/>
                  </a:lnTo>
                  <a:lnTo>
                    <a:pt x="96012" y="51803"/>
                  </a:lnTo>
                  <a:lnTo>
                    <a:pt x="102108" y="63995"/>
                  </a:lnTo>
                  <a:lnTo>
                    <a:pt x="103632" y="71615"/>
                  </a:lnTo>
                </a:path>
                <a:path w="143510" h="143510">
                  <a:moveTo>
                    <a:pt x="143243" y="71615"/>
                  </a:moveTo>
                  <a:lnTo>
                    <a:pt x="143243" y="82283"/>
                  </a:lnTo>
                  <a:lnTo>
                    <a:pt x="140195" y="92951"/>
                  </a:lnTo>
                  <a:lnTo>
                    <a:pt x="135623" y="103619"/>
                  </a:lnTo>
                  <a:lnTo>
                    <a:pt x="131051" y="112763"/>
                  </a:lnTo>
                  <a:lnTo>
                    <a:pt x="123431" y="121907"/>
                  </a:lnTo>
                  <a:lnTo>
                    <a:pt x="114300" y="128003"/>
                  </a:lnTo>
                  <a:lnTo>
                    <a:pt x="105156" y="135623"/>
                  </a:lnTo>
                  <a:lnTo>
                    <a:pt x="94488" y="138671"/>
                  </a:lnTo>
                  <a:lnTo>
                    <a:pt x="83820" y="141719"/>
                  </a:lnTo>
                  <a:lnTo>
                    <a:pt x="71628" y="143243"/>
                  </a:lnTo>
                  <a:lnTo>
                    <a:pt x="60960" y="141719"/>
                  </a:lnTo>
                  <a:lnTo>
                    <a:pt x="50292" y="138671"/>
                  </a:lnTo>
                  <a:lnTo>
                    <a:pt x="39624" y="135623"/>
                  </a:lnTo>
                  <a:lnTo>
                    <a:pt x="30480" y="128003"/>
                  </a:lnTo>
                  <a:lnTo>
                    <a:pt x="21336" y="121907"/>
                  </a:lnTo>
                  <a:lnTo>
                    <a:pt x="1524" y="82283"/>
                  </a:lnTo>
                  <a:lnTo>
                    <a:pt x="0" y="71615"/>
                  </a:lnTo>
                  <a:lnTo>
                    <a:pt x="1524" y="59423"/>
                  </a:lnTo>
                  <a:lnTo>
                    <a:pt x="21336" y="19799"/>
                  </a:lnTo>
                  <a:lnTo>
                    <a:pt x="60960" y="0"/>
                  </a:lnTo>
                  <a:lnTo>
                    <a:pt x="83820" y="0"/>
                  </a:lnTo>
                  <a:lnTo>
                    <a:pt x="123431" y="19799"/>
                  </a:lnTo>
                  <a:lnTo>
                    <a:pt x="143243" y="59423"/>
                  </a:lnTo>
                  <a:lnTo>
                    <a:pt x="143243" y="7161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837117" y="2352852"/>
              <a:ext cx="2674620" cy="894715"/>
            </a:xfrm>
            <a:custGeom>
              <a:avLst/>
              <a:gdLst/>
              <a:ahLst/>
              <a:cxnLst/>
              <a:rect l="l" t="t" r="r" b="b"/>
              <a:pathLst>
                <a:path w="2674620" h="894714">
                  <a:moveTo>
                    <a:pt x="0" y="0"/>
                  </a:moveTo>
                  <a:lnTo>
                    <a:pt x="1529" y="841184"/>
                  </a:lnTo>
                </a:path>
                <a:path w="2674620" h="894714">
                  <a:moveTo>
                    <a:pt x="2454963" y="894511"/>
                  </a:moveTo>
                  <a:lnTo>
                    <a:pt x="2456487" y="576021"/>
                  </a:lnTo>
                </a:path>
                <a:path w="2674620" h="894714">
                  <a:moveTo>
                    <a:pt x="2674406" y="894511"/>
                  </a:moveTo>
                  <a:lnTo>
                    <a:pt x="2674406" y="481545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884866" y="2320848"/>
              <a:ext cx="826135" cy="866140"/>
            </a:xfrm>
            <a:custGeom>
              <a:avLst/>
              <a:gdLst/>
              <a:ahLst/>
              <a:cxnLst/>
              <a:rect l="l" t="t" r="r" b="b"/>
              <a:pathLst>
                <a:path w="826135" h="866139">
                  <a:moveTo>
                    <a:pt x="0" y="4572"/>
                  </a:moveTo>
                  <a:lnTo>
                    <a:pt x="0" y="865568"/>
                  </a:lnTo>
                </a:path>
                <a:path w="826135" h="866139">
                  <a:moveTo>
                    <a:pt x="379450" y="860996"/>
                  </a:moveTo>
                  <a:lnTo>
                    <a:pt x="380974" y="3048"/>
                  </a:lnTo>
                </a:path>
                <a:path w="826135" h="866139">
                  <a:moveTo>
                    <a:pt x="601929" y="860996"/>
                  </a:moveTo>
                  <a:lnTo>
                    <a:pt x="603453" y="4572"/>
                  </a:lnTo>
                </a:path>
                <a:path w="826135" h="866139">
                  <a:moveTo>
                    <a:pt x="825944" y="860996"/>
                  </a:moveTo>
                  <a:lnTo>
                    <a:pt x="825944" y="0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1921611" y="3320433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1931301" y="2325420"/>
            <a:ext cx="143510" cy="998219"/>
            <a:chOff x="1931301" y="2325420"/>
            <a:chExt cx="143510" cy="998219"/>
          </a:xfrm>
        </p:grpSpPr>
        <p:pic>
          <p:nvPicPr>
            <p:cNvPr id="80" name="object 8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31301" y="3181883"/>
              <a:ext cx="143167" cy="141643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2002891" y="2325420"/>
              <a:ext cx="0" cy="861060"/>
            </a:xfrm>
            <a:custGeom>
              <a:avLst/>
              <a:gdLst/>
              <a:ahLst/>
              <a:cxnLst/>
              <a:rect l="l" t="t" r="r" b="b"/>
              <a:pathLst>
                <a:path w="0" h="861060">
                  <a:moveTo>
                    <a:pt x="0" y="0"/>
                  </a:moveTo>
                  <a:lnTo>
                    <a:pt x="0" y="860996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663207" y="5240401"/>
            <a:ext cx="4443095" cy="1143635"/>
            <a:chOff x="663207" y="5240401"/>
            <a:chExt cx="4443095" cy="1143635"/>
          </a:xfrm>
        </p:grpSpPr>
        <p:sp>
          <p:nvSpPr>
            <p:cNvPr id="83" name="object 83" descr=""/>
            <p:cNvSpPr/>
            <p:nvPr/>
          </p:nvSpPr>
          <p:spPr>
            <a:xfrm>
              <a:off x="3115310" y="5245163"/>
              <a:ext cx="1985645" cy="1134110"/>
            </a:xfrm>
            <a:custGeom>
              <a:avLst/>
              <a:gdLst/>
              <a:ahLst/>
              <a:cxnLst/>
              <a:rect l="l" t="t" r="r" b="b"/>
              <a:pathLst>
                <a:path w="1985645" h="1134110">
                  <a:moveTo>
                    <a:pt x="0" y="1133767"/>
                  </a:moveTo>
                  <a:lnTo>
                    <a:pt x="1985606" y="1133767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667970" y="5246686"/>
              <a:ext cx="1748155" cy="1132840"/>
            </a:xfrm>
            <a:custGeom>
              <a:avLst/>
              <a:gdLst/>
              <a:ahLst/>
              <a:cxnLst/>
              <a:rect l="l" t="t" r="r" b="b"/>
              <a:pathLst>
                <a:path w="1748155" h="1132839">
                  <a:moveTo>
                    <a:pt x="0" y="1132244"/>
                  </a:moveTo>
                  <a:lnTo>
                    <a:pt x="1747888" y="1132244"/>
                  </a:lnTo>
                  <a:lnTo>
                    <a:pt x="1747888" y="0"/>
                  </a:lnTo>
                  <a:lnTo>
                    <a:pt x="0" y="0"/>
                  </a:lnTo>
                  <a:lnTo>
                    <a:pt x="0" y="1132244"/>
                  </a:lnTo>
                  <a:close/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 txBox="1"/>
          <p:nvPr/>
        </p:nvSpPr>
        <p:spPr>
          <a:xfrm>
            <a:off x="1438541" y="6011744"/>
            <a:ext cx="169545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86" name="object 86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802797" y="6655307"/>
            <a:ext cx="160413" cy="145173"/>
          </a:xfrm>
          <a:prstGeom prst="rect">
            <a:avLst/>
          </a:prstGeom>
        </p:spPr>
      </p:pic>
      <p:sp>
        <p:nvSpPr>
          <p:cNvPr id="87" name="object 87" descr=""/>
          <p:cNvSpPr txBox="1"/>
          <p:nvPr/>
        </p:nvSpPr>
        <p:spPr>
          <a:xfrm>
            <a:off x="969194" y="5365680"/>
            <a:ext cx="1229360" cy="32131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05740" marR="5080" indent="-193675">
              <a:lnSpc>
                <a:spcPts val="114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88" name="object 88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91475" y="6190005"/>
            <a:ext cx="65455" cy="65455"/>
          </a:xfrm>
          <a:prstGeom prst="rect">
            <a:avLst/>
          </a:prstGeom>
        </p:spPr>
      </p:pic>
      <p:sp>
        <p:nvSpPr>
          <p:cNvPr id="89" name="object 89" descr=""/>
          <p:cNvSpPr txBox="1"/>
          <p:nvPr/>
        </p:nvSpPr>
        <p:spPr>
          <a:xfrm>
            <a:off x="3198622" y="5338248"/>
            <a:ext cx="1885950" cy="32131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481965" marR="5080" indent="-469900">
              <a:lnSpc>
                <a:spcPts val="114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4207421" y="6030019"/>
            <a:ext cx="58674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47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44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pic>
        <p:nvPicPr>
          <p:cNvPr id="91" name="object 91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82712" y="6190005"/>
            <a:ext cx="63919" cy="65455"/>
          </a:xfrm>
          <a:prstGeom prst="rect">
            <a:avLst/>
          </a:prstGeom>
        </p:spPr>
      </p:pic>
      <p:sp>
        <p:nvSpPr>
          <p:cNvPr id="92" name="object 92" descr=""/>
          <p:cNvSpPr txBox="1"/>
          <p:nvPr/>
        </p:nvSpPr>
        <p:spPr>
          <a:xfrm>
            <a:off x="958522" y="8094922"/>
            <a:ext cx="1068070" cy="32131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5095" marR="5080" indent="-113030">
              <a:lnSpc>
                <a:spcPts val="114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3" name="object 93" descr=""/>
          <p:cNvGrpSpPr/>
          <p:nvPr/>
        </p:nvGrpSpPr>
        <p:grpSpPr>
          <a:xfrm>
            <a:off x="835848" y="7596123"/>
            <a:ext cx="3915410" cy="519430"/>
            <a:chOff x="835848" y="7596123"/>
            <a:chExt cx="3915410" cy="519430"/>
          </a:xfrm>
        </p:grpSpPr>
        <p:sp>
          <p:nvSpPr>
            <p:cNvPr id="94" name="object 94" descr=""/>
            <p:cNvSpPr/>
            <p:nvPr/>
          </p:nvSpPr>
          <p:spPr>
            <a:xfrm>
              <a:off x="837118" y="7634604"/>
              <a:ext cx="424180" cy="422275"/>
            </a:xfrm>
            <a:custGeom>
              <a:avLst/>
              <a:gdLst/>
              <a:ahLst/>
              <a:cxnLst/>
              <a:rect l="l" t="t" r="r" b="b"/>
              <a:pathLst>
                <a:path w="424180" h="422275">
                  <a:moveTo>
                    <a:pt x="211827" y="0"/>
                  </a:moveTo>
                  <a:lnTo>
                    <a:pt x="192013" y="0"/>
                  </a:lnTo>
                  <a:lnTo>
                    <a:pt x="173727" y="3048"/>
                  </a:lnTo>
                  <a:lnTo>
                    <a:pt x="155436" y="7620"/>
                  </a:lnTo>
                  <a:lnTo>
                    <a:pt x="137151" y="12179"/>
                  </a:lnTo>
                  <a:lnTo>
                    <a:pt x="120387" y="21323"/>
                  </a:lnTo>
                  <a:lnTo>
                    <a:pt x="103634" y="28943"/>
                  </a:lnTo>
                  <a:lnTo>
                    <a:pt x="86871" y="39611"/>
                  </a:lnTo>
                  <a:lnTo>
                    <a:pt x="47249" y="79235"/>
                  </a:lnTo>
                  <a:lnTo>
                    <a:pt x="16769" y="128003"/>
                  </a:lnTo>
                  <a:lnTo>
                    <a:pt x="3051" y="182854"/>
                  </a:lnTo>
                  <a:lnTo>
                    <a:pt x="0" y="201142"/>
                  </a:lnTo>
                  <a:lnTo>
                    <a:pt x="0" y="220954"/>
                  </a:lnTo>
                  <a:lnTo>
                    <a:pt x="6097" y="257530"/>
                  </a:lnTo>
                  <a:lnTo>
                    <a:pt x="18291" y="294106"/>
                  </a:lnTo>
                  <a:lnTo>
                    <a:pt x="47249" y="342861"/>
                  </a:lnTo>
                  <a:lnTo>
                    <a:pt x="88394" y="380961"/>
                  </a:lnTo>
                  <a:lnTo>
                    <a:pt x="137151" y="406869"/>
                  </a:lnTo>
                  <a:lnTo>
                    <a:pt x="155436" y="414489"/>
                  </a:lnTo>
                  <a:lnTo>
                    <a:pt x="173727" y="417537"/>
                  </a:lnTo>
                  <a:lnTo>
                    <a:pt x="193536" y="420585"/>
                  </a:lnTo>
                  <a:lnTo>
                    <a:pt x="211827" y="422109"/>
                  </a:lnTo>
                  <a:lnTo>
                    <a:pt x="231636" y="420585"/>
                  </a:lnTo>
                  <a:lnTo>
                    <a:pt x="249927" y="417537"/>
                  </a:lnTo>
                  <a:lnTo>
                    <a:pt x="268198" y="414489"/>
                  </a:lnTo>
                  <a:lnTo>
                    <a:pt x="286489" y="406869"/>
                  </a:lnTo>
                  <a:lnTo>
                    <a:pt x="304775" y="400773"/>
                  </a:lnTo>
                  <a:lnTo>
                    <a:pt x="352018" y="368769"/>
                  </a:lnTo>
                  <a:lnTo>
                    <a:pt x="399266" y="310870"/>
                  </a:lnTo>
                  <a:lnTo>
                    <a:pt x="414492" y="275818"/>
                  </a:lnTo>
                  <a:lnTo>
                    <a:pt x="423635" y="219430"/>
                  </a:lnTo>
                  <a:lnTo>
                    <a:pt x="423635" y="201142"/>
                  </a:lnTo>
                  <a:lnTo>
                    <a:pt x="419065" y="163055"/>
                  </a:lnTo>
                  <a:lnTo>
                    <a:pt x="406886" y="126479"/>
                  </a:lnTo>
                  <a:lnTo>
                    <a:pt x="377929" y="79235"/>
                  </a:lnTo>
                  <a:lnTo>
                    <a:pt x="336778" y="39611"/>
                  </a:lnTo>
                  <a:lnTo>
                    <a:pt x="303253" y="21323"/>
                  </a:lnTo>
                  <a:lnTo>
                    <a:pt x="286489" y="12179"/>
                  </a:lnTo>
                  <a:lnTo>
                    <a:pt x="268198" y="7620"/>
                  </a:lnTo>
                  <a:lnTo>
                    <a:pt x="249927" y="3048"/>
                  </a:lnTo>
                  <a:lnTo>
                    <a:pt x="230113" y="0"/>
                  </a:lnTo>
                  <a:lnTo>
                    <a:pt x="2118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266850" y="7849463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18288" y="0"/>
                  </a:moveTo>
                  <a:lnTo>
                    <a:pt x="1522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3050" y="6096"/>
                  </a:lnTo>
                  <a:lnTo>
                    <a:pt x="15240" y="7620"/>
                  </a:lnTo>
                  <a:lnTo>
                    <a:pt x="18288" y="7620"/>
                  </a:lnTo>
                  <a:lnTo>
                    <a:pt x="19812" y="6096"/>
                  </a:lnTo>
                  <a:lnTo>
                    <a:pt x="19812" y="1524"/>
                  </a:lnTo>
                  <a:lnTo>
                    <a:pt x="18288" y="0"/>
                  </a:lnTo>
                  <a:close/>
                </a:path>
                <a:path w="399414" h="7620">
                  <a:moveTo>
                    <a:pt x="42672" y="0"/>
                  </a:moveTo>
                  <a:lnTo>
                    <a:pt x="27432" y="0"/>
                  </a:lnTo>
                  <a:lnTo>
                    <a:pt x="25908" y="1524"/>
                  </a:lnTo>
                  <a:lnTo>
                    <a:pt x="25908" y="6096"/>
                  </a:lnTo>
                  <a:lnTo>
                    <a:pt x="27432" y="7620"/>
                  </a:lnTo>
                  <a:lnTo>
                    <a:pt x="42672" y="7620"/>
                  </a:lnTo>
                  <a:lnTo>
                    <a:pt x="44196" y="6096"/>
                  </a:lnTo>
                  <a:lnTo>
                    <a:pt x="44196" y="1524"/>
                  </a:lnTo>
                  <a:lnTo>
                    <a:pt x="42672" y="0"/>
                  </a:lnTo>
                  <a:close/>
                </a:path>
                <a:path w="399414" h="7620">
                  <a:moveTo>
                    <a:pt x="68580" y="0"/>
                  </a:moveTo>
                  <a:lnTo>
                    <a:pt x="51816" y="0"/>
                  </a:lnTo>
                  <a:lnTo>
                    <a:pt x="50292" y="1524"/>
                  </a:lnTo>
                  <a:lnTo>
                    <a:pt x="50292" y="6096"/>
                  </a:lnTo>
                  <a:lnTo>
                    <a:pt x="51816" y="7620"/>
                  </a:lnTo>
                  <a:lnTo>
                    <a:pt x="68580" y="7620"/>
                  </a:lnTo>
                  <a:lnTo>
                    <a:pt x="70104" y="6096"/>
                  </a:lnTo>
                  <a:lnTo>
                    <a:pt x="70104" y="1524"/>
                  </a:lnTo>
                  <a:lnTo>
                    <a:pt x="68580" y="0"/>
                  </a:lnTo>
                  <a:close/>
                </a:path>
                <a:path w="399414" h="7620">
                  <a:moveTo>
                    <a:pt x="94488" y="0"/>
                  </a:moveTo>
                  <a:lnTo>
                    <a:pt x="77724" y="0"/>
                  </a:lnTo>
                  <a:lnTo>
                    <a:pt x="76200" y="1524"/>
                  </a:lnTo>
                  <a:lnTo>
                    <a:pt x="76200" y="6096"/>
                  </a:lnTo>
                  <a:lnTo>
                    <a:pt x="77724" y="7620"/>
                  </a:lnTo>
                  <a:lnTo>
                    <a:pt x="94488" y="7620"/>
                  </a:lnTo>
                  <a:lnTo>
                    <a:pt x="96012" y="6096"/>
                  </a:lnTo>
                  <a:lnTo>
                    <a:pt x="96012" y="1524"/>
                  </a:lnTo>
                  <a:lnTo>
                    <a:pt x="94488" y="0"/>
                  </a:lnTo>
                  <a:close/>
                </a:path>
                <a:path w="399414" h="7620">
                  <a:moveTo>
                    <a:pt x="118872" y="0"/>
                  </a:moveTo>
                  <a:lnTo>
                    <a:pt x="103632" y="0"/>
                  </a:lnTo>
                  <a:lnTo>
                    <a:pt x="102108" y="1524"/>
                  </a:lnTo>
                  <a:lnTo>
                    <a:pt x="102108" y="6096"/>
                  </a:lnTo>
                  <a:lnTo>
                    <a:pt x="103632" y="7620"/>
                  </a:lnTo>
                  <a:lnTo>
                    <a:pt x="118872" y="7620"/>
                  </a:lnTo>
                  <a:lnTo>
                    <a:pt x="120396" y="6096"/>
                  </a:lnTo>
                  <a:lnTo>
                    <a:pt x="120396" y="1524"/>
                  </a:lnTo>
                  <a:lnTo>
                    <a:pt x="118872" y="0"/>
                  </a:lnTo>
                  <a:close/>
                </a:path>
                <a:path w="399414" h="7620">
                  <a:moveTo>
                    <a:pt x="144767" y="0"/>
                  </a:moveTo>
                  <a:lnTo>
                    <a:pt x="128016" y="0"/>
                  </a:lnTo>
                  <a:lnTo>
                    <a:pt x="126492" y="1524"/>
                  </a:lnTo>
                  <a:lnTo>
                    <a:pt x="126492" y="6096"/>
                  </a:lnTo>
                  <a:lnTo>
                    <a:pt x="128016" y="7620"/>
                  </a:lnTo>
                  <a:lnTo>
                    <a:pt x="144767" y="7620"/>
                  </a:lnTo>
                  <a:lnTo>
                    <a:pt x="146291" y="6096"/>
                  </a:lnTo>
                  <a:lnTo>
                    <a:pt x="146291" y="1524"/>
                  </a:lnTo>
                  <a:lnTo>
                    <a:pt x="144767" y="0"/>
                  </a:lnTo>
                  <a:close/>
                </a:path>
                <a:path w="399414" h="7620">
                  <a:moveTo>
                    <a:pt x="155435" y="0"/>
                  </a:moveTo>
                  <a:lnTo>
                    <a:pt x="153911" y="0"/>
                  </a:lnTo>
                  <a:lnTo>
                    <a:pt x="152387" y="1524"/>
                  </a:lnTo>
                  <a:lnTo>
                    <a:pt x="152387" y="6096"/>
                  </a:lnTo>
                  <a:lnTo>
                    <a:pt x="153911" y="7620"/>
                  </a:lnTo>
                  <a:lnTo>
                    <a:pt x="170675" y="7620"/>
                  </a:lnTo>
                  <a:lnTo>
                    <a:pt x="170675" y="1524"/>
                  </a:lnTo>
                  <a:lnTo>
                    <a:pt x="167627" y="1524"/>
                  </a:lnTo>
                  <a:lnTo>
                    <a:pt x="155435" y="0"/>
                  </a:lnTo>
                  <a:close/>
                </a:path>
                <a:path w="399414" h="7620">
                  <a:moveTo>
                    <a:pt x="196583" y="1524"/>
                  </a:moveTo>
                  <a:lnTo>
                    <a:pt x="178295" y="1524"/>
                  </a:lnTo>
                  <a:lnTo>
                    <a:pt x="178295" y="6096"/>
                  </a:lnTo>
                  <a:lnTo>
                    <a:pt x="179819" y="7620"/>
                  </a:lnTo>
                  <a:lnTo>
                    <a:pt x="195059" y="7620"/>
                  </a:lnTo>
                  <a:lnTo>
                    <a:pt x="196583" y="6096"/>
                  </a:lnTo>
                  <a:lnTo>
                    <a:pt x="196583" y="1524"/>
                  </a:lnTo>
                  <a:close/>
                </a:path>
                <a:path w="399414" h="7620">
                  <a:moveTo>
                    <a:pt x="222491" y="1524"/>
                  </a:moveTo>
                  <a:lnTo>
                    <a:pt x="202679" y="1524"/>
                  </a:lnTo>
                  <a:lnTo>
                    <a:pt x="202679" y="6096"/>
                  </a:lnTo>
                  <a:lnTo>
                    <a:pt x="204203" y="7620"/>
                  </a:lnTo>
                  <a:lnTo>
                    <a:pt x="220967" y="7620"/>
                  </a:lnTo>
                  <a:lnTo>
                    <a:pt x="222491" y="6096"/>
                  </a:lnTo>
                  <a:lnTo>
                    <a:pt x="222491" y="1524"/>
                  </a:lnTo>
                  <a:close/>
                </a:path>
                <a:path w="399414" h="7620">
                  <a:moveTo>
                    <a:pt x="245351" y="1524"/>
                  </a:moveTo>
                  <a:lnTo>
                    <a:pt x="228587" y="1524"/>
                  </a:lnTo>
                  <a:lnTo>
                    <a:pt x="228587" y="6096"/>
                  </a:lnTo>
                  <a:lnTo>
                    <a:pt x="230111" y="7620"/>
                  </a:lnTo>
                  <a:lnTo>
                    <a:pt x="245351" y="7620"/>
                  </a:lnTo>
                  <a:lnTo>
                    <a:pt x="246875" y="6096"/>
                  </a:lnTo>
                  <a:lnTo>
                    <a:pt x="246875" y="3048"/>
                  </a:lnTo>
                  <a:lnTo>
                    <a:pt x="245351" y="1524"/>
                  </a:lnTo>
                  <a:close/>
                </a:path>
                <a:path w="399414" h="7620">
                  <a:moveTo>
                    <a:pt x="271259" y="1524"/>
                  </a:moveTo>
                  <a:lnTo>
                    <a:pt x="254495" y="1524"/>
                  </a:lnTo>
                  <a:lnTo>
                    <a:pt x="254495" y="7620"/>
                  </a:lnTo>
                  <a:lnTo>
                    <a:pt x="271259" y="7620"/>
                  </a:lnTo>
                  <a:lnTo>
                    <a:pt x="272783" y="6096"/>
                  </a:lnTo>
                  <a:lnTo>
                    <a:pt x="272783" y="3048"/>
                  </a:lnTo>
                  <a:lnTo>
                    <a:pt x="271259" y="1524"/>
                  </a:lnTo>
                  <a:close/>
                </a:path>
                <a:path w="399414" h="7620">
                  <a:moveTo>
                    <a:pt x="297154" y="1524"/>
                  </a:moveTo>
                  <a:lnTo>
                    <a:pt x="280403" y="1524"/>
                  </a:lnTo>
                  <a:lnTo>
                    <a:pt x="278879" y="3048"/>
                  </a:lnTo>
                  <a:lnTo>
                    <a:pt x="278879" y="6096"/>
                  </a:lnTo>
                  <a:lnTo>
                    <a:pt x="280403" y="7620"/>
                  </a:lnTo>
                  <a:lnTo>
                    <a:pt x="297154" y="7620"/>
                  </a:lnTo>
                  <a:lnTo>
                    <a:pt x="298678" y="6096"/>
                  </a:lnTo>
                  <a:lnTo>
                    <a:pt x="298678" y="3048"/>
                  </a:lnTo>
                  <a:lnTo>
                    <a:pt x="297154" y="1524"/>
                  </a:lnTo>
                  <a:close/>
                </a:path>
                <a:path w="399414" h="7620">
                  <a:moveTo>
                    <a:pt x="321538" y="1524"/>
                  </a:moveTo>
                  <a:lnTo>
                    <a:pt x="306298" y="1524"/>
                  </a:lnTo>
                  <a:lnTo>
                    <a:pt x="304774" y="3048"/>
                  </a:lnTo>
                  <a:lnTo>
                    <a:pt x="304774" y="6096"/>
                  </a:lnTo>
                  <a:lnTo>
                    <a:pt x="306298" y="7620"/>
                  </a:lnTo>
                  <a:lnTo>
                    <a:pt x="321538" y="7620"/>
                  </a:lnTo>
                  <a:lnTo>
                    <a:pt x="323062" y="6096"/>
                  </a:lnTo>
                  <a:lnTo>
                    <a:pt x="323062" y="3048"/>
                  </a:lnTo>
                  <a:lnTo>
                    <a:pt x="321538" y="1524"/>
                  </a:lnTo>
                  <a:close/>
                </a:path>
                <a:path w="399414" h="7620">
                  <a:moveTo>
                    <a:pt x="347446" y="1524"/>
                  </a:moveTo>
                  <a:lnTo>
                    <a:pt x="330682" y="1524"/>
                  </a:lnTo>
                  <a:lnTo>
                    <a:pt x="329158" y="3048"/>
                  </a:lnTo>
                  <a:lnTo>
                    <a:pt x="329158" y="6096"/>
                  </a:lnTo>
                  <a:lnTo>
                    <a:pt x="330682" y="7620"/>
                  </a:lnTo>
                  <a:lnTo>
                    <a:pt x="347446" y="7620"/>
                  </a:lnTo>
                  <a:lnTo>
                    <a:pt x="348970" y="6096"/>
                  </a:lnTo>
                  <a:lnTo>
                    <a:pt x="348970" y="3048"/>
                  </a:lnTo>
                  <a:lnTo>
                    <a:pt x="347446" y="1524"/>
                  </a:lnTo>
                  <a:close/>
                </a:path>
                <a:path w="399414" h="7620">
                  <a:moveTo>
                    <a:pt x="373354" y="1524"/>
                  </a:moveTo>
                  <a:lnTo>
                    <a:pt x="356590" y="1524"/>
                  </a:lnTo>
                  <a:lnTo>
                    <a:pt x="355066" y="3048"/>
                  </a:lnTo>
                  <a:lnTo>
                    <a:pt x="355066" y="6096"/>
                  </a:lnTo>
                  <a:lnTo>
                    <a:pt x="356590" y="7620"/>
                  </a:lnTo>
                  <a:lnTo>
                    <a:pt x="373354" y="7620"/>
                  </a:lnTo>
                  <a:lnTo>
                    <a:pt x="374878" y="6096"/>
                  </a:lnTo>
                  <a:lnTo>
                    <a:pt x="374878" y="3048"/>
                  </a:lnTo>
                  <a:lnTo>
                    <a:pt x="373354" y="1524"/>
                  </a:lnTo>
                  <a:close/>
                </a:path>
                <a:path w="399414" h="7620">
                  <a:moveTo>
                    <a:pt x="397738" y="1524"/>
                  </a:moveTo>
                  <a:lnTo>
                    <a:pt x="382498" y="1524"/>
                  </a:lnTo>
                  <a:lnTo>
                    <a:pt x="380974" y="3048"/>
                  </a:lnTo>
                  <a:lnTo>
                    <a:pt x="380974" y="6096"/>
                  </a:lnTo>
                  <a:lnTo>
                    <a:pt x="382498" y="7620"/>
                  </a:lnTo>
                  <a:lnTo>
                    <a:pt x="397738" y="7620"/>
                  </a:lnTo>
                  <a:lnTo>
                    <a:pt x="399262" y="6096"/>
                  </a:lnTo>
                  <a:lnTo>
                    <a:pt x="399262" y="3048"/>
                  </a:lnTo>
                  <a:lnTo>
                    <a:pt x="397738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266850" y="7849463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3050" y="0"/>
                  </a:moveTo>
                  <a:lnTo>
                    <a:pt x="16764" y="0"/>
                  </a:lnTo>
                  <a:lnTo>
                    <a:pt x="18288" y="0"/>
                  </a:lnTo>
                  <a:lnTo>
                    <a:pt x="19812" y="1524"/>
                  </a:lnTo>
                  <a:lnTo>
                    <a:pt x="19812" y="3048"/>
                  </a:lnTo>
                  <a:lnTo>
                    <a:pt x="19812" y="6096"/>
                  </a:lnTo>
                  <a:lnTo>
                    <a:pt x="18288" y="7620"/>
                  </a:lnTo>
                  <a:lnTo>
                    <a:pt x="15240" y="7620"/>
                  </a:lnTo>
                  <a:lnTo>
                    <a:pt x="3050" y="6096"/>
                  </a:lnTo>
                  <a:lnTo>
                    <a:pt x="1522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1522" y="0"/>
                  </a:lnTo>
                  <a:lnTo>
                    <a:pt x="3050" y="0"/>
                  </a:lnTo>
                  <a:close/>
                </a:path>
                <a:path w="399414" h="7620">
                  <a:moveTo>
                    <a:pt x="28956" y="0"/>
                  </a:moveTo>
                  <a:lnTo>
                    <a:pt x="41148" y="0"/>
                  </a:lnTo>
                  <a:lnTo>
                    <a:pt x="42672" y="0"/>
                  </a:lnTo>
                  <a:lnTo>
                    <a:pt x="44196" y="1524"/>
                  </a:lnTo>
                  <a:lnTo>
                    <a:pt x="44196" y="3048"/>
                  </a:lnTo>
                  <a:lnTo>
                    <a:pt x="44196" y="6096"/>
                  </a:lnTo>
                  <a:lnTo>
                    <a:pt x="42672" y="7620"/>
                  </a:lnTo>
                  <a:lnTo>
                    <a:pt x="41148" y="7620"/>
                  </a:lnTo>
                  <a:lnTo>
                    <a:pt x="28956" y="7620"/>
                  </a:lnTo>
                  <a:lnTo>
                    <a:pt x="27432" y="7620"/>
                  </a:lnTo>
                  <a:lnTo>
                    <a:pt x="25908" y="6096"/>
                  </a:lnTo>
                  <a:lnTo>
                    <a:pt x="25908" y="3048"/>
                  </a:lnTo>
                  <a:lnTo>
                    <a:pt x="25908" y="1524"/>
                  </a:lnTo>
                  <a:lnTo>
                    <a:pt x="27432" y="0"/>
                  </a:lnTo>
                  <a:lnTo>
                    <a:pt x="28956" y="0"/>
                  </a:lnTo>
                  <a:close/>
                </a:path>
                <a:path w="399414" h="7620">
                  <a:moveTo>
                    <a:pt x="53340" y="0"/>
                  </a:moveTo>
                  <a:lnTo>
                    <a:pt x="67056" y="0"/>
                  </a:lnTo>
                  <a:lnTo>
                    <a:pt x="68580" y="0"/>
                  </a:lnTo>
                  <a:lnTo>
                    <a:pt x="70104" y="1524"/>
                  </a:lnTo>
                  <a:lnTo>
                    <a:pt x="70104" y="3048"/>
                  </a:lnTo>
                  <a:lnTo>
                    <a:pt x="70104" y="6096"/>
                  </a:lnTo>
                  <a:lnTo>
                    <a:pt x="68580" y="7620"/>
                  </a:lnTo>
                  <a:lnTo>
                    <a:pt x="67056" y="7620"/>
                  </a:lnTo>
                  <a:lnTo>
                    <a:pt x="53340" y="7620"/>
                  </a:lnTo>
                  <a:lnTo>
                    <a:pt x="51816" y="7620"/>
                  </a:lnTo>
                  <a:lnTo>
                    <a:pt x="50292" y="6096"/>
                  </a:lnTo>
                  <a:lnTo>
                    <a:pt x="50292" y="3048"/>
                  </a:lnTo>
                  <a:lnTo>
                    <a:pt x="50292" y="1524"/>
                  </a:lnTo>
                  <a:lnTo>
                    <a:pt x="51816" y="0"/>
                  </a:lnTo>
                  <a:lnTo>
                    <a:pt x="53340" y="0"/>
                  </a:lnTo>
                  <a:close/>
                </a:path>
                <a:path w="399414" h="7620">
                  <a:moveTo>
                    <a:pt x="79248" y="0"/>
                  </a:moveTo>
                  <a:lnTo>
                    <a:pt x="91440" y="0"/>
                  </a:lnTo>
                  <a:lnTo>
                    <a:pt x="94488" y="0"/>
                  </a:lnTo>
                  <a:lnTo>
                    <a:pt x="96012" y="1524"/>
                  </a:lnTo>
                  <a:lnTo>
                    <a:pt x="96012" y="4572"/>
                  </a:lnTo>
                  <a:lnTo>
                    <a:pt x="96012" y="6096"/>
                  </a:lnTo>
                  <a:lnTo>
                    <a:pt x="94488" y="7620"/>
                  </a:lnTo>
                  <a:lnTo>
                    <a:pt x="91440" y="7620"/>
                  </a:lnTo>
                  <a:lnTo>
                    <a:pt x="79248" y="7620"/>
                  </a:lnTo>
                  <a:lnTo>
                    <a:pt x="77724" y="7620"/>
                  </a:lnTo>
                  <a:lnTo>
                    <a:pt x="76200" y="6096"/>
                  </a:lnTo>
                  <a:lnTo>
                    <a:pt x="76200" y="3048"/>
                  </a:lnTo>
                  <a:lnTo>
                    <a:pt x="76200" y="1524"/>
                  </a:lnTo>
                  <a:lnTo>
                    <a:pt x="77724" y="0"/>
                  </a:lnTo>
                  <a:lnTo>
                    <a:pt x="79248" y="0"/>
                  </a:lnTo>
                  <a:close/>
                </a:path>
                <a:path w="399414" h="7620">
                  <a:moveTo>
                    <a:pt x="105156" y="0"/>
                  </a:moveTo>
                  <a:lnTo>
                    <a:pt x="117348" y="0"/>
                  </a:lnTo>
                  <a:lnTo>
                    <a:pt x="118872" y="0"/>
                  </a:lnTo>
                  <a:lnTo>
                    <a:pt x="120396" y="1524"/>
                  </a:lnTo>
                  <a:lnTo>
                    <a:pt x="120396" y="4572"/>
                  </a:lnTo>
                  <a:lnTo>
                    <a:pt x="120396" y="6096"/>
                  </a:lnTo>
                  <a:lnTo>
                    <a:pt x="118872" y="7620"/>
                  </a:lnTo>
                  <a:lnTo>
                    <a:pt x="117348" y="7620"/>
                  </a:lnTo>
                  <a:lnTo>
                    <a:pt x="105156" y="7620"/>
                  </a:lnTo>
                  <a:lnTo>
                    <a:pt x="103632" y="7620"/>
                  </a:lnTo>
                  <a:lnTo>
                    <a:pt x="102108" y="6096"/>
                  </a:lnTo>
                  <a:lnTo>
                    <a:pt x="102108" y="4572"/>
                  </a:lnTo>
                  <a:lnTo>
                    <a:pt x="102108" y="1524"/>
                  </a:lnTo>
                  <a:lnTo>
                    <a:pt x="103632" y="0"/>
                  </a:lnTo>
                  <a:lnTo>
                    <a:pt x="105156" y="0"/>
                  </a:lnTo>
                  <a:close/>
                </a:path>
                <a:path w="399414" h="7620">
                  <a:moveTo>
                    <a:pt x="129540" y="0"/>
                  </a:moveTo>
                  <a:lnTo>
                    <a:pt x="143243" y="0"/>
                  </a:lnTo>
                  <a:lnTo>
                    <a:pt x="144767" y="0"/>
                  </a:lnTo>
                  <a:lnTo>
                    <a:pt x="146291" y="1524"/>
                  </a:lnTo>
                  <a:lnTo>
                    <a:pt x="146291" y="4572"/>
                  </a:lnTo>
                  <a:lnTo>
                    <a:pt x="146291" y="6096"/>
                  </a:lnTo>
                  <a:lnTo>
                    <a:pt x="144767" y="7620"/>
                  </a:lnTo>
                  <a:lnTo>
                    <a:pt x="143243" y="7620"/>
                  </a:lnTo>
                  <a:lnTo>
                    <a:pt x="129540" y="7620"/>
                  </a:lnTo>
                  <a:lnTo>
                    <a:pt x="128016" y="7620"/>
                  </a:lnTo>
                  <a:lnTo>
                    <a:pt x="126492" y="6096"/>
                  </a:lnTo>
                  <a:lnTo>
                    <a:pt x="126492" y="4572"/>
                  </a:lnTo>
                  <a:lnTo>
                    <a:pt x="126492" y="1524"/>
                  </a:lnTo>
                  <a:lnTo>
                    <a:pt x="128016" y="0"/>
                  </a:lnTo>
                  <a:lnTo>
                    <a:pt x="129540" y="0"/>
                  </a:lnTo>
                  <a:close/>
                </a:path>
                <a:path w="399414" h="7620">
                  <a:moveTo>
                    <a:pt x="155435" y="0"/>
                  </a:moveTo>
                  <a:lnTo>
                    <a:pt x="167627" y="1524"/>
                  </a:lnTo>
                  <a:lnTo>
                    <a:pt x="170675" y="1524"/>
                  </a:lnTo>
                  <a:lnTo>
                    <a:pt x="170675" y="4572"/>
                  </a:lnTo>
                  <a:lnTo>
                    <a:pt x="170675" y="6096"/>
                  </a:lnTo>
                  <a:lnTo>
                    <a:pt x="170675" y="7620"/>
                  </a:lnTo>
                  <a:lnTo>
                    <a:pt x="167627" y="7620"/>
                  </a:lnTo>
                  <a:lnTo>
                    <a:pt x="155435" y="7620"/>
                  </a:lnTo>
                  <a:lnTo>
                    <a:pt x="153911" y="7620"/>
                  </a:lnTo>
                  <a:lnTo>
                    <a:pt x="152387" y="6096"/>
                  </a:lnTo>
                  <a:lnTo>
                    <a:pt x="152387" y="4572"/>
                  </a:lnTo>
                  <a:lnTo>
                    <a:pt x="152387" y="1524"/>
                  </a:lnTo>
                  <a:lnTo>
                    <a:pt x="153911" y="0"/>
                  </a:lnTo>
                  <a:lnTo>
                    <a:pt x="155435" y="0"/>
                  </a:lnTo>
                  <a:close/>
                </a:path>
                <a:path w="399414" h="7620">
                  <a:moveTo>
                    <a:pt x="181343" y="1524"/>
                  </a:moveTo>
                  <a:lnTo>
                    <a:pt x="193535" y="1524"/>
                  </a:lnTo>
                  <a:lnTo>
                    <a:pt x="195059" y="1524"/>
                  </a:lnTo>
                  <a:lnTo>
                    <a:pt x="196583" y="1524"/>
                  </a:lnTo>
                  <a:lnTo>
                    <a:pt x="196583" y="4572"/>
                  </a:lnTo>
                  <a:lnTo>
                    <a:pt x="196583" y="6096"/>
                  </a:lnTo>
                  <a:lnTo>
                    <a:pt x="195059" y="7620"/>
                  </a:lnTo>
                  <a:lnTo>
                    <a:pt x="193535" y="7620"/>
                  </a:lnTo>
                  <a:lnTo>
                    <a:pt x="181343" y="7620"/>
                  </a:lnTo>
                  <a:lnTo>
                    <a:pt x="179819" y="7620"/>
                  </a:lnTo>
                  <a:lnTo>
                    <a:pt x="178295" y="6096"/>
                  </a:lnTo>
                  <a:lnTo>
                    <a:pt x="178295" y="4572"/>
                  </a:lnTo>
                  <a:lnTo>
                    <a:pt x="178295" y="1524"/>
                  </a:lnTo>
                  <a:lnTo>
                    <a:pt x="179819" y="1524"/>
                  </a:lnTo>
                  <a:lnTo>
                    <a:pt x="181343" y="1524"/>
                  </a:lnTo>
                  <a:close/>
                </a:path>
                <a:path w="399414" h="7620">
                  <a:moveTo>
                    <a:pt x="205727" y="1524"/>
                  </a:moveTo>
                  <a:lnTo>
                    <a:pt x="219443" y="1524"/>
                  </a:lnTo>
                  <a:lnTo>
                    <a:pt x="220967" y="1524"/>
                  </a:lnTo>
                  <a:lnTo>
                    <a:pt x="222491" y="1524"/>
                  </a:lnTo>
                  <a:lnTo>
                    <a:pt x="222491" y="4572"/>
                  </a:lnTo>
                  <a:lnTo>
                    <a:pt x="222491" y="6096"/>
                  </a:lnTo>
                  <a:lnTo>
                    <a:pt x="220967" y="7620"/>
                  </a:lnTo>
                  <a:lnTo>
                    <a:pt x="219443" y="7620"/>
                  </a:lnTo>
                  <a:lnTo>
                    <a:pt x="205727" y="7620"/>
                  </a:lnTo>
                  <a:lnTo>
                    <a:pt x="204203" y="7620"/>
                  </a:lnTo>
                  <a:lnTo>
                    <a:pt x="202679" y="6096"/>
                  </a:lnTo>
                  <a:lnTo>
                    <a:pt x="202679" y="4572"/>
                  </a:lnTo>
                  <a:lnTo>
                    <a:pt x="202679" y="1524"/>
                  </a:lnTo>
                  <a:lnTo>
                    <a:pt x="204203" y="1524"/>
                  </a:lnTo>
                  <a:lnTo>
                    <a:pt x="205727" y="1524"/>
                  </a:lnTo>
                  <a:close/>
                </a:path>
                <a:path w="399414" h="7620">
                  <a:moveTo>
                    <a:pt x="231635" y="1524"/>
                  </a:moveTo>
                  <a:lnTo>
                    <a:pt x="243827" y="1524"/>
                  </a:lnTo>
                  <a:lnTo>
                    <a:pt x="245351" y="1524"/>
                  </a:lnTo>
                  <a:lnTo>
                    <a:pt x="246875" y="3048"/>
                  </a:lnTo>
                  <a:lnTo>
                    <a:pt x="246875" y="4572"/>
                  </a:lnTo>
                  <a:lnTo>
                    <a:pt x="246875" y="6096"/>
                  </a:lnTo>
                  <a:lnTo>
                    <a:pt x="245351" y="7620"/>
                  </a:lnTo>
                  <a:lnTo>
                    <a:pt x="243827" y="7620"/>
                  </a:lnTo>
                  <a:lnTo>
                    <a:pt x="231635" y="7620"/>
                  </a:lnTo>
                  <a:lnTo>
                    <a:pt x="230111" y="7620"/>
                  </a:lnTo>
                  <a:lnTo>
                    <a:pt x="228587" y="6096"/>
                  </a:lnTo>
                  <a:lnTo>
                    <a:pt x="228587" y="4572"/>
                  </a:lnTo>
                  <a:lnTo>
                    <a:pt x="228587" y="1524"/>
                  </a:lnTo>
                  <a:lnTo>
                    <a:pt x="230111" y="1524"/>
                  </a:lnTo>
                  <a:lnTo>
                    <a:pt x="231635" y="1524"/>
                  </a:lnTo>
                  <a:close/>
                </a:path>
                <a:path w="399414" h="7620">
                  <a:moveTo>
                    <a:pt x="257543" y="1524"/>
                  </a:moveTo>
                  <a:lnTo>
                    <a:pt x="269735" y="1524"/>
                  </a:lnTo>
                  <a:lnTo>
                    <a:pt x="271259" y="1524"/>
                  </a:lnTo>
                  <a:lnTo>
                    <a:pt x="272783" y="3048"/>
                  </a:lnTo>
                  <a:lnTo>
                    <a:pt x="272783" y="4572"/>
                  </a:lnTo>
                  <a:lnTo>
                    <a:pt x="272783" y="6096"/>
                  </a:lnTo>
                  <a:lnTo>
                    <a:pt x="271259" y="7620"/>
                  </a:lnTo>
                  <a:lnTo>
                    <a:pt x="269735" y="7620"/>
                  </a:lnTo>
                  <a:lnTo>
                    <a:pt x="257543" y="7620"/>
                  </a:lnTo>
                  <a:lnTo>
                    <a:pt x="254495" y="7620"/>
                  </a:lnTo>
                  <a:lnTo>
                    <a:pt x="254495" y="6096"/>
                  </a:lnTo>
                  <a:lnTo>
                    <a:pt x="254495" y="4572"/>
                  </a:lnTo>
                  <a:lnTo>
                    <a:pt x="254495" y="3048"/>
                  </a:lnTo>
                  <a:lnTo>
                    <a:pt x="254495" y="1524"/>
                  </a:lnTo>
                  <a:lnTo>
                    <a:pt x="257543" y="1524"/>
                  </a:lnTo>
                  <a:close/>
                </a:path>
                <a:path w="399414" h="7620">
                  <a:moveTo>
                    <a:pt x="281927" y="1524"/>
                  </a:moveTo>
                  <a:lnTo>
                    <a:pt x="295630" y="1524"/>
                  </a:lnTo>
                  <a:lnTo>
                    <a:pt x="297154" y="1524"/>
                  </a:lnTo>
                  <a:lnTo>
                    <a:pt x="298678" y="3048"/>
                  </a:lnTo>
                  <a:lnTo>
                    <a:pt x="298678" y="4572"/>
                  </a:lnTo>
                  <a:lnTo>
                    <a:pt x="298678" y="6096"/>
                  </a:lnTo>
                  <a:lnTo>
                    <a:pt x="297154" y="7620"/>
                  </a:lnTo>
                  <a:lnTo>
                    <a:pt x="295630" y="7620"/>
                  </a:lnTo>
                  <a:lnTo>
                    <a:pt x="281927" y="7620"/>
                  </a:lnTo>
                  <a:lnTo>
                    <a:pt x="280403" y="7620"/>
                  </a:lnTo>
                  <a:lnTo>
                    <a:pt x="278879" y="6096"/>
                  </a:lnTo>
                  <a:lnTo>
                    <a:pt x="278879" y="4572"/>
                  </a:lnTo>
                  <a:lnTo>
                    <a:pt x="278879" y="3048"/>
                  </a:lnTo>
                  <a:lnTo>
                    <a:pt x="280403" y="1524"/>
                  </a:lnTo>
                  <a:lnTo>
                    <a:pt x="281927" y="1524"/>
                  </a:lnTo>
                  <a:close/>
                </a:path>
                <a:path w="399414" h="7620">
                  <a:moveTo>
                    <a:pt x="307822" y="1524"/>
                  </a:moveTo>
                  <a:lnTo>
                    <a:pt x="320014" y="1524"/>
                  </a:lnTo>
                  <a:lnTo>
                    <a:pt x="321538" y="1524"/>
                  </a:lnTo>
                  <a:lnTo>
                    <a:pt x="323062" y="3048"/>
                  </a:lnTo>
                  <a:lnTo>
                    <a:pt x="323062" y="4572"/>
                  </a:lnTo>
                  <a:lnTo>
                    <a:pt x="323062" y="6096"/>
                  </a:lnTo>
                  <a:lnTo>
                    <a:pt x="321538" y="7620"/>
                  </a:lnTo>
                  <a:lnTo>
                    <a:pt x="320014" y="7620"/>
                  </a:lnTo>
                  <a:lnTo>
                    <a:pt x="307822" y="7620"/>
                  </a:lnTo>
                  <a:lnTo>
                    <a:pt x="306298" y="7620"/>
                  </a:lnTo>
                  <a:lnTo>
                    <a:pt x="304774" y="6096"/>
                  </a:lnTo>
                  <a:lnTo>
                    <a:pt x="304774" y="4572"/>
                  </a:lnTo>
                  <a:lnTo>
                    <a:pt x="304774" y="3048"/>
                  </a:lnTo>
                  <a:lnTo>
                    <a:pt x="306298" y="1524"/>
                  </a:lnTo>
                  <a:lnTo>
                    <a:pt x="307822" y="1524"/>
                  </a:lnTo>
                  <a:close/>
                </a:path>
                <a:path w="399414" h="7620">
                  <a:moveTo>
                    <a:pt x="333730" y="1524"/>
                  </a:moveTo>
                  <a:lnTo>
                    <a:pt x="345922" y="1524"/>
                  </a:lnTo>
                  <a:lnTo>
                    <a:pt x="347446" y="1524"/>
                  </a:lnTo>
                  <a:lnTo>
                    <a:pt x="348970" y="3048"/>
                  </a:lnTo>
                  <a:lnTo>
                    <a:pt x="348970" y="4572"/>
                  </a:lnTo>
                  <a:lnTo>
                    <a:pt x="348970" y="6096"/>
                  </a:lnTo>
                  <a:lnTo>
                    <a:pt x="347446" y="7620"/>
                  </a:lnTo>
                  <a:lnTo>
                    <a:pt x="345922" y="7620"/>
                  </a:lnTo>
                  <a:lnTo>
                    <a:pt x="333730" y="7620"/>
                  </a:lnTo>
                  <a:lnTo>
                    <a:pt x="330682" y="7620"/>
                  </a:lnTo>
                  <a:lnTo>
                    <a:pt x="329158" y="6096"/>
                  </a:lnTo>
                  <a:lnTo>
                    <a:pt x="329158" y="4572"/>
                  </a:lnTo>
                  <a:lnTo>
                    <a:pt x="329158" y="3048"/>
                  </a:lnTo>
                  <a:lnTo>
                    <a:pt x="330682" y="1524"/>
                  </a:lnTo>
                  <a:lnTo>
                    <a:pt x="333730" y="1524"/>
                  </a:lnTo>
                  <a:close/>
                </a:path>
                <a:path w="399414" h="7620">
                  <a:moveTo>
                    <a:pt x="358114" y="1524"/>
                  </a:moveTo>
                  <a:lnTo>
                    <a:pt x="371830" y="1524"/>
                  </a:lnTo>
                  <a:lnTo>
                    <a:pt x="373354" y="1524"/>
                  </a:lnTo>
                  <a:lnTo>
                    <a:pt x="374878" y="3048"/>
                  </a:lnTo>
                  <a:lnTo>
                    <a:pt x="374878" y="4572"/>
                  </a:lnTo>
                  <a:lnTo>
                    <a:pt x="374878" y="6096"/>
                  </a:lnTo>
                  <a:lnTo>
                    <a:pt x="373354" y="7620"/>
                  </a:lnTo>
                  <a:lnTo>
                    <a:pt x="371830" y="7620"/>
                  </a:lnTo>
                  <a:lnTo>
                    <a:pt x="358114" y="7620"/>
                  </a:lnTo>
                  <a:lnTo>
                    <a:pt x="356590" y="7620"/>
                  </a:lnTo>
                  <a:lnTo>
                    <a:pt x="355066" y="6096"/>
                  </a:lnTo>
                  <a:lnTo>
                    <a:pt x="355066" y="4572"/>
                  </a:lnTo>
                  <a:lnTo>
                    <a:pt x="355066" y="3048"/>
                  </a:lnTo>
                  <a:lnTo>
                    <a:pt x="356590" y="1524"/>
                  </a:lnTo>
                  <a:lnTo>
                    <a:pt x="358114" y="1524"/>
                  </a:lnTo>
                  <a:close/>
                </a:path>
                <a:path w="399414" h="7620">
                  <a:moveTo>
                    <a:pt x="384022" y="1524"/>
                  </a:moveTo>
                  <a:lnTo>
                    <a:pt x="396214" y="1524"/>
                  </a:lnTo>
                  <a:lnTo>
                    <a:pt x="397738" y="1524"/>
                  </a:lnTo>
                  <a:lnTo>
                    <a:pt x="399262" y="3048"/>
                  </a:lnTo>
                  <a:lnTo>
                    <a:pt x="399262" y="4572"/>
                  </a:lnTo>
                  <a:lnTo>
                    <a:pt x="399262" y="6096"/>
                  </a:lnTo>
                  <a:lnTo>
                    <a:pt x="397738" y="7620"/>
                  </a:lnTo>
                  <a:lnTo>
                    <a:pt x="396214" y="7620"/>
                  </a:lnTo>
                  <a:lnTo>
                    <a:pt x="384022" y="7620"/>
                  </a:lnTo>
                  <a:lnTo>
                    <a:pt x="382498" y="7620"/>
                  </a:lnTo>
                  <a:lnTo>
                    <a:pt x="380974" y="6096"/>
                  </a:lnTo>
                  <a:lnTo>
                    <a:pt x="380974" y="4572"/>
                  </a:lnTo>
                  <a:lnTo>
                    <a:pt x="380974" y="3048"/>
                  </a:lnTo>
                  <a:lnTo>
                    <a:pt x="382498" y="1524"/>
                  </a:lnTo>
                  <a:lnTo>
                    <a:pt x="384022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233837" y="7598028"/>
              <a:ext cx="515620" cy="515620"/>
            </a:xfrm>
            <a:custGeom>
              <a:avLst/>
              <a:gdLst/>
              <a:ahLst/>
              <a:cxnLst/>
              <a:rect l="l" t="t" r="r" b="b"/>
              <a:pathLst>
                <a:path w="515620" h="515620">
                  <a:moveTo>
                    <a:pt x="257530" y="0"/>
                  </a:moveTo>
                  <a:lnTo>
                    <a:pt x="236194" y="1524"/>
                  </a:lnTo>
                  <a:lnTo>
                    <a:pt x="214871" y="3048"/>
                  </a:lnTo>
                  <a:lnTo>
                    <a:pt x="193535" y="7620"/>
                  </a:lnTo>
                  <a:lnTo>
                    <a:pt x="173723" y="15240"/>
                  </a:lnTo>
                  <a:lnTo>
                    <a:pt x="153911" y="21336"/>
                  </a:lnTo>
                  <a:lnTo>
                    <a:pt x="99047" y="54851"/>
                  </a:lnTo>
                  <a:lnTo>
                    <a:pt x="67043" y="83807"/>
                  </a:lnTo>
                  <a:lnTo>
                    <a:pt x="41148" y="117335"/>
                  </a:lnTo>
                  <a:lnTo>
                    <a:pt x="21336" y="155435"/>
                  </a:lnTo>
                  <a:lnTo>
                    <a:pt x="7620" y="195059"/>
                  </a:lnTo>
                  <a:lnTo>
                    <a:pt x="0" y="236194"/>
                  </a:lnTo>
                  <a:lnTo>
                    <a:pt x="0" y="278866"/>
                  </a:lnTo>
                  <a:lnTo>
                    <a:pt x="7620" y="320014"/>
                  </a:lnTo>
                  <a:lnTo>
                    <a:pt x="21336" y="361149"/>
                  </a:lnTo>
                  <a:lnTo>
                    <a:pt x="41148" y="397725"/>
                  </a:lnTo>
                  <a:lnTo>
                    <a:pt x="68567" y="432777"/>
                  </a:lnTo>
                  <a:lnTo>
                    <a:pt x="83807" y="446493"/>
                  </a:lnTo>
                  <a:lnTo>
                    <a:pt x="99047" y="461733"/>
                  </a:lnTo>
                  <a:lnTo>
                    <a:pt x="117335" y="473925"/>
                  </a:lnTo>
                  <a:lnTo>
                    <a:pt x="135623" y="483069"/>
                  </a:lnTo>
                  <a:lnTo>
                    <a:pt x="153911" y="493737"/>
                  </a:lnTo>
                  <a:lnTo>
                    <a:pt x="193535" y="507453"/>
                  </a:lnTo>
                  <a:lnTo>
                    <a:pt x="236194" y="513537"/>
                  </a:lnTo>
                  <a:lnTo>
                    <a:pt x="257530" y="515061"/>
                  </a:lnTo>
                  <a:lnTo>
                    <a:pt x="278866" y="513537"/>
                  </a:lnTo>
                  <a:lnTo>
                    <a:pt x="321538" y="505929"/>
                  </a:lnTo>
                  <a:lnTo>
                    <a:pt x="361162" y="492213"/>
                  </a:lnTo>
                  <a:lnTo>
                    <a:pt x="397725" y="472401"/>
                  </a:lnTo>
                  <a:lnTo>
                    <a:pt x="431253" y="446493"/>
                  </a:lnTo>
                  <a:lnTo>
                    <a:pt x="461733" y="414489"/>
                  </a:lnTo>
                  <a:lnTo>
                    <a:pt x="472401" y="397725"/>
                  </a:lnTo>
                  <a:lnTo>
                    <a:pt x="484593" y="379437"/>
                  </a:lnTo>
                  <a:lnTo>
                    <a:pt x="493737" y="361149"/>
                  </a:lnTo>
                  <a:lnTo>
                    <a:pt x="499833" y="339826"/>
                  </a:lnTo>
                  <a:lnTo>
                    <a:pt x="505929" y="320014"/>
                  </a:lnTo>
                  <a:lnTo>
                    <a:pt x="510501" y="298678"/>
                  </a:lnTo>
                  <a:lnTo>
                    <a:pt x="513549" y="278866"/>
                  </a:lnTo>
                  <a:lnTo>
                    <a:pt x="515073" y="257530"/>
                  </a:lnTo>
                  <a:lnTo>
                    <a:pt x="513549" y="236194"/>
                  </a:lnTo>
                  <a:lnTo>
                    <a:pt x="505929" y="193535"/>
                  </a:lnTo>
                  <a:lnTo>
                    <a:pt x="484593" y="134099"/>
                  </a:lnTo>
                  <a:lnTo>
                    <a:pt x="472401" y="117335"/>
                  </a:lnTo>
                  <a:lnTo>
                    <a:pt x="460209" y="99047"/>
                  </a:lnTo>
                  <a:lnTo>
                    <a:pt x="431253" y="68567"/>
                  </a:lnTo>
                  <a:lnTo>
                    <a:pt x="379437" y="30480"/>
                  </a:lnTo>
                  <a:lnTo>
                    <a:pt x="339826" y="15240"/>
                  </a:lnTo>
                  <a:lnTo>
                    <a:pt x="320014" y="7620"/>
                  </a:lnTo>
                  <a:lnTo>
                    <a:pt x="298678" y="3048"/>
                  </a:lnTo>
                  <a:lnTo>
                    <a:pt x="278866" y="1524"/>
                  </a:lnTo>
                  <a:lnTo>
                    <a:pt x="257530" y="0"/>
                  </a:lnTo>
                </a:path>
              </a:pathLst>
            </a:custGeom>
            <a:ln w="3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3198622" y="7980635"/>
            <a:ext cx="967740" cy="32131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14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9" name="object 99" descr=""/>
          <p:cNvGrpSpPr/>
          <p:nvPr/>
        </p:nvGrpSpPr>
        <p:grpSpPr>
          <a:xfrm>
            <a:off x="652537" y="6132093"/>
            <a:ext cx="1758950" cy="2342515"/>
            <a:chOff x="652537" y="6132093"/>
            <a:chExt cx="1758950" cy="2342515"/>
          </a:xfrm>
        </p:grpSpPr>
        <p:pic>
          <p:nvPicPr>
            <p:cNvPr id="100" name="object 10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4206" y="6132093"/>
              <a:ext cx="198033" cy="198031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39637" y="7165288"/>
              <a:ext cx="198027" cy="198018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657299" y="7075334"/>
              <a:ext cx="1749425" cy="1394460"/>
            </a:xfrm>
            <a:custGeom>
              <a:avLst/>
              <a:gdLst/>
              <a:ahLst/>
              <a:cxnLst/>
              <a:rect l="l" t="t" r="r" b="b"/>
              <a:pathLst>
                <a:path w="1749425" h="1394459">
                  <a:moveTo>
                    <a:pt x="0" y="1394345"/>
                  </a:moveTo>
                  <a:lnTo>
                    <a:pt x="1749412" y="1394345"/>
                  </a:lnTo>
                  <a:lnTo>
                    <a:pt x="1749412" y="0"/>
                  </a:lnTo>
                  <a:lnTo>
                    <a:pt x="0" y="0"/>
                  </a:lnTo>
                  <a:lnTo>
                    <a:pt x="0" y="1394345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050469" y="7876895"/>
              <a:ext cx="108585" cy="48895"/>
            </a:xfrm>
            <a:custGeom>
              <a:avLst/>
              <a:gdLst/>
              <a:ahLst/>
              <a:cxnLst/>
              <a:rect l="l" t="t" r="r" b="b"/>
              <a:pathLst>
                <a:path w="108584" h="48895">
                  <a:moveTo>
                    <a:pt x="0" y="24384"/>
                  </a:moveTo>
                  <a:lnTo>
                    <a:pt x="1522" y="19812"/>
                  </a:lnTo>
                  <a:lnTo>
                    <a:pt x="6096" y="13716"/>
                  </a:lnTo>
                  <a:lnTo>
                    <a:pt x="9142" y="9144"/>
                  </a:lnTo>
                  <a:lnTo>
                    <a:pt x="15240" y="3048"/>
                  </a:lnTo>
                  <a:lnTo>
                    <a:pt x="18285" y="1524"/>
                  </a:lnTo>
                  <a:lnTo>
                    <a:pt x="22860" y="0"/>
                  </a:lnTo>
                  <a:lnTo>
                    <a:pt x="27428" y="0"/>
                  </a:lnTo>
                  <a:lnTo>
                    <a:pt x="48755" y="19812"/>
                  </a:lnTo>
                  <a:lnTo>
                    <a:pt x="53324" y="24384"/>
                  </a:lnTo>
                </a:path>
                <a:path w="108584" h="48895">
                  <a:moveTo>
                    <a:pt x="48755" y="22860"/>
                  </a:moveTo>
                  <a:lnTo>
                    <a:pt x="53324" y="28956"/>
                  </a:lnTo>
                  <a:lnTo>
                    <a:pt x="62467" y="42672"/>
                  </a:lnTo>
                  <a:lnTo>
                    <a:pt x="67042" y="45720"/>
                  </a:lnTo>
                  <a:lnTo>
                    <a:pt x="73138" y="48768"/>
                  </a:lnTo>
                  <a:lnTo>
                    <a:pt x="80758" y="48768"/>
                  </a:lnTo>
                  <a:lnTo>
                    <a:pt x="85327" y="47244"/>
                  </a:lnTo>
                  <a:lnTo>
                    <a:pt x="88378" y="45720"/>
                  </a:lnTo>
                  <a:lnTo>
                    <a:pt x="92947" y="42672"/>
                  </a:lnTo>
                  <a:lnTo>
                    <a:pt x="95998" y="38100"/>
                  </a:lnTo>
                  <a:lnTo>
                    <a:pt x="100567" y="33528"/>
                  </a:lnTo>
                  <a:lnTo>
                    <a:pt x="103618" y="28956"/>
                  </a:lnTo>
                  <a:lnTo>
                    <a:pt x="108187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 txBox="1"/>
          <p:nvPr/>
        </p:nvSpPr>
        <p:spPr>
          <a:xfrm>
            <a:off x="943282" y="7695611"/>
            <a:ext cx="177165" cy="27495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 marR="5080" indent="55880">
              <a:lnSpc>
                <a:spcPts val="890"/>
              </a:lnSpc>
              <a:spcBef>
                <a:spcPts val="280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05" name="object 105" descr=""/>
          <p:cNvGrpSpPr/>
          <p:nvPr/>
        </p:nvGrpSpPr>
        <p:grpSpPr>
          <a:xfrm>
            <a:off x="1679701" y="7730476"/>
            <a:ext cx="256540" cy="256540"/>
            <a:chOff x="1679701" y="7730476"/>
            <a:chExt cx="256540" cy="256540"/>
          </a:xfrm>
        </p:grpSpPr>
        <p:pic>
          <p:nvPicPr>
            <p:cNvPr id="106" name="object 10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710334" y="7761122"/>
              <a:ext cx="198031" cy="196507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1682876" y="7733651"/>
              <a:ext cx="250190" cy="250190"/>
            </a:xfrm>
            <a:custGeom>
              <a:avLst/>
              <a:gdLst/>
              <a:ahLst/>
              <a:cxnLst/>
              <a:rect l="l" t="t" r="r" b="b"/>
              <a:pathLst>
                <a:path w="250189" h="250190">
                  <a:moveTo>
                    <a:pt x="249910" y="126479"/>
                  </a:moveTo>
                  <a:lnTo>
                    <a:pt x="249910" y="140195"/>
                  </a:lnTo>
                  <a:lnTo>
                    <a:pt x="246862" y="153911"/>
                  </a:lnTo>
                  <a:lnTo>
                    <a:pt x="228574" y="195059"/>
                  </a:lnTo>
                  <a:lnTo>
                    <a:pt x="208762" y="216395"/>
                  </a:lnTo>
                  <a:lnTo>
                    <a:pt x="198094" y="227050"/>
                  </a:lnTo>
                  <a:lnTo>
                    <a:pt x="156959" y="245338"/>
                  </a:lnTo>
                  <a:lnTo>
                    <a:pt x="128003" y="249910"/>
                  </a:lnTo>
                  <a:lnTo>
                    <a:pt x="114287" y="249910"/>
                  </a:lnTo>
                  <a:lnTo>
                    <a:pt x="70091" y="237718"/>
                  </a:lnTo>
                  <a:lnTo>
                    <a:pt x="35039" y="211823"/>
                  </a:lnTo>
                  <a:lnTo>
                    <a:pt x="25895" y="199631"/>
                  </a:lnTo>
                  <a:lnTo>
                    <a:pt x="16764" y="188963"/>
                  </a:lnTo>
                  <a:lnTo>
                    <a:pt x="4572" y="161531"/>
                  </a:lnTo>
                  <a:lnTo>
                    <a:pt x="1524" y="147815"/>
                  </a:lnTo>
                  <a:lnTo>
                    <a:pt x="0" y="132575"/>
                  </a:lnTo>
                  <a:lnTo>
                    <a:pt x="0" y="117335"/>
                  </a:lnTo>
                  <a:lnTo>
                    <a:pt x="10668" y="74663"/>
                  </a:lnTo>
                  <a:lnTo>
                    <a:pt x="35039" y="38100"/>
                  </a:lnTo>
                  <a:lnTo>
                    <a:pt x="70091" y="13716"/>
                  </a:lnTo>
                  <a:lnTo>
                    <a:pt x="114287" y="0"/>
                  </a:lnTo>
                  <a:lnTo>
                    <a:pt x="128003" y="0"/>
                  </a:lnTo>
                  <a:lnTo>
                    <a:pt x="170675" y="9144"/>
                  </a:lnTo>
                  <a:lnTo>
                    <a:pt x="219430" y="44196"/>
                  </a:lnTo>
                  <a:lnTo>
                    <a:pt x="242290" y="82283"/>
                  </a:lnTo>
                  <a:lnTo>
                    <a:pt x="249910" y="111239"/>
                  </a:lnTo>
                  <a:lnTo>
                    <a:pt x="249910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 txBox="1"/>
          <p:nvPr/>
        </p:nvSpPr>
        <p:spPr>
          <a:xfrm>
            <a:off x="1716392" y="7776384"/>
            <a:ext cx="19558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3314433" y="7302458"/>
            <a:ext cx="169545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0" name="object 110" descr=""/>
          <p:cNvGrpSpPr/>
          <p:nvPr/>
        </p:nvGrpSpPr>
        <p:grpSpPr>
          <a:xfrm>
            <a:off x="1403045" y="6246926"/>
            <a:ext cx="3314065" cy="1811655"/>
            <a:chOff x="1403045" y="6246926"/>
            <a:chExt cx="3314065" cy="1811655"/>
          </a:xfrm>
        </p:grpSpPr>
        <p:sp>
          <p:nvSpPr>
            <p:cNvPr id="111" name="object 111" descr=""/>
            <p:cNvSpPr/>
            <p:nvPr/>
          </p:nvSpPr>
          <p:spPr>
            <a:xfrm>
              <a:off x="1411617" y="6255499"/>
              <a:ext cx="2098675" cy="647700"/>
            </a:xfrm>
            <a:custGeom>
              <a:avLst/>
              <a:gdLst/>
              <a:ahLst/>
              <a:cxnLst/>
              <a:rect l="l" t="t" r="r" b="b"/>
              <a:pathLst>
                <a:path w="2098675" h="647700">
                  <a:moveTo>
                    <a:pt x="0" y="3048"/>
                  </a:moveTo>
                  <a:lnTo>
                    <a:pt x="0" y="647636"/>
                  </a:lnTo>
                </a:path>
                <a:path w="2098675" h="647700">
                  <a:moveTo>
                    <a:pt x="211823" y="0"/>
                  </a:moveTo>
                  <a:lnTo>
                    <a:pt x="211823" y="560781"/>
                  </a:lnTo>
                </a:path>
                <a:path w="2098675" h="647700">
                  <a:moveTo>
                    <a:pt x="214871" y="560781"/>
                  </a:moveTo>
                  <a:lnTo>
                    <a:pt x="2098382" y="560781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498485" y="7622413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w="0" h="433070">
                  <a:moveTo>
                    <a:pt x="0" y="0"/>
                  </a:moveTo>
                  <a:lnTo>
                    <a:pt x="0" y="432777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4623942" y="7555357"/>
              <a:ext cx="90170" cy="74930"/>
            </a:xfrm>
            <a:custGeom>
              <a:avLst/>
              <a:gdLst/>
              <a:ahLst/>
              <a:cxnLst/>
              <a:rect l="l" t="t" r="r" b="b"/>
              <a:pathLst>
                <a:path w="90170" h="74929">
                  <a:moveTo>
                    <a:pt x="0" y="74676"/>
                  </a:moveTo>
                  <a:lnTo>
                    <a:pt x="89916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479558" y="7218616"/>
              <a:ext cx="65443" cy="65455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260115" y="7218616"/>
              <a:ext cx="65455" cy="65455"/>
            </a:xfrm>
            <a:prstGeom prst="rect">
              <a:avLst/>
            </a:prstGeom>
          </p:spPr>
        </p:pic>
      </p:grpSp>
      <p:sp>
        <p:nvSpPr>
          <p:cNvPr id="116" name="object 116" descr=""/>
          <p:cNvSpPr txBox="1"/>
          <p:nvPr/>
        </p:nvSpPr>
        <p:spPr>
          <a:xfrm>
            <a:off x="3811219" y="6034591"/>
            <a:ext cx="17526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786328" y="5975155"/>
            <a:ext cx="46863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559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P2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8" name="object 118" descr=""/>
          <p:cNvGrpSpPr/>
          <p:nvPr/>
        </p:nvGrpSpPr>
        <p:grpSpPr>
          <a:xfrm>
            <a:off x="1047459" y="6132093"/>
            <a:ext cx="203200" cy="1231265"/>
            <a:chOff x="1047459" y="6132093"/>
            <a:chExt cx="203200" cy="1231265"/>
          </a:xfrm>
        </p:grpSpPr>
        <p:pic>
          <p:nvPicPr>
            <p:cNvPr id="119" name="object 11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52027" y="6132093"/>
              <a:ext cx="198023" cy="198031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47459" y="7165288"/>
              <a:ext cx="198027" cy="198018"/>
            </a:xfrm>
            <a:prstGeom prst="rect">
              <a:avLst/>
            </a:prstGeom>
          </p:spPr>
        </p:pic>
      </p:grpSp>
      <p:sp>
        <p:nvSpPr>
          <p:cNvPr id="121" name="object 121" descr=""/>
          <p:cNvSpPr txBox="1"/>
          <p:nvPr/>
        </p:nvSpPr>
        <p:spPr>
          <a:xfrm>
            <a:off x="1927707" y="6034591"/>
            <a:ext cx="17780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3812743" y="7287217"/>
            <a:ext cx="17526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3" name="object 123" descr=""/>
          <p:cNvGrpSpPr/>
          <p:nvPr/>
        </p:nvGrpSpPr>
        <p:grpSpPr>
          <a:xfrm>
            <a:off x="4255046" y="7547609"/>
            <a:ext cx="333375" cy="316865"/>
            <a:chOff x="4255046" y="7547609"/>
            <a:chExt cx="333375" cy="316865"/>
          </a:xfrm>
        </p:grpSpPr>
        <p:sp>
          <p:nvSpPr>
            <p:cNvPr id="124" name="object 124" descr=""/>
            <p:cNvSpPr/>
            <p:nvPr/>
          </p:nvSpPr>
          <p:spPr>
            <a:xfrm>
              <a:off x="4479175" y="7814411"/>
              <a:ext cx="108585" cy="48895"/>
            </a:xfrm>
            <a:custGeom>
              <a:avLst/>
              <a:gdLst/>
              <a:ahLst/>
              <a:cxnLst/>
              <a:rect l="l" t="t" r="r" b="b"/>
              <a:pathLst>
                <a:path w="108585" h="48895">
                  <a:moveTo>
                    <a:pt x="0" y="24384"/>
                  </a:moveTo>
                  <a:lnTo>
                    <a:pt x="1524" y="18288"/>
                  </a:lnTo>
                  <a:lnTo>
                    <a:pt x="6096" y="13716"/>
                  </a:lnTo>
                  <a:lnTo>
                    <a:pt x="12192" y="4572"/>
                  </a:lnTo>
                  <a:lnTo>
                    <a:pt x="15240" y="3048"/>
                  </a:lnTo>
                  <a:lnTo>
                    <a:pt x="19812" y="0"/>
                  </a:lnTo>
                  <a:lnTo>
                    <a:pt x="32004" y="0"/>
                  </a:lnTo>
                  <a:lnTo>
                    <a:pt x="35052" y="3048"/>
                  </a:lnTo>
                  <a:lnTo>
                    <a:pt x="38100" y="4572"/>
                  </a:lnTo>
                  <a:lnTo>
                    <a:pt x="42672" y="9144"/>
                  </a:lnTo>
                  <a:lnTo>
                    <a:pt x="48768" y="18288"/>
                  </a:lnTo>
                  <a:lnTo>
                    <a:pt x="53340" y="24384"/>
                  </a:lnTo>
                </a:path>
                <a:path w="108585" h="48895">
                  <a:moveTo>
                    <a:pt x="48768" y="22860"/>
                  </a:moveTo>
                  <a:lnTo>
                    <a:pt x="53340" y="27432"/>
                  </a:lnTo>
                  <a:lnTo>
                    <a:pt x="56388" y="33528"/>
                  </a:lnTo>
                  <a:lnTo>
                    <a:pt x="59436" y="38100"/>
                  </a:lnTo>
                  <a:lnTo>
                    <a:pt x="64008" y="41148"/>
                  </a:lnTo>
                  <a:lnTo>
                    <a:pt x="67056" y="45720"/>
                  </a:lnTo>
                  <a:lnTo>
                    <a:pt x="73152" y="48768"/>
                  </a:lnTo>
                  <a:lnTo>
                    <a:pt x="82296" y="48768"/>
                  </a:lnTo>
                  <a:lnTo>
                    <a:pt x="88392" y="45720"/>
                  </a:lnTo>
                  <a:lnTo>
                    <a:pt x="91440" y="41148"/>
                  </a:lnTo>
                  <a:lnTo>
                    <a:pt x="96012" y="38100"/>
                  </a:lnTo>
                  <a:lnTo>
                    <a:pt x="100584" y="33528"/>
                  </a:lnTo>
                  <a:lnTo>
                    <a:pt x="103632" y="27432"/>
                  </a:lnTo>
                  <a:lnTo>
                    <a:pt x="108204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4258221" y="7550784"/>
              <a:ext cx="97790" cy="86995"/>
            </a:xfrm>
            <a:custGeom>
              <a:avLst/>
              <a:gdLst/>
              <a:ahLst/>
              <a:cxnLst/>
              <a:rect l="l" t="t" r="r" b="b"/>
              <a:pathLst>
                <a:path w="97789" h="86995">
                  <a:moveTo>
                    <a:pt x="97523" y="86868"/>
                  </a:moveTo>
                  <a:lnTo>
                    <a:pt x="0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6" name="object 126" descr=""/>
          <p:cNvSpPr txBox="1"/>
          <p:nvPr/>
        </p:nvSpPr>
        <p:spPr>
          <a:xfrm>
            <a:off x="775631" y="7357312"/>
            <a:ext cx="473075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4263809" y="7291789"/>
            <a:ext cx="64897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2U</a:t>
            </a:r>
            <a:r>
              <a:rPr dirty="0" sz="900" spc="40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2V</a:t>
            </a:r>
            <a:r>
              <a:rPr dirty="0" sz="900" spc="45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2W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8" name="object 128" descr=""/>
          <p:cNvGrpSpPr/>
          <p:nvPr/>
        </p:nvGrpSpPr>
        <p:grpSpPr>
          <a:xfrm>
            <a:off x="1927390" y="7056856"/>
            <a:ext cx="3184525" cy="1417955"/>
            <a:chOff x="1927390" y="7056856"/>
            <a:chExt cx="3184525" cy="1417955"/>
          </a:xfrm>
        </p:grpSpPr>
        <p:sp>
          <p:nvSpPr>
            <p:cNvPr id="129" name="object 129" descr=""/>
            <p:cNvSpPr/>
            <p:nvPr/>
          </p:nvSpPr>
          <p:spPr>
            <a:xfrm>
              <a:off x="4258221" y="7300874"/>
              <a:ext cx="449580" cy="295910"/>
            </a:xfrm>
            <a:custGeom>
              <a:avLst/>
              <a:gdLst/>
              <a:ahLst/>
              <a:cxnLst/>
              <a:rect l="l" t="t" r="r" b="b"/>
              <a:pathLst>
                <a:path w="449579" h="295909">
                  <a:moveTo>
                    <a:pt x="449541" y="0"/>
                  </a:moveTo>
                  <a:lnTo>
                    <a:pt x="449541" y="254482"/>
                  </a:lnTo>
                </a:path>
                <a:path w="449579" h="295909">
                  <a:moveTo>
                    <a:pt x="225526" y="0"/>
                  </a:moveTo>
                  <a:lnTo>
                    <a:pt x="227050" y="295630"/>
                  </a:lnTo>
                </a:path>
                <a:path w="449579" h="295909">
                  <a:moveTo>
                    <a:pt x="0" y="0"/>
                  </a:moveTo>
                  <a:lnTo>
                    <a:pt x="1524" y="25753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3121405" y="7061619"/>
              <a:ext cx="1985645" cy="1408430"/>
            </a:xfrm>
            <a:custGeom>
              <a:avLst/>
              <a:gdLst/>
              <a:ahLst/>
              <a:cxnLst/>
              <a:rect l="l" t="t" r="r" b="b"/>
              <a:pathLst>
                <a:path w="1985645" h="1408429">
                  <a:moveTo>
                    <a:pt x="0" y="1408061"/>
                  </a:moveTo>
                  <a:lnTo>
                    <a:pt x="1985606" y="1408061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408061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1936597" y="7861655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 h="0">
                  <a:moveTo>
                    <a:pt x="0" y="0"/>
                  </a:moveTo>
                  <a:lnTo>
                    <a:pt x="2285809" y="0"/>
                  </a:lnTo>
                </a:path>
              </a:pathLst>
            </a:custGeom>
            <a:ln w="1828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2435669" y="7862417"/>
              <a:ext cx="1757045" cy="0"/>
            </a:xfrm>
            <a:custGeom>
              <a:avLst/>
              <a:gdLst/>
              <a:ahLst/>
              <a:cxnLst/>
              <a:rect l="l" t="t" r="r" b="b"/>
              <a:pathLst>
                <a:path w="1757045" h="0">
                  <a:moveTo>
                    <a:pt x="0" y="0"/>
                  </a:moveTo>
                  <a:lnTo>
                    <a:pt x="1757032" y="0"/>
                  </a:lnTo>
                </a:path>
              </a:pathLst>
            </a:custGeom>
            <a:ln w="16764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3" name="object 133" descr=""/>
          <p:cNvSpPr txBox="1"/>
          <p:nvPr/>
        </p:nvSpPr>
        <p:spPr>
          <a:xfrm>
            <a:off x="4362856" y="7634664"/>
            <a:ext cx="294005" cy="393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3345">
              <a:lnSpc>
                <a:spcPts val="969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  <a:p>
            <a:pPr marL="21590">
              <a:lnSpc>
                <a:spcPts val="910"/>
              </a:lnSpc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19"/>
              </a:lnSpc>
            </a:pPr>
            <a:r>
              <a:rPr dirty="0" sz="900">
                <a:latin typeface="Arial"/>
                <a:cs typeface="Arial"/>
              </a:rPr>
              <a:t>4/2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sp>
        <p:nvSpPr>
          <p:cNvPr id="134" name="object 134" descr=""/>
          <p:cNvSpPr/>
          <p:nvPr/>
        </p:nvSpPr>
        <p:spPr>
          <a:xfrm>
            <a:off x="4252125" y="8076527"/>
            <a:ext cx="447040" cy="178435"/>
          </a:xfrm>
          <a:custGeom>
            <a:avLst/>
            <a:gdLst/>
            <a:ahLst/>
            <a:cxnLst/>
            <a:rect l="l" t="t" r="r" b="b"/>
            <a:pathLst>
              <a:path w="447039" h="178434">
                <a:moveTo>
                  <a:pt x="99047" y="4572"/>
                </a:moveTo>
                <a:lnTo>
                  <a:pt x="0" y="102095"/>
                </a:lnTo>
              </a:path>
              <a:path w="447039" h="178434">
                <a:moveTo>
                  <a:pt x="444969" y="97523"/>
                </a:moveTo>
                <a:lnTo>
                  <a:pt x="362673" y="0"/>
                </a:lnTo>
              </a:path>
              <a:path w="447039" h="178434">
                <a:moveTo>
                  <a:pt x="444969" y="97523"/>
                </a:moveTo>
                <a:lnTo>
                  <a:pt x="446493" y="178295"/>
                </a:lnTo>
              </a:path>
              <a:path w="447039" h="178434">
                <a:moveTo>
                  <a:pt x="0" y="95999"/>
                </a:moveTo>
                <a:lnTo>
                  <a:pt x="0" y="175247"/>
                </a:lnTo>
              </a:path>
              <a:path w="447039" h="178434">
                <a:moveTo>
                  <a:pt x="225526" y="38087"/>
                </a:moveTo>
                <a:lnTo>
                  <a:pt x="225526" y="169151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 txBox="1"/>
          <p:nvPr/>
        </p:nvSpPr>
        <p:spPr>
          <a:xfrm>
            <a:off x="4271429" y="8107053"/>
            <a:ext cx="63246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1U</a:t>
            </a:r>
            <a:r>
              <a:rPr dirty="0" sz="900" spc="34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1V</a:t>
            </a:r>
            <a:r>
              <a:rPr dirty="0" sz="900" spc="38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1W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36" name="object 136" descr=""/>
          <p:cNvGrpSpPr/>
          <p:nvPr/>
        </p:nvGrpSpPr>
        <p:grpSpPr>
          <a:xfrm>
            <a:off x="828545" y="6170161"/>
            <a:ext cx="3958590" cy="2232660"/>
            <a:chOff x="828545" y="6170161"/>
            <a:chExt cx="3958590" cy="2232660"/>
          </a:xfrm>
        </p:grpSpPr>
        <p:pic>
          <p:nvPicPr>
            <p:cNvPr id="137" name="object 13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805637" y="6170161"/>
              <a:ext cx="156946" cy="156946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88123" y="6170161"/>
              <a:ext cx="156946" cy="156946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13662" y="6170161"/>
              <a:ext cx="156946" cy="156946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636141" y="6173209"/>
              <a:ext cx="150850" cy="150850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929777" y="6173241"/>
              <a:ext cx="152311" cy="150787"/>
            </a:xfrm>
            <a:prstGeom prst="rect">
              <a:avLst/>
            </a:prstGeom>
          </p:spPr>
        </p:pic>
        <p:sp>
          <p:nvSpPr>
            <p:cNvPr id="142" name="object 142" descr=""/>
            <p:cNvSpPr/>
            <p:nvPr/>
          </p:nvSpPr>
          <p:spPr>
            <a:xfrm>
              <a:off x="1410093" y="6903135"/>
              <a:ext cx="1882139" cy="0"/>
            </a:xfrm>
            <a:custGeom>
              <a:avLst/>
              <a:gdLst/>
              <a:ahLst/>
              <a:cxnLst/>
              <a:rect l="l" t="t" r="r" b="b"/>
              <a:pathLst>
                <a:path w="1882139" h="0">
                  <a:moveTo>
                    <a:pt x="0" y="0"/>
                  </a:moveTo>
                  <a:lnTo>
                    <a:pt x="1881987" y="0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4332884" y="8334057"/>
              <a:ext cx="281940" cy="0"/>
            </a:xfrm>
            <a:custGeom>
              <a:avLst/>
              <a:gdLst/>
              <a:ahLst/>
              <a:cxnLst/>
              <a:rect l="l" t="t" r="r" b="b"/>
              <a:pathLst>
                <a:path w="281939" h="0">
                  <a:moveTo>
                    <a:pt x="0" y="0"/>
                  </a:moveTo>
                  <a:lnTo>
                    <a:pt x="64008" y="0"/>
                  </a:lnTo>
                </a:path>
                <a:path w="281939" h="0">
                  <a:moveTo>
                    <a:pt x="219443" y="0"/>
                  </a:moveTo>
                  <a:lnTo>
                    <a:pt x="281914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807161" y="7148493"/>
              <a:ext cx="152374" cy="152374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4242981" y="8294433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8288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5720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10668" y="12192"/>
                  </a:lnTo>
                </a:path>
                <a:path w="20320" h="55245">
                  <a:moveTo>
                    <a:pt x="0" y="45720"/>
                  </a:moveTo>
                  <a:lnTo>
                    <a:pt x="1524" y="12192"/>
                  </a:lnTo>
                </a:path>
                <a:path w="20320" h="55245">
                  <a:moveTo>
                    <a:pt x="10668" y="12192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4180497" y="8250250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02108" y="71615"/>
                  </a:moveTo>
                  <a:lnTo>
                    <a:pt x="102108" y="77711"/>
                  </a:lnTo>
                  <a:lnTo>
                    <a:pt x="99060" y="83807"/>
                  </a:lnTo>
                  <a:lnTo>
                    <a:pt x="94488" y="89903"/>
                  </a:lnTo>
                  <a:lnTo>
                    <a:pt x="89916" y="94475"/>
                  </a:lnTo>
                  <a:lnTo>
                    <a:pt x="83820" y="97523"/>
                  </a:lnTo>
                  <a:lnTo>
                    <a:pt x="77724" y="99047"/>
                  </a:lnTo>
                  <a:lnTo>
                    <a:pt x="70104" y="99047"/>
                  </a:lnTo>
                  <a:lnTo>
                    <a:pt x="64008" y="97523"/>
                  </a:lnTo>
                  <a:lnTo>
                    <a:pt x="57912" y="94475"/>
                  </a:lnTo>
                  <a:lnTo>
                    <a:pt x="48768" y="85331"/>
                  </a:lnTo>
                  <a:lnTo>
                    <a:pt x="45720" y="77711"/>
                  </a:lnTo>
                  <a:lnTo>
                    <a:pt x="45720" y="63995"/>
                  </a:lnTo>
                  <a:lnTo>
                    <a:pt x="70104" y="44183"/>
                  </a:lnTo>
                  <a:lnTo>
                    <a:pt x="77724" y="44183"/>
                  </a:lnTo>
                  <a:lnTo>
                    <a:pt x="102108" y="63995"/>
                  </a:lnTo>
                  <a:lnTo>
                    <a:pt x="102108" y="71615"/>
                  </a:lnTo>
                </a:path>
                <a:path w="144779" h="144779">
                  <a:moveTo>
                    <a:pt x="144767" y="73139"/>
                  </a:moveTo>
                  <a:lnTo>
                    <a:pt x="131051" y="114287"/>
                  </a:lnTo>
                  <a:lnTo>
                    <a:pt x="94488" y="141719"/>
                  </a:lnTo>
                  <a:lnTo>
                    <a:pt x="83820" y="144767"/>
                  </a:lnTo>
                  <a:lnTo>
                    <a:pt x="60960" y="144767"/>
                  </a:lnTo>
                  <a:lnTo>
                    <a:pt x="21336" y="123431"/>
                  </a:lnTo>
                  <a:lnTo>
                    <a:pt x="0" y="83807"/>
                  </a:lnTo>
                  <a:lnTo>
                    <a:pt x="0" y="60947"/>
                  </a:lnTo>
                  <a:lnTo>
                    <a:pt x="21336" y="21323"/>
                  </a:lnTo>
                  <a:lnTo>
                    <a:pt x="60960" y="1524"/>
                  </a:lnTo>
                  <a:lnTo>
                    <a:pt x="71628" y="0"/>
                  </a:lnTo>
                  <a:lnTo>
                    <a:pt x="83820" y="1524"/>
                  </a:lnTo>
                  <a:lnTo>
                    <a:pt x="123431" y="21323"/>
                  </a:lnTo>
                  <a:lnTo>
                    <a:pt x="143243" y="60947"/>
                  </a:lnTo>
                  <a:lnTo>
                    <a:pt x="144767" y="7313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4468507" y="8299005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9812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5720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10668" y="12192"/>
                  </a:lnTo>
                </a:path>
                <a:path w="20320" h="55245">
                  <a:moveTo>
                    <a:pt x="0" y="45720"/>
                  </a:moveTo>
                  <a:lnTo>
                    <a:pt x="1524" y="12192"/>
                  </a:lnTo>
                </a:path>
                <a:path w="20320" h="55245">
                  <a:moveTo>
                    <a:pt x="10668" y="12192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406036" y="8254822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02095" y="71615"/>
                  </a:moveTo>
                  <a:lnTo>
                    <a:pt x="102095" y="77711"/>
                  </a:lnTo>
                  <a:lnTo>
                    <a:pt x="95999" y="89903"/>
                  </a:lnTo>
                  <a:lnTo>
                    <a:pt x="89903" y="94475"/>
                  </a:lnTo>
                  <a:lnTo>
                    <a:pt x="83807" y="97523"/>
                  </a:lnTo>
                  <a:lnTo>
                    <a:pt x="77711" y="99047"/>
                  </a:lnTo>
                  <a:lnTo>
                    <a:pt x="70091" y="99047"/>
                  </a:lnTo>
                  <a:lnTo>
                    <a:pt x="44183" y="71615"/>
                  </a:lnTo>
                  <a:lnTo>
                    <a:pt x="45707" y="63995"/>
                  </a:lnTo>
                  <a:lnTo>
                    <a:pt x="70091" y="44183"/>
                  </a:lnTo>
                  <a:lnTo>
                    <a:pt x="77711" y="44183"/>
                  </a:lnTo>
                  <a:lnTo>
                    <a:pt x="83807" y="45707"/>
                  </a:lnTo>
                  <a:lnTo>
                    <a:pt x="95999" y="51803"/>
                  </a:lnTo>
                  <a:lnTo>
                    <a:pt x="102095" y="63995"/>
                  </a:lnTo>
                  <a:lnTo>
                    <a:pt x="102095" y="71615"/>
                  </a:lnTo>
                </a:path>
                <a:path w="144779" h="144779">
                  <a:moveTo>
                    <a:pt x="144767" y="73139"/>
                  </a:moveTo>
                  <a:lnTo>
                    <a:pt x="141719" y="94475"/>
                  </a:lnTo>
                  <a:lnTo>
                    <a:pt x="137147" y="105143"/>
                  </a:lnTo>
                  <a:lnTo>
                    <a:pt x="129527" y="114287"/>
                  </a:lnTo>
                  <a:lnTo>
                    <a:pt x="123431" y="123431"/>
                  </a:lnTo>
                  <a:lnTo>
                    <a:pt x="114287" y="131051"/>
                  </a:lnTo>
                  <a:lnTo>
                    <a:pt x="105143" y="137147"/>
                  </a:lnTo>
                  <a:lnTo>
                    <a:pt x="94475" y="141719"/>
                  </a:lnTo>
                  <a:lnTo>
                    <a:pt x="83807" y="144767"/>
                  </a:lnTo>
                  <a:lnTo>
                    <a:pt x="60947" y="144767"/>
                  </a:lnTo>
                  <a:lnTo>
                    <a:pt x="21336" y="123431"/>
                  </a:lnTo>
                  <a:lnTo>
                    <a:pt x="0" y="83807"/>
                  </a:lnTo>
                  <a:lnTo>
                    <a:pt x="0" y="60947"/>
                  </a:lnTo>
                  <a:lnTo>
                    <a:pt x="21336" y="21323"/>
                  </a:lnTo>
                  <a:lnTo>
                    <a:pt x="60947" y="1524"/>
                  </a:lnTo>
                  <a:lnTo>
                    <a:pt x="71615" y="0"/>
                  </a:lnTo>
                  <a:lnTo>
                    <a:pt x="83807" y="1524"/>
                  </a:lnTo>
                  <a:lnTo>
                    <a:pt x="123431" y="21323"/>
                  </a:lnTo>
                  <a:lnTo>
                    <a:pt x="129527" y="30467"/>
                  </a:lnTo>
                  <a:lnTo>
                    <a:pt x="137147" y="39611"/>
                  </a:lnTo>
                  <a:lnTo>
                    <a:pt x="141719" y="50279"/>
                  </a:lnTo>
                  <a:lnTo>
                    <a:pt x="143243" y="60947"/>
                  </a:lnTo>
                  <a:lnTo>
                    <a:pt x="144767" y="7313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4683379" y="8294433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9812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5720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10668" y="12192"/>
                  </a:lnTo>
                </a:path>
                <a:path w="20320" h="55245">
                  <a:moveTo>
                    <a:pt x="0" y="45720"/>
                  </a:moveTo>
                  <a:lnTo>
                    <a:pt x="1524" y="12192"/>
                  </a:lnTo>
                </a:path>
                <a:path w="20320" h="55245">
                  <a:moveTo>
                    <a:pt x="10668" y="12192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620894" y="8250250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02108" y="71615"/>
                  </a:moveTo>
                  <a:lnTo>
                    <a:pt x="102108" y="77711"/>
                  </a:lnTo>
                  <a:lnTo>
                    <a:pt x="96012" y="89903"/>
                  </a:lnTo>
                  <a:lnTo>
                    <a:pt x="89916" y="94475"/>
                  </a:lnTo>
                  <a:lnTo>
                    <a:pt x="83820" y="97523"/>
                  </a:lnTo>
                  <a:lnTo>
                    <a:pt x="77724" y="99047"/>
                  </a:lnTo>
                  <a:lnTo>
                    <a:pt x="70104" y="99047"/>
                  </a:lnTo>
                  <a:lnTo>
                    <a:pt x="44196" y="71615"/>
                  </a:lnTo>
                  <a:lnTo>
                    <a:pt x="45720" y="63995"/>
                  </a:lnTo>
                  <a:lnTo>
                    <a:pt x="70104" y="44183"/>
                  </a:lnTo>
                  <a:lnTo>
                    <a:pt x="77724" y="44183"/>
                  </a:lnTo>
                  <a:lnTo>
                    <a:pt x="83820" y="45707"/>
                  </a:lnTo>
                  <a:lnTo>
                    <a:pt x="89916" y="48755"/>
                  </a:lnTo>
                  <a:lnTo>
                    <a:pt x="96012" y="53327"/>
                  </a:lnTo>
                  <a:lnTo>
                    <a:pt x="99060" y="59423"/>
                  </a:lnTo>
                  <a:lnTo>
                    <a:pt x="102108" y="63995"/>
                  </a:lnTo>
                  <a:lnTo>
                    <a:pt x="102108" y="71615"/>
                  </a:lnTo>
                </a:path>
                <a:path w="144779" h="144779">
                  <a:moveTo>
                    <a:pt x="144767" y="73139"/>
                  </a:moveTo>
                  <a:lnTo>
                    <a:pt x="131051" y="114287"/>
                  </a:lnTo>
                  <a:lnTo>
                    <a:pt x="94488" y="141719"/>
                  </a:lnTo>
                  <a:lnTo>
                    <a:pt x="83820" y="144767"/>
                  </a:lnTo>
                  <a:lnTo>
                    <a:pt x="60960" y="144767"/>
                  </a:lnTo>
                  <a:lnTo>
                    <a:pt x="21336" y="123431"/>
                  </a:lnTo>
                  <a:lnTo>
                    <a:pt x="0" y="83807"/>
                  </a:lnTo>
                  <a:lnTo>
                    <a:pt x="0" y="60947"/>
                  </a:lnTo>
                  <a:lnTo>
                    <a:pt x="21336" y="21323"/>
                  </a:lnTo>
                  <a:lnTo>
                    <a:pt x="60960" y="1524"/>
                  </a:lnTo>
                  <a:lnTo>
                    <a:pt x="71628" y="0"/>
                  </a:lnTo>
                  <a:lnTo>
                    <a:pt x="83820" y="1524"/>
                  </a:lnTo>
                  <a:lnTo>
                    <a:pt x="123444" y="21323"/>
                  </a:lnTo>
                  <a:lnTo>
                    <a:pt x="143243" y="60947"/>
                  </a:lnTo>
                  <a:lnTo>
                    <a:pt x="144767" y="73139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191171" y="7153065"/>
              <a:ext cx="150850" cy="150850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412138" y="7153065"/>
              <a:ext cx="150850" cy="150850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636141" y="7153065"/>
              <a:ext cx="150850" cy="150850"/>
            </a:xfrm>
            <a:prstGeom prst="rect">
              <a:avLst/>
            </a:prstGeom>
          </p:spPr>
        </p:pic>
        <p:sp>
          <p:nvSpPr>
            <p:cNvPr id="154" name="object 154" descr=""/>
            <p:cNvSpPr/>
            <p:nvPr/>
          </p:nvSpPr>
          <p:spPr>
            <a:xfrm>
              <a:off x="837117" y="6331686"/>
              <a:ext cx="2456815" cy="882650"/>
            </a:xfrm>
            <a:custGeom>
              <a:avLst/>
              <a:gdLst/>
              <a:ahLst/>
              <a:cxnLst/>
              <a:rect l="l" t="t" r="r" b="b"/>
              <a:pathLst>
                <a:path w="2456815" h="882650">
                  <a:moveTo>
                    <a:pt x="0" y="0"/>
                  </a:moveTo>
                  <a:lnTo>
                    <a:pt x="1529" y="828992"/>
                  </a:lnTo>
                </a:path>
                <a:path w="2456815" h="882650">
                  <a:moveTo>
                    <a:pt x="307826" y="4572"/>
                  </a:moveTo>
                  <a:lnTo>
                    <a:pt x="309349" y="825944"/>
                  </a:lnTo>
                </a:path>
                <a:path w="2456815" h="882650">
                  <a:moveTo>
                    <a:pt x="2454963" y="882319"/>
                  </a:moveTo>
                  <a:lnTo>
                    <a:pt x="2456487" y="571449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3881818" y="6327114"/>
              <a:ext cx="829310" cy="826135"/>
            </a:xfrm>
            <a:custGeom>
              <a:avLst/>
              <a:gdLst/>
              <a:ahLst/>
              <a:cxnLst/>
              <a:rect l="l" t="t" r="r" b="b"/>
              <a:pathLst>
                <a:path w="829310" h="826134">
                  <a:moveTo>
                    <a:pt x="382498" y="824420"/>
                  </a:moveTo>
                  <a:lnTo>
                    <a:pt x="384022" y="0"/>
                  </a:lnTo>
                </a:path>
                <a:path w="829310" h="826134">
                  <a:moveTo>
                    <a:pt x="604977" y="825944"/>
                  </a:moveTo>
                  <a:lnTo>
                    <a:pt x="606501" y="4572"/>
                  </a:lnTo>
                </a:path>
                <a:path w="829310" h="826134">
                  <a:moveTo>
                    <a:pt x="828992" y="824420"/>
                  </a:moveTo>
                  <a:lnTo>
                    <a:pt x="828992" y="1524"/>
                  </a:lnTo>
                </a:path>
                <a:path w="829310" h="826134">
                  <a:moveTo>
                    <a:pt x="0" y="0"/>
                  </a:moveTo>
                  <a:lnTo>
                    <a:pt x="0" y="821372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3511524" y="6819328"/>
              <a:ext cx="0" cy="398145"/>
            </a:xfrm>
            <a:custGeom>
              <a:avLst/>
              <a:gdLst/>
              <a:ahLst/>
              <a:cxnLst/>
              <a:rect l="l" t="t" r="r" b="b"/>
              <a:pathLst>
                <a:path w="0" h="398145">
                  <a:moveTo>
                    <a:pt x="0" y="397725"/>
                  </a:moveTo>
                  <a:lnTo>
                    <a:pt x="0" y="0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7" name="object 157" descr=""/>
          <p:cNvSpPr txBox="1"/>
          <p:nvPr/>
        </p:nvSpPr>
        <p:spPr>
          <a:xfrm>
            <a:off x="1932279" y="7287217"/>
            <a:ext cx="17780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8" name="object 158" descr=""/>
          <p:cNvGrpSpPr/>
          <p:nvPr/>
        </p:nvGrpSpPr>
        <p:grpSpPr>
          <a:xfrm>
            <a:off x="1929777" y="6318706"/>
            <a:ext cx="151130" cy="982344"/>
            <a:chOff x="1929777" y="6318706"/>
            <a:chExt cx="151130" cy="982344"/>
          </a:xfrm>
        </p:grpSpPr>
        <p:pic>
          <p:nvPicPr>
            <p:cNvPr id="159" name="object 15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929777" y="7148524"/>
              <a:ext cx="150787" cy="152311"/>
            </a:xfrm>
            <a:prstGeom prst="rect">
              <a:avLst/>
            </a:prstGeom>
          </p:spPr>
        </p:pic>
        <p:sp>
          <p:nvSpPr>
            <p:cNvPr id="160" name="object 160" descr=""/>
            <p:cNvSpPr/>
            <p:nvPr/>
          </p:nvSpPr>
          <p:spPr>
            <a:xfrm>
              <a:off x="2001367" y="6327114"/>
              <a:ext cx="1905" cy="821690"/>
            </a:xfrm>
            <a:custGeom>
              <a:avLst/>
              <a:gdLst/>
              <a:ahLst/>
              <a:cxnLst/>
              <a:rect l="l" t="t" r="r" b="b"/>
              <a:pathLst>
                <a:path w="1905" h="821690">
                  <a:moveTo>
                    <a:pt x="0" y="0"/>
                  </a:moveTo>
                  <a:lnTo>
                    <a:pt x="1524" y="821372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71" y="10162194"/>
            <a:ext cx="18719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460033"/>
            <a:ext cx="5309181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682512"/>
            <a:ext cx="5309181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905003"/>
            <a:ext cx="5309181" cy="60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127482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349973"/>
            <a:ext cx="5309181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572453"/>
            <a:ext cx="5309181" cy="610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794944"/>
            <a:ext cx="5309181" cy="6096"/>
          </a:xfrm>
          <a:prstGeom prst="rect">
            <a:avLst/>
          </a:prstGeom>
        </p:spPr>
      </p:pic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898077" y="4850484"/>
          <a:ext cx="6126480" cy="2165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23495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medida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constructiva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tiene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como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consecuencia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que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Dahlander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disponga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dos</a:t>
                      </a:r>
                      <a:r>
                        <a:rPr dirty="0" sz="10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velocidades</a:t>
                      </a:r>
                      <a:r>
                        <a:rPr dirty="0" sz="10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distintas?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797658"/>
            <a:ext cx="5309181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020137"/>
            <a:ext cx="5309181" cy="609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242617"/>
            <a:ext cx="5309181" cy="610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465108"/>
            <a:ext cx="5309181" cy="609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687599"/>
            <a:ext cx="5309181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910077"/>
            <a:ext cx="5309181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132568"/>
            <a:ext cx="5309181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355047"/>
            <a:ext cx="5309181" cy="6097"/>
          </a:xfrm>
          <a:prstGeom prst="rect">
            <a:avLst/>
          </a:prstGeom>
        </p:spPr>
      </p:pic>
      <p:graphicFrame>
        <p:nvGraphicFramePr>
          <p:cNvPr id="23" name="object 23" descr=""/>
          <p:cNvGraphicFramePr>
            <a:graphicFrameLocks noGrp="1"/>
          </p:cNvGraphicFramePr>
          <p:nvPr/>
        </p:nvGraphicFramePr>
        <p:xfrm>
          <a:off x="898077" y="7188097"/>
          <a:ext cx="6126480" cy="2388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18745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triángulo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cuál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doble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estrella?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021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4" name="object 24" descr=""/>
          <p:cNvGrpSpPr/>
          <p:nvPr/>
        </p:nvGrpSpPr>
        <p:grpSpPr>
          <a:xfrm>
            <a:off x="1405521" y="1703679"/>
            <a:ext cx="3805554" cy="2383790"/>
            <a:chOff x="1405521" y="1703679"/>
            <a:chExt cx="3805554" cy="2383790"/>
          </a:xfrm>
        </p:grpSpPr>
        <p:sp>
          <p:nvSpPr>
            <p:cNvPr id="25" name="object 25" descr=""/>
            <p:cNvSpPr/>
            <p:nvPr/>
          </p:nvSpPr>
          <p:spPr>
            <a:xfrm>
              <a:off x="1440573" y="3856913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440573" y="3468331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440573" y="3078225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440573" y="2689631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440573" y="2299525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440573" y="1910930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440573" y="3663391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440573" y="3273272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440573" y="2884690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40573" y="2494572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440573" y="2105990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440573" y="1715871"/>
              <a:ext cx="3757929" cy="0"/>
            </a:xfrm>
            <a:custGeom>
              <a:avLst/>
              <a:gdLst/>
              <a:ahLst/>
              <a:cxnLst/>
              <a:rect l="l" t="t" r="r" b="b"/>
              <a:pathLst>
                <a:path w="3757929" h="0">
                  <a:moveTo>
                    <a:pt x="0" y="0"/>
                  </a:moveTo>
                  <a:lnTo>
                    <a:pt x="3757879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675257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144610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615488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084830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554184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023537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494415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963769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909927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380805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850159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319513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788867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259745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729099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198453" y="1715871"/>
              <a:ext cx="0" cy="2336165"/>
            </a:xfrm>
            <a:custGeom>
              <a:avLst/>
              <a:gdLst/>
              <a:ahLst/>
              <a:cxnLst/>
              <a:rect l="l" t="t" r="r" b="b"/>
              <a:pathLst>
                <a:path w="0" h="2336165">
                  <a:moveTo>
                    <a:pt x="0" y="0"/>
                  </a:moveTo>
                  <a:lnTo>
                    <a:pt x="0" y="233610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440573" y="1715871"/>
              <a:ext cx="3757929" cy="2336165"/>
            </a:xfrm>
            <a:custGeom>
              <a:avLst/>
              <a:gdLst/>
              <a:ahLst/>
              <a:cxnLst/>
              <a:rect l="l" t="t" r="r" b="b"/>
              <a:pathLst>
                <a:path w="3757929" h="2336165">
                  <a:moveTo>
                    <a:pt x="0" y="2336101"/>
                  </a:moveTo>
                  <a:lnTo>
                    <a:pt x="3757866" y="2336101"/>
                  </a:lnTo>
                  <a:lnTo>
                    <a:pt x="3757866" y="0"/>
                  </a:lnTo>
                  <a:lnTo>
                    <a:pt x="0" y="0"/>
                  </a:lnTo>
                  <a:lnTo>
                    <a:pt x="0" y="2336101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405521" y="1715871"/>
              <a:ext cx="3793490" cy="2371725"/>
            </a:xfrm>
            <a:custGeom>
              <a:avLst/>
              <a:gdLst/>
              <a:ahLst/>
              <a:cxnLst/>
              <a:rect l="l" t="t" r="r" b="b"/>
              <a:pathLst>
                <a:path w="3793490" h="2371725">
                  <a:moveTo>
                    <a:pt x="35052" y="0"/>
                  </a:moveTo>
                  <a:lnTo>
                    <a:pt x="35052" y="2336101"/>
                  </a:lnTo>
                </a:path>
                <a:path w="3793490" h="2371725">
                  <a:moveTo>
                    <a:pt x="0" y="2336101"/>
                  </a:moveTo>
                  <a:lnTo>
                    <a:pt x="35052" y="2336101"/>
                  </a:lnTo>
                </a:path>
                <a:path w="3793490" h="2371725">
                  <a:moveTo>
                    <a:pt x="0" y="1947519"/>
                  </a:moveTo>
                  <a:lnTo>
                    <a:pt x="35052" y="1947519"/>
                  </a:lnTo>
                </a:path>
                <a:path w="3793490" h="2371725">
                  <a:moveTo>
                    <a:pt x="0" y="1557401"/>
                  </a:moveTo>
                  <a:lnTo>
                    <a:pt x="35052" y="1557401"/>
                  </a:lnTo>
                </a:path>
                <a:path w="3793490" h="2371725">
                  <a:moveTo>
                    <a:pt x="0" y="1168819"/>
                  </a:moveTo>
                  <a:lnTo>
                    <a:pt x="35052" y="1168819"/>
                  </a:lnTo>
                </a:path>
                <a:path w="3793490" h="2371725">
                  <a:moveTo>
                    <a:pt x="0" y="778700"/>
                  </a:moveTo>
                  <a:lnTo>
                    <a:pt x="35052" y="778700"/>
                  </a:lnTo>
                </a:path>
                <a:path w="3793490" h="2371725">
                  <a:moveTo>
                    <a:pt x="0" y="390118"/>
                  </a:moveTo>
                  <a:lnTo>
                    <a:pt x="35052" y="390118"/>
                  </a:lnTo>
                </a:path>
                <a:path w="3793490" h="2371725">
                  <a:moveTo>
                    <a:pt x="0" y="0"/>
                  </a:moveTo>
                  <a:lnTo>
                    <a:pt x="35052" y="0"/>
                  </a:lnTo>
                </a:path>
                <a:path w="3793490" h="2371725">
                  <a:moveTo>
                    <a:pt x="35052" y="2336101"/>
                  </a:moveTo>
                  <a:lnTo>
                    <a:pt x="3792931" y="2336101"/>
                  </a:lnTo>
                </a:path>
                <a:path w="3793490" h="2371725">
                  <a:moveTo>
                    <a:pt x="35052" y="2371153"/>
                  </a:moveTo>
                  <a:lnTo>
                    <a:pt x="35052" y="2336101"/>
                  </a:lnTo>
                </a:path>
                <a:path w="3793490" h="2371725">
                  <a:moveTo>
                    <a:pt x="504405" y="2371153"/>
                  </a:moveTo>
                  <a:lnTo>
                    <a:pt x="504405" y="2336101"/>
                  </a:lnTo>
                </a:path>
                <a:path w="3793490" h="2371725">
                  <a:moveTo>
                    <a:pt x="975283" y="2371153"/>
                  </a:moveTo>
                  <a:lnTo>
                    <a:pt x="975283" y="2336101"/>
                  </a:lnTo>
                </a:path>
                <a:path w="3793490" h="2371725">
                  <a:moveTo>
                    <a:pt x="1444637" y="2371153"/>
                  </a:moveTo>
                  <a:lnTo>
                    <a:pt x="1444637" y="2336101"/>
                  </a:lnTo>
                </a:path>
                <a:path w="3793490" h="2371725">
                  <a:moveTo>
                    <a:pt x="1913991" y="2371153"/>
                  </a:moveTo>
                  <a:lnTo>
                    <a:pt x="1913991" y="2336101"/>
                  </a:lnTo>
                </a:path>
                <a:path w="3793490" h="2371725">
                  <a:moveTo>
                    <a:pt x="2383345" y="2371153"/>
                  </a:moveTo>
                  <a:lnTo>
                    <a:pt x="2383345" y="2336101"/>
                  </a:lnTo>
                </a:path>
                <a:path w="3793490" h="2371725">
                  <a:moveTo>
                    <a:pt x="2854223" y="2371153"/>
                  </a:moveTo>
                  <a:lnTo>
                    <a:pt x="2854223" y="2336101"/>
                  </a:lnTo>
                </a:path>
                <a:path w="3793490" h="2371725">
                  <a:moveTo>
                    <a:pt x="3323577" y="2371153"/>
                  </a:moveTo>
                  <a:lnTo>
                    <a:pt x="3323577" y="2336101"/>
                  </a:lnTo>
                </a:path>
                <a:path w="3793490" h="2371725">
                  <a:moveTo>
                    <a:pt x="3792931" y="2371153"/>
                  </a:moveTo>
                  <a:lnTo>
                    <a:pt x="3792931" y="233610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1214531" y="4124615"/>
            <a:ext cx="935990" cy="388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9530">
              <a:lnSpc>
                <a:spcPct val="100000"/>
              </a:lnSpc>
              <a:spcBef>
                <a:spcPts val="100"/>
              </a:spcBef>
              <a:tabLst>
                <a:tab pos="454659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4.4.2.3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171867" y="1377071"/>
            <a:ext cx="372745" cy="2745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M/Nm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745"/>
              </a:spcBef>
            </a:pPr>
            <a:r>
              <a:rPr dirty="0" sz="900" spc="-5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44"/>
              </a:spcBef>
            </a:pPr>
            <a:r>
              <a:rPr dirty="0" sz="900" spc="-5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30"/>
              </a:spcBef>
            </a:pPr>
            <a:r>
              <a:rPr dirty="0" sz="900" spc="-5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40"/>
              </a:spcBef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30"/>
              </a:spcBef>
            </a:pPr>
            <a:r>
              <a:rPr dirty="0" sz="900" spc="-5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40"/>
              </a:spcBef>
            </a:pPr>
            <a:r>
              <a:rPr dirty="0" sz="900" spc="-5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830"/>
              </a:spcBef>
            </a:pPr>
            <a:r>
              <a:rPr dirty="0" sz="900" spc="-5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272030" y="4124615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2683917" y="4098452"/>
            <a:ext cx="2825750" cy="36957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05"/>
              </a:spcBef>
              <a:tabLst>
                <a:tab pos="506730" algn="l"/>
                <a:tab pos="975994" algn="l"/>
                <a:tab pos="1447165" algn="l"/>
                <a:tab pos="1916430" algn="l"/>
                <a:tab pos="2385695" algn="l"/>
              </a:tabLst>
            </a:pPr>
            <a:r>
              <a:rPr dirty="0" sz="900" spc="-20">
                <a:latin typeface="Arial"/>
                <a:cs typeface="Arial"/>
              </a:rPr>
              <a:t>1200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1600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2000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2400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2800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3200</a:t>
            </a:r>
            <a:endParaRPr sz="900">
              <a:latin typeface="Arial"/>
              <a:cs typeface="Arial"/>
            </a:endParaRPr>
          </a:p>
          <a:p>
            <a:pPr algn="r" marR="93980">
              <a:lnSpc>
                <a:spcPct val="100000"/>
              </a:lnSpc>
              <a:spcBef>
                <a:spcPts val="225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  <a:tabLst>
                <a:tab pos="557530" algn="l"/>
              </a:tabLst>
            </a:pPr>
            <a:r>
              <a:rPr dirty="0" sz="1200" spc="-10" b="1">
                <a:latin typeface="Arial"/>
                <a:cs typeface="Arial"/>
              </a:rPr>
              <a:t>4.4.3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b="1">
                <a:latin typeface="Arial"/>
                <a:cs typeface="Arial"/>
              </a:rPr>
              <a:t>Rendimiento,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corriente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factor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potencia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83703"/>
            <a:ext cx="6078855" cy="24225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baja.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POWER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METER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1091)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4.4.3.1.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68682" y="4196869"/>
            <a:ext cx="4140200" cy="5255895"/>
            <a:chOff x="768682" y="4196869"/>
            <a:chExt cx="4140200" cy="5255895"/>
          </a:xfrm>
        </p:grpSpPr>
        <p:sp>
          <p:nvSpPr>
            <p:cNvPr id="10" name="object 10" descr=""/>
            <p:cNvSpPr/>
            <p:nvPr/>
          </p:nvSpPr>
          <p:spPr>
            <a:xfrm>
              <a:off x="2743492" y="8137486"/>
              <a:ext cx="2160905" cy="1309370"/>
            </a:xfrm>
            <a:custGeom>
              <a:avLst/>
              <a:gdLst/>
              <a:ahLst/>
              <a:cxnLst/>
              <a:rect l="l" t="t" r="r" b="b"/>
              <a:pathLst>
                <a:path w="2160904" h="1309370">
                  <a:moveTo>
                    <a:pt x="0" y="1309001"/>
                  </a:moveTo>
                  <a:lnTo>
                    <a:pt x="2160854" y="1309001"/>
                  </a:lnTo>
                  <a:lnTo>
                    <a:pt x="2160854" y="0"/>
                  </a:lnTo>
                  <a:lnTo>
                    <a:pt x="0" y="0"/>
                  </a:lnTo>
                  <a:lnTo>
                    <a:pt x="0" y="1309001"/>
                  </a:lnTo>
                  <a:close/>
                </a:path>
              </a:pathLst>
            </a:custGeom>
            <a:ln w="8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73127" y="8140533"/>
              <a:ext cx="1624965" cy="1308100"/>
            </a:xfrm>
            <a:custGeom>
              <a:avLst/>
              <a:gdLst/>
              <a:ahLst/>
              <a:cxnLst/>
              <a:rect l="l" t="t" r="r" b="b"/>
              <a:pathLst>
                <a:path w="1624964" h="1308100">
                  <a:moveTo>
                    <a:pt x="0" y="1307477"/>
                  </a:moveTo>
                  <a:lnTo>
                    <a:pt x="1624444" y="1307477"/>
                  </a:lnTo>
                  <a:lnTo>
                    <a:pt x="1624444" y="0"/>
                  </a:lnTo>
                  <a:lnTo>
                    <a:pt x="0" y="0"/>
                  </a:lnTo>
                  <a:lnTo>
                    <a:pt x="0" y="1307477"/>
                  </a:lnTo>
                  <a:close/>
                </a:path>
              </a:pathLst>
            </a:custGeom>
            <a:ln w="8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82270" y="4205884"/>
              <a:ext cx="1623060" cy="1051560"/>
            </a:xfrm>
            <a:custGeom>
              <a:avLst/>
              <a:gdLst/>
              <a:ahLst/>
              <a:cxnLst/>
              <a:rect l="l" t="t" r="r" b="b"/>
              <a:pathLst>
                <a:path w="1623060" h="1051560">
                  <a:moveTo>
                    <a:pt x="0" y="1051471"/>
                  </a:moveTo>
                  <a:lnTo>
                    <a:pt x="1622920" y="1051471"/>
                  </a:lnTo>
                  <a:lnTo>
                    <a:pt x="1622920" y="0"/>
                  </a:lnTo>
                  <a:lnTo>
                    <a:pt x="0" y="0"/>
                  </a:lnTo>
                  <a:lnTo>
                    <a:pt x="0" y="1051471"/>
                  </a:lnTo>
                  <a:close/>
                </a:path>
              </a:pathLst>
            </a:custGeom>
            <a:ln w="8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743492" y="4201314"/>
              <a:ext cx="2155190" cy="1054735"/>
            </a:xfrm>
            <a:custGeom>
              <a:avLst/>
              <a:gdLst/>
              <a:ahLst/>
              <a:cxnLst/>
              <a:rect l="l" t="t" r="r" b="b"/>
              <a:pathLst>
                <a:path w="2155190" h="1054735">
                  <a:moveTo>
                    <a:pt x="0" y="1054516"/>
                  </a:moveTo>
                  <a:lnTo>
                    <a:pt x="2154758" y="1054516"/>
                  </a:lnTo>
                  <a:lnTo>
                    <a:pt x="2154758" y="0"/>
                  </a:lnTo>
                  <a:lnTo>
                    <a:pt x="0" y="0"/>
                  </a:lnTo>
                  <a:lnTo>
                    <a:pt x="0" y="1054516"/>
                  </a:lnTo>
                  <a:close/>
                </a:path>
              </a:pathLst>
            </a:custGeom>
            <a:ln w="8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488833" y="4914969"/>
            <a:ext cx="15684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07290" y="4315482"/>
            <a:ext cx="1143635" cy="30162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92405" marR="5080" indent="-180340">
              <a:lnSpc>
                <a:spcPts val="1070"/>
              </a:lnSpc>
              <a:spcBef>
                <a:spcPts val="165"/>
              </a:spcBef>
            </a:pPr>
            <a:r>
              <a:rPr dirty="0" sz="900">
                <a:latin typeface="Arial"/>
                <a:cs typeface="Arial"/>
              </a:rPr>
              <a:t>Dispositivo</a:t>
            </a:r>
            <a:r>
              <a:rPr dirty="0" sz="900" spc="7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control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 spc="-20">
                <a:latin typeface="Arial"/>
                <a:cs typeface="Arial"/>
              </a:rPr>
              <a:t>2730)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86904" y="4886006"/>
            <a:ext cx="15430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643252" y="5085156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0" y="27432"/>
                </a:moveTo>
                <a:lnTo>
                  <a:pt x="0" y="38100"/>
                </a:lnTo>
                <a:lnTo>
                  <a:pt x="3048" y="39624"/>
                </a:lnTo>
                <a:lnTo>
                  <a:pt x="4572" y="41148"/>
                </a:lnTo>
                <a:lnTo>
                  <a:pt x="6096" y="44196"/>
                </a:lnTo>
                <a:lnTo>
                  <a:pt x="9144" y="47244"/>
                </a:lnTo>
                <a:lnTo>
                  <a:pt x="15240" y="50292"/>
                </a:lnTo>
                <a:lnTo>
                  <a:pt x="16764" y="53340"/>
                </a:lnTo>
                <a:lnTo>
                  <a:pt x="18288" y="53340"/>
                </a:lnTo>
                <a:lnTo>
                  <a:pt x="21336" y="54864"/>
                </a:lnTo>
                <a:lnTo>
                  <a:pt x="32004" y="54864"/>
                </a:lnTo>
                <a:lnTo>
                  <a:pt x="35052" y="53340"/>
                </a:lnTo>
                <a:lnTo>
                  <a:pt x="36576" y="53340"/>
                </a:lnTo>
                <a:lnTo>
                  <a:pt x="38100" y="50292"/>
                </a:lnTo>
                <a:lnTo>
                  <a:pt x="44196" y="47244"/>
                </a:lnTo>
                <a:lnTo>
                  <a:pt x="50292" y="41148"/>
                </a:lnTo>
                <a:lnTo>
                  <a:pt x="50292" y="39624"/>
                </a:lnTo>
                <a:lnTo>
                  <a:pt x="53340" y="38100"/>
                </a:lnTo>
                <a:lnTo>
                  <a:pt x="53340" y="35052"/>
                </a:lnTo>
                <a:lnTo>
                  <a:pt x="54864" y="32004"/>
                </a:lnTo>
                <a:lnTo>
                  <a:pt x="54864" y="21336"/>
                </a:lnTo>
                <a:lnTo>
                  <a:pt x="53340" y="19812"/>
                </a:lnTo>
                <a:lnTo>
                  <a:pt x="53340" y="16764"/>
                </a:lnTo>
                <a:lnTo>
                  <a:pt x="50292" y="15240"/>
                </a:lnTo>
                <a:lnTo>
                  <a:pt x="50292" y="12192"/>
                </a:lnTo>
                <a:lnTo>
                  <a:pt x="41148" y="3048"/>
                </a:lnTo>
                <a:lnTo>
                  <a:pt x="38100" y="3048"/>
                </a:lnTo>
                <a:lnTo>
                  <a:pt x="36576" y="1524"/>
                </a:lnTo>
                <a:lnTo>
                  <a:pt x="35052" y="1524"/>
                </a:lnTo>
                <a:lnTo>
                  <a:pt x="32004" y="0"/>
                </a:lnTo>
                <a:lnTo>
                  <a:pt x="21336" y="0"/>
                </a:lnTo>
                <a:lnTo>
                  <a:pt x="18288" y="1524"/>
                </a:lnTo>
                <a:lnTo>
                  <a:pt x="16764" y="1524"/>
                </a:lnTo>
                <a:lnTo>
                  <a:pt x="15240" y="3048"/>
                </a:lnTo>
                <a:lnTo>
                  <a:pt x="12192" y="3048"/>
                </a:lnTo>
                <a:lnTo>
                  <a:pt x="6096" y="9144"/>
                </a:lnTo>
                <a:lnTo>
                  <a:pt x="3048" y="15240"/>
                </a:lnTo>
                <a:lnTo>
                  <a:pt x="0" y="16764"/>
                </a:lnTo>
                <a:lnTo>
                  <a:pt x="0" y="27432"/>
                </a:lnTo>
              </a:path>
            </a:pathLst>
          </a:custGeom>
          <a:ln w="56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2954794" y="4310898"/>
            <a:ext cx="1754505" cy="30162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448309" marR="5080" indent="-436245">
              <a:lnSpc>
                <a:spcPts val="1070"/>
              </a:lnSpc>
              <a:spcBef>
                <a:spcPts val="165"/>
              </a:spcBef>
            </a:pPr>
            <a:r>
              <a:rPr dirty="0" sz="900">
                <a:latin typeface="Arial"/>
                <a:cs typeface="Arial"/>
              </a:rPr>
              <a:t>Fuente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alimentación</a:t>
            </a:r>
            <a:r>
              <a:rPr dirty="0" sz="900" spc="8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universal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2740.1)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280905" y="4902777"/>
            <a:ext cx="14478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79211" y="4902777"/>
            <a:ext cx="14478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L2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324760" y="4902777"/>
            <a:ext cx="14478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L3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849544" y="5029015"/>
            <a:ext cx="656590" cy="182880"/>
            <a:chOff x="849544" y="5029015"/>
            <a:chExt cx="656590" cy="182880"/>
          </a:xfrm>
        </p:grpSpPr>
        <p:sp>
          <p:nvSpPr>
            <p:cNvPr id="23" name="object 23" descr=""/>
            <p:cNvSpPr/>
            <p:nvPr/>
          </p:nvSpPr>
          <p:spPr>
            <a:xfrm>
              <a:off x="1448193" y="508515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0" y="27432"/>
                  </a:moveTo>
                  <a:lnTo>
                    <a:pt x="0" y="38100"/>
                  </a:lnTo>
                  <a:lnTo>
                    <a:pt x="3048" y="39624"/>
                  </a:lnTo>
                  <a:lnTo>
                    <a:pt x="4572" y="41148"/>
                  </a:lnTo>
                  <a:lnTo>
                    <a:pt x="6096" y="44196"/>
                  </a:lnTo>
                  <a:lnTo>
                    <a:pt x="9144" y="47244"/>
                  </a:lnTo>
                  <a:lnTo>
                    <a:pt x="15240" y="50292"/>
                  </a:lnTo>
                  <a:lnTo>
                    <a:pt x="16764" y="53340"/>
                  </a:lnTo>
                  <a:lnTo>
                    <a:pt x="18288" y="53340"/>
                  </a:lnTo>
                  <a:lnTo>
                    <a:pt x="21336" y="54864"/>
                  </a:lnTo>
                  <a:lnTo>
                    <a:pt x="33528" y="54864"/>
                  </a:lnTo>
                  <a:lnTo>
                    <a:pt x="35052" y="53340"/>
                  </a:lnTo>
                  <a:lnTo>
                    <a:pt x="36576" y="53340"/>
                  </a:lnTo>
                  <a:lnTo>
                    <a:pt x="41148" y="48768"/>
                  </a:lnTo>
                  <a:lnTo>
                    <a:pt x="44196" y="47244"/>
                  </a:lnTo>
                  <a:lnTo>
                    <a:pt x="53340" y="38100"/>
                  </a:lnTo>
                  <a:lnTo>
                    <a:pt x="54864" y="35052"/>
                  </a:lnTo>
                  <a:lnTo>
                    <a:pt x="54864" y="19812"/>
                  </a:lnTo>
                  <a:lnTo>
                    <a:pt x="53340" y="16764"/>
                  </a:lnTo>
                  <a:lnTo>
                    <a:pt x="51816" y="15240"/>
                  </a:lnTo>
                  <a:lnTo>
                    <a:pt x="50292" y="12192"/>
                  </a:lnTo>
                  <a:lnTo>
                    <a:pt x="41148" y="3048"/>
                  </a:lnTo>
                  <a:lnTo>
                    <a:pt x="39624" y="3048"/>
                  </a:lnTo>
                  <a:lnTo>
                    <a:pt x="36576" y="1524"/>
                  </a:lnTo>
                  <a:lnTo>
                    <a:pt x="35052" y="1524"/>
                  </a:lnTo>
                  <a:lnTo>
                    <a:pt x="33528" y="0"/>
                  </a:lnTo>
                  <a:lnTo>
                    <a:pt x="21336" y="0"/>
                  </a:lnTo>
                  <a:lnTo>
                    <a:pt x="18288" y="1524"/>
                  </a:lnTo>
                  <a:lnTo>
                    <a:pt x="16764" y="1524"/>
                  </a:lnTo>
                  <a:lnTo>
                    <a:pt x="15240" y="3048"/>
                  </a:lnTo>
                  <a:lnTo>
                    <a:pt x="12192" y="3048"/>
                  </a:lnTo>
                  <a:lnTo>
                    <a:pt x="6096" y="9144"/>
                  </a:lnTo>
                  <a:lnTo>
                    <a:pt x="3048" y="15240"/>
                  </a:lnTo>
                  <a:lnTo>
                    <a:pt x="0" y="16764"/>
                  </a:lnTo>
                  <a:lnTo>
                    <a:pt x="0" y="27432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9544" y="5029015"/>
              <a:ext cx="185445" cy="182397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2842031" y="4901253"/>
            <a:ext cx="1657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71879" y="4881434"/>
            <a:ext cx="15430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1460" y="5029015"/>
            <a:ext cx="185446" cy="182397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1950567" y="4927161"/>
            <a:ext cx="1657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957406" y="5061006"/>
            <a:ext cx="2526665" cy="138430"/>
            <a:chOff x="1957406" y="5061006"/>
            <a:chExt cx="2526665" cy="138430"/>
          </a:xfrm>
        </p:grpSpPr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7406" y="5061006"/>
              <a:ext cx="136677" cy="13669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9538" y="5061006"/>
              <a:ext cx="136677" cy="13669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3840" y="5061006"/>
              <a:ext cx="136677" cy="13669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5198" y="5061006"/>
              <a:ext cx="139725" cy="138214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46835" y="5061006"/>
              <a:ext cx="136677" cy="138214"/>
            </a:xfrm>
            <a:prstGeom prst="rect">
              <a:avLst/>
            </a:prstGeom>
          </p:spPr>
        </p:pic>
      </p:grpSp>
      <p:pic>
        <p:nvPicPr>
          <p:cNvPr id="35" name="object 3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1872" y="5643136"/>
            <a:ext cx="150393" cy="133629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2907550" y="8359524"/>
            <a:ext cx="1466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Arial"/>
                <a:cs typeface="Arial"/>
              </a:rPr>
              <a:t>TK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1215618" y="5204599"/>
            <a:ext cx="1887855" cy="3147695"/>
            <a:chOff x="1215618" y="5204599"/>
            <a:chExt cx="1887855" cy="3147695"/>
          </a:xfrm>
        </p:grpSpPr>
        <p:sp>
          <p:nvSpPr>
            <p:cNvPr id="38" name="object 38" descr=""/>
            <p:cNvSpPr/>
            <p:nvPr/>
          </p:nvSpPr>
          <p:spPr>
            <a:xfrm>
              <a:off x="2842539" y="8294433"/>
              <a:ext cx="257810" cy="55244"/>
            </a:xfrm>
            <a:custGeom>
              <a:avLst/>
              <a:gdLst/>
              <a:ahLst/>
              <a:cxnLst/>
              <a:rect l="l" t="t" r="r" b="b"/>
              <a:pathLst>
                <a:path w="257810" h="55245">
                  <a:moveTo>
                    <a:pt x="202679" y="27432"/>
                  </a:moveTo>
                  <a:lnTo>
                    <a:pt x="202679" y="32004"/>
                  </a:lnTo>
                  <a:lnTo>
                    <a:pt x="204203" y="33528"/>
                  </a:lnTo>
                  <a:lnTo>
                    <a:pt x="204203" y="36576"/>
                  </a:lnTo>
                  <a:lnTo>
                    <a:pt x="207251" y="42672"/>
                  </a:lnTo>
                  <a:lnTo>
                    <a:pt x="210299" y="44196"/>
                  </a:lnTo>
                  <a:lnTo>
                    <a:pt x="211823" y="47244"/>
                  </a:lnTo>
                  <a:lnTo>
                    <a:pt x="213347" y="47244"/>
                  </a:lnTo>
                  <a:lnTo>
                    <a:pt x="216395" y="50292"/>
                  </a:lnTo>
                  <a:lnTo>
                    <a:pt x="219443" y="51816"/>
                  </a:lnTo>
                  <a:lnTo>
                    <a:pt x="222491" y="53340"/>
                  </a:lnTo>
                  <a:lnTo>
                    <a:pt x="227063" y="53340"/>
                  </a:lnTo>
                  <a:lnTo>
                    <a:pt x="231635" y="54864"/>
                  </a:lnTo>
                  <a:lnTo>
                    <a:pt x="233159" y="53340"/>
                  </a:lnTo>
                  <a:lnTo>
                    <a:pt x="237718" y="53340"/>
                  </a:lnTo>
                  <a:lnTo>
                    <a:pt x="239242" y="51816"/>
                  </a:lnTo>
                  <a:lnTo>
                    <a:pt x="245338" y="48768"/>
                  </a:lnTo>
                  <a:lnTo>
                    <a:pt x="246862" y="47244"/>
                  </a:lnTo>
                  <a:lnTo>
                    <a:pt x="249910" y="47244"/>
                  </a:lnTo>
                  <a:lnTo>
                    <a:pt x="251434" y="44196"/>
                  </a:lnTo>
                  <a:lnTo>
                    <a:pt x="252958" y="42672"/>
                  </a:lnTo>
                  <a:lnTo>
                    <a:pt x="254482" y="39624"/>
                  </a:lnTo>
                  <a:lnTo>
                    <a:pt x="254482" y="36576"/>
                  </a:lnTo>
                  <a:lnTo>
                    <a:pt x="256006" y="33528"/>
                  </a:lnTo>
                  <a:lnTo>
                    <a:pt x="256006" y="30480"/>
                  </a:lnTo>
                  <a:lnTo>
                    <a:pt x="257530" y="27432"/>
                  </a:lnTo>
                  <a:lnTo>
                    <a:pt x="256006" y="24384"/>
                  </a:lnTo>
                  <a:lnTo>
                    <a:pt x="256006" y="18288"/>
                  </a:lnTo>
                  <a:lnTo>
                    <a:pt x="254482" y="16764"/>
                  </a:lnTo>
                  <a:lnTo>
                    <a:pt x="254482" y="13716"/>
                  </a:lnTo>
                  <a:lnTo>
                    <a:pt x="252958" y="12192"/>
                  </a:lnTo>
                  <a:lnTo>
                    <a:pt x="251434" y="9144"/>
                  </a:lnTo>
                  <a:lnTo>
                    <a:pt x="249910" y="9144"/>
                  </a:lnTo>
                  <a:lnTo>
                    <a:pt x="245338" y="4572"/>
                  </a:lnTo>
                  <a:lnTo>
                    <a:pt x="239242" y="1524"/>
                  </a:lnTo>
                  <a:lnTo>
                    <a:pt x="237718" y="0"/>
                  </a:lnTo>
                  <a:lnTo>
                    <a:pt x="222491" y="0"/>
                  </a:lnTo>
                  <a:lnTo>
                    <a:pt x="216395" y="3048"/>
                  </a:lnTo>
                  <a:lnTo>
                    <a:pt x="213347" y="6096"/>
                  </a:lnTo>
                  <a:lnTo>
                    <a:pt x="211823" y="9144"/>
                  </a:lnTo>
                  <a:lnTo>
                    <a:pt x="210299" y="9144"/>
                  </a:lnTo>
                  <a:lnTo>
                    <a:pt x="205727" y="13716"/>
                  </a:lnTo>
                  <a:lnTo>
                    <a:pt x="204203" y="16764"/>
                  </a:lnTo>
                  <a:lnTo>
                    <a:pt x="204203" y="18288"/>
                  </a:lnTo>
                  <a:lnTo>
                    <a:pt x="202679" y="21336"/>
                  </a:lnTo>
                  <a:lnTo>
                    <a:pt x="202679" y="27432"/>
                  </a:lnTo>
                </a:path>
                <a:path w="257810" h="55245">
                  <a:moveTo>
                    <a:pt x="0" y="27432"/>
                  </a:moveTo>
                  <a:lnTo>
                    <a:pt x="0" y="32004"/>
                  </a:lnTo>
                  <a:lnTo>
                    <a:pt x="1524" y="33528"/>
                  </a:lnTo>
                  <a:lnTo>
                    <a:pt x="1524" y="36576"/>
                  </a:lnTo>
                  <a:lnTo>
                    <a:pt x="4572" y="42672"/>
                  </a:lnTo>
                  <a:lnTo>
                    <a:pt x="6096" y="44196"/>
                  </a:lnTo>
                  <a:lnTo>
                    <a:pt x="7620" y="47244"/>
                  </a:lnTo>
                  <a:lnTo>
                    <a:pt x="9144" y="47244"/>
                  </a:lnTo>
                  <a:lnTo>
                    <a:pt x="15240" y="50292"/>
                  </a:lnTo>
                  <a:lnTo>
                    <a:pt x="16764" y="51816"/>
                  </a:lnTo>
                  <a:lnTo>
                    <a:pt x="19812" y="53340"/>
                  </a:lnTo>
                  <a:lnTo>
                    <a:pt x="22860" y="53340"/>
                  </a:lnTo>
                  <a:lnTo>
                    <a:pt x="27432" y="54864"/>
                  </a:lnTo>
                  <a:lnTo>
                    <a:pt x="30480" y="53340"/>
                  </a:lnTo>
                  <a:lnTo>
                    <a:pt x="35052" y="53340"/>
                  </a:lnTo>
                  <a:lnTo>
                    <a:pt x="38100" y="51816"/>
                  </a:lnTo>
                  <a:lnTo>
                    <a:pt x="41148" y="50292"/>
                  </a:lnTo>
                  <a:lnTo>
                    <a:pt x="41148" y="48768"/>
                  </a:lnTo>
                  <a:lnTo>
                    <a:pt x="44196" y="47244"/>
                  </a:lnTo>
                  <a:lnTo>
                    <a:pt x="45720" y="47244"/>
                  </a:lnTo>
                  <a:lnTo>
                    <a:pt x="47244" y="44196"/>
                  </a:lnTo>
                  <a:lnTo>
                    <a:pt x="51816" y="39624"/>
                  </a:lnTo>
                  <a:lnTo>
                    <a:pt x="53340" y="36576"/>
                  </a:lnTo>
                  <a:lnTo>
                    <a:pt x="53340" y="33528"/>
                  </a:lnTo>
                  <a:lnTo>
                    <a:pt x="54864" y="32004"/>
                  </a:lnTo>
                  <a:lnTo>
                    <a:pt x="54864" y="30480"/>
                  </a:lnTo>
                  <a:lnTo>
                    <a:pt x="56388" y="27432"/>
                  </a:lnTo>
                  <a:lnTo>
                    <a:pt x="54864" y="24384"/>
                  </a:lnTo>
                  <a:lnTo>
                    <a:pt x="54864" y="21336"/>
                  </a:lnTo>
                  <a:lnTo>
                    <a:pt x="53340" y="18288"/>
                  </a:lnTo>
                  <a:lnTo>
                    <a:pt x="53340" y="16764"/>
                  </a:lnTo>
                  <a:lnTo>
                    <a:pt x="51816" y="13716"/>
                  </a:lnTo>
                  <a:lnTo>
                    <a:pt x="48768" y="12192"/>
                  </a:lnTo>
                  <a:lnTo>
                    <a:pt x="47244" y="9144"/>
                  </a:lnTo>
                  <a:lnTo>
                    <a:pt x="45720" y="9144"/>
                  </a:lnTo>
                  <a:lnTo>
                    <a:pt x="44196" y="6096"/>
                  </a:lnTo>
                  <a:lnTo>
                    <a:pt x="41148" y="4572"/>
                  </a:lnTo>
                  <a:lnTo>
                    <a:pt x="41148" y="3048"/>
                  </a:lnTo>
                  <a:lnTo>
                    <a:pt x="35052" y="0"/>
                  </a:lnTo>
                  <a:lnTo>
                    <a:pt x="19812" y="0"/>
                  </a:lnTo>
                  <a:lnTo>
                    <a:pt x="16764" y="1524"/>
                  </a:lnTo>
                  <a:lnTo>
                    <a:pt x="15240" y="3048"/>
                  </a:lnTo>
                  <a:lnTo>
                    <a:pt x="9144" y="6096"/>
                  </a:lnTo>
                  <a:lnTo>
                    <a:pt x="7620" y="9144"/>
                  </a:lnTo>
                  <a:lnTo>
                    <a:pt x="6096" y="9144"/>
                  </a:lnTo>
                  <a:lnTo>
                    <a:pt x="4572" y="12192"/>
                  </a:lnTo>
                  <a:lnTo>
                    <a:pt x="3048" y="13716"/>
                  </a:lnTo>
                  <a:lnTo>
                    <a:pt x="1524" y="16764"/>
                  </a:lnTo>
                  <a:lnTo>
                    <a:pt x="1524" y="18288"/>
                  </a:lnTo>
                  <a:lnTo>
                    <a:pt x="0" y="21336"/>
                  </a:lnTo>
                  <a:lnTo>
                    <a:pt x="0" y="27432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224191" y="5213172"/>
              <a:ext cx="0" cy="3028315"/>
            </a:xfrm>
            <a:custGeom>
              <a:avLst/>
              <a:gdLst/>
              <a:ahLst/>
              <a:cxnLst/>
              <a:rect l="l" t="t" r="r" b="b"/>
              <a:pathLst>
                <a:path w="0" h="3028315">
                  <a:moveTo>
                    <a:pt x="0" y="0"/>
                  </a:moveTo>
                  <a:lnTo>
                    <a:pt x="0" y="3027934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3689299" y="8399148"/>
            <a:ext cx="15367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930657" y="5136019"/>
            <a:ext cx="2910205" cy="3248660"/>
            <a:chOff x="930657" y="5136019"/>
            <a:chExt cx="2910205" cy="3248660"/>
          </a:xfrm>
        </p:grpSpPr>
        <p:pic>
          <p:nvPicPr>
            <p:cNvPr id="42" name="object 4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96138" y="8238292"/>
              <a:ext cx="144310" cy="145821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939229" y="5144591"/>
              <a:ext cx="2421890" cy="3098165"/>
            </a:xfrm>
            <a:custGeom>
              <a:avLst/>
              <a:gdLst/>
              <a:ahLst/>
              <a:cxnLst/>
              <a:rect l="l" t="t" r="r" b="b"/>
              <a:pathLst>
                <a:path w="2421890" h="3098165">
                  <a:moveTo>
                    <a:pt x="531823" y="0"/>
                  </a:moveTo>
                  <a:lnTo>
                    <a:pt x="533347" y="2749067"/>
                  </a:lnTo>
                </a:path>
                <a:path w="2421890" h="3098165">
                  <a:moveTo>
                    <a:pt x="728407" y="0"/>
                  </a:moveTo>
                  <a:lnTo>
                    <a:pt x="729931" y="2659151"/>
                  </a:lnTo>
                </a:path>
                <a:path w="2421890" h="3098165">
                  <a:moveTo>
                    <a:pt x="530299" y="2738399"/>
                  </a:moveTo>
                  <a:lnTo>
                    <a:pt x="1930741" y="2738399"/>
                  </a:lnTo>
                </a:path>
                <a:path w="2421890" h="3098165">
                  <a:moveTo>
                    <a:pt x="0" y="64008"/>
                  </a:moveTo>
                  <a:lnTo>
                    <a:pt x="0" y="3098038"/>
                  </a:lnTo>
                </a:path>
                <a:path w="2421890" h="3098165">
                  <a:moveTo>
                    <a:pt x="2421431" y="612597"/>
                  </a:moveTo>
                  <a:lnTo>
                    <a:pt x="2421431" y="44196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1944471" y="8386957"/>
            <a:ext cx="15367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latin typeface="Arial"/>
                <a:cs typeface="Arial"/>
              </a:rPr>
              <a:t>PE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1657540" y="5186311"/>
            <a:ext cx="3131185" cy="3197860"/>
            <a:chOff x="1657540" y="5186311"/>
            <a:chExt cx="3131185" cy="3197860"/>
          </a:xfrm>
        </p:grpSpPr>
        <p:sp>
          <p:nvSpPr>
            <p:cNvPr id="46" name="object 46" descr=""/>
            <p:cNvSpPr/>
            <p:nvPr/>
          </p:nvSpPr>
          <p:spPr>
            <a:xfrm>
              <a:off x="3075698" y="7791564"/>
              <a:ext cx="0" cy="500380"/>
            </a:xfrm>
            <a:custGeom>
              <a:avLst/>
              <a:gdLst/>
              <a:ahLst/>
              <a:cxnLst/>
              <a:rect l="l" t="t" r="r" b="b"/>
              <a:pathLst>
                <a:path w="0" h="500379">
                  <a:moveTo>
                    <a:pt x="0" y="499821"/>
                  </a:moveTo>
                  <a:lnTo>
                    <a:pt x="0" y="0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6738" y="8238293"/>
              <a:ext cx="145821" cy="145821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1666112" y="5194884"/>
              <a:ext cx="1411605" cy="3096895"/>
            </a:xfrm>
            <a:custGeom>
              <a:avLst/>
              <a:gdLst/>
              <a:ahLst/>
              <a:cxnLst/>
              <a:rect l="l" t="t" r="r" b="b"/>
              <a:pathLst>
                <a:path w="1411605" h="3096895">
                  <a:moveTo>
                    <a:pt x="352005" y="0"/>
                  </a:moveTo>
                  <a:lnTo>
                    <a:pt x="353529" y="3047746"/>
                  </a:lnTo>
                </a:path>
                <a:path w="1411605" h="3096895">
                  <a:moveTo>
                    <a:pt x="1411097" y="2604300"/>
                  </a:moveTo>
                  <a:lnTo>
                    <a:pt x="0" y="2604300"/>
                  </a:lnTo>
                </a:path>
                <a:path w="1411605" h="3096895">
                  <a:moveTo>
                    <a:pt x="1199286" y="3096501"/>
                  </a:moveTo>
                  <a:lnTo>
                    <a:pt x="1200810" y="2680487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36369" y="7837506"/>
              <a:ext cx="151917" cy="135153"/>
            </a:xfrm>
            <a:prstGeom prst="rect">
              <a:avLst/>
            </a:prstGeom>
          </p:spPr>
        </p:pic>
      </p:grpSp>
      <p:sp>
        <p:nvSpPr>
          <p:cNvPr id="50" name="object 50" descr=""/>
          <p:cNvSpPr txBox="1"/>
          <p:nvPr/>
        </p:nvSpPr>
        <p:spPr>
          <a:xfrm>
            <a:off x="1094149" y="9073004"/>
            <a:ext cx="993775" cy="29845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17475" marR="5080" indent="-105410">
              <a:lnSpc>
                <a:spcPts val="1040"/>
              </a:lnSpc>
              <a:spcBef>
                <a:spcPts val="185"/>
              </a:spcBef>
            </a:pPr>
            <a:r>
              <a:rPr dirty="0" sz="900">
                <a:latin typeface="Arial"/>
                <a:cs typeface="Arial"/>
              </a:rPr>
              <a:t>Unidad</a:t>
            </a:r>
            <a:r>
              <a:rPr dirty="0" sz="900" spc="7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6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frenado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2719)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848022" y="8233721"/>
            <a:ext cx="3723640" cy="880110"/>
            <a:chOff x="848022" y="8233721"/>
            <a:chExt cx="3723640" cy="880110"/>
          </a:xfrm>
        </p:grpSpPr>
        <p:sp>
          <p:nvSpPr>
            <p:cNvPr id="52" name="object 52" descr=""/>
            <p:cNvSpPr/>
            <p:nvPr/>
          </p:nvSpPr>
          <p:spPr>
            <a:xfrm>
              <a:off x="940752" y="8669312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4" h="391795">
                  <a:moveTo>
                    <a:pt x="195044" y="0"/>
                  </a:moveTo>
                  <a:lnTo>
                    <a:pt x="176758" y="0"/>
                  </a:lnTo>
                  <a:lnTo>
                    <a:pt x="159994" y="3048"/>
                  </a:lnTo>
                  <a:lnTo>
                    <a:pt x="143242" y="7620"/>
                  </a:lnTo>
                  <a:lnTo>
                    <a:pt x="126479" y="12192"/>
                  </a:lnTo>
                  <a:lnTo>
                    <a:pt x="111239" y="19812"/>
                  </a:lnTo>
                  <a:lnTo>
                    <a:pt x="95999" y="28956"/>
                  </a:lnTo>
                  <a:lnTo>
                    <a:pt x="79236" y="38100"/>
                  </a:lnTo>
                  <a:lnTo>
                    <a:pt x="65519" y="48755"/>
                  </a:lnTo>
                  <a:lnTo>
                    <a:pt x="53324" y="60947"/>
                  </a:lnTo>
                  <a:lnTo>
                    <a:pt x="42659" y="74663"/>
                  </a:lnTo>
                  <a:lnTo>
                    <a:pt x="31992" y="86855"/>
                  </a:lnTo>
                  <a:lnTo>
                    <a:pt x="22844" y="103619"/>
                  </a:lnTo>
                  <a:lnTo>
                    <a:pt x="15224" y="120383"/>
                  </a:lnTo>
                  <a:lnTo>
                    <a:pt x="3036" y="153911"/>
                  </a:lnTo>
                  <a:lnTo>
                    <a:pt x="0" y="170675"/>
                  </a:lnTo>
                  <a:lnTo>
                    <a:pt x="0" y="222478"/>
                  </a:lnTo>
                  <a:lnTo>
                    <a:pt x="3036" y="240766"/>
                  </a:lnTo>
                  <a:lnTo>
                    <a:pt x="9132" y="256006"/>
                  </a:lnTo>
                  <a:lnTo>
                    <a:pt x="15224" y="272770"/>
                  </a:lnTo>
                  <a:lnTo>
                    <a:pt x="42659" y="320014"/>
                  </a:lnTo>
                  <a:lnTo>
                    <a:pt x="80759" y="355053"/>
                  </a:lnTo>
                  <a:lnTo>
                    <a:pt x="126479" y="380961"/>
                  </a:lnTo>
                  <a:lnTo>
                    <a:pt x="159994" y="390105"/>
                  </a:lnTo>
                  <a:lnTo>
                    <a:pt x="178281" y="390105"/>
                  </a:lnTo>
                  <a:lnTo>
                    <a:pt x="195044" y="391629"/>
                  </a:lnTo>
                  <a:lnTo>
                    <a:pt x="248384" y="385533"/>
                  </a:lnTo>
                  <a:lnTo>
                    <a:pt x="297154" y="365721"/>
                  </a:lnTo>
                  <a:lnTo>
                    <a:pt x="310857" y="355053"/>
                  </a:lnTo>
                  <a:lnTo>
                    <a:pt x="326097" y="344398"/>
                  </a:lnTo>
                  <a:lnTo>
                    <a:pt x="361149" y="303250"/>
                  </a:lnTo>
                  <a:lnTo>
                    <a:pt x="384009" y="256006"/>
                  </a:lnTo>
                  <a:lnTo>
                    <a:pt x="391629" y="222478"/>
                  </a:lnTo>
                  <a:lnTo>
                    <a:pt x="391629" y="170675"/>
                  </a:lnTo>
                  <a:lnTo>
                    <a:pt x="388581" y="152387"/>
                  </a:lnTo>
                  <a:lnTo>
                    <a:pt x="384009" y="135623"/>
                  </a:lnTo>
                  <a:lnTo>
                    <a:pt x="376389" y="120383"/>
                  </a:lnTo>
                  <a:lnTo>
                    <a:pt x="361149" y="86855"/>
                  </a:lnTo>
                  <a:lnTo>
                    <a:pt x="348957" y="73139"/>
                  </a:lnTo>
                  <a:lnTo>
                    <a:pt x="338289" y="60947"/>
                  </a:lnTo>
                  <a:lnTo>
                    <a:pt x="326097" y="48755"/>
                  </a:lnTo>
                  <a:lnTo>
                    <a:pt x="310857" y="36576"/>
                  </a:lnTo>
                  <a:lnTo>
                    <a:pt x="295631" y="28956"/>
                  </a:lnTo>
                  <a:lnTo>
                    <a:pt x="280391" y="19812"/>
                  </a:lnTo>
                  <a:lnTo>
                    <a:pt x="265151" y="12192"/>
                  </a:lnTo>
                  <a:lnTo>
                    <a:pt x="248384" y="7620"/>
                  </a:lnTo>
                  <a:lnTo>
                    <a:pt x="231621" y="3048"/>
                  </a:lnTo>
                  <a:lnTo>
                    <a:pt x="213334" y="0"/>
                  </a:lnTo>
                  <a:lnTo>
                    <a:pt x="1950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338478" y="8870454"/>
              <a:ext cx="372110" cy="6350"/>
            </a:xfrm>
            <a:custGeom>
              <a:avLst/>
              <a:gdLst/>
              <a:ahLst/>
              <a:cxnLst/>
              <a:rect l="l" t="t" r="r" b="b"/>
              <a:pathLst>
                <a:path w="372110" h="6350">
                  <a:moveTo>
                    <a:pt x="16764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15240" y="6096"/>
                  </a:lnTo>
                  <a:lnTo>
                    <a:pt x="18288" y="3048"/>
                  </a:lnTo>
                  <a:lnTo>
                    <a:pt x="16764" y="1524"/>
                  </a:lnTo>
                  <a:lnTo>
                    <a:pt x="16764" y="0"/>
                  </a:lnTo>
                  <a:close/>
                </a:path>
                <a:path w="372110" h="6350">
                  <a:moveTo>
                    <a:pt x="41148" y="0"/>
                  </a:moveTo>
                  <a:lnTo>
                    <a:pt x="24384" y="0"/>
                  </a:lnTo>
                  <a:lnTo>
                    <a:pt x="24384" y="4572"/>
                  </a:lnTo>
                  <a:lnTo>
                    <a:pt x="25908" y="6096"/>
                  </a:lnTo>
                  <a:lnTo>
                    <a:pt x="39624" y="6096"/>
                  </a:lnTo>
                  <a:lnTo>
                    <a:pt x="41148" y="4572"/>
                  </a:lnTo>
                  <a:lnTo>
                    <a:pt x="41148" y="0"/>
                  </a:lnTo>
                  <a:close/>
                </a:path>
                <a:path w="372110" h="6350">
                  <a:moveTo>
                    <a:pt x="63995" y="0"/>
                  </a:moveTo>
                  <a:lnTo>
                    <a:pt x="48768" y="0"/>
                  </a:lnTo>
                  <a:lnTo>
                    <a:pt x="48768" y="6096"/>
                  </a:lnTo>
                  <a:lnTo>
                    <a:pt x="63995" y="6096"/>
                  </a:lnTo>
                  <a:lnTo>
                    <a:pt x="63995" y="4572"/>
                  </a:lnTo>
                  <a:lnTo>
                    <a:pt x="65519" y="4572"/>
                  </a:lnTo>
                  <a:lnTo>
                    <a:pt x="65519" y="1524"/>
                  </a:lnTo>
                  <a:lnTo>
                    <a:pt x="63995" y="0"/>
                  </a:lnTo>
                  <a:close/>
                </a:path>
                <a:path w="372110" h="6350">
                  <a:moveTo>
                    <a:pt x="86855" y="0"/>
                  </a:moveTo>
                  <a:lnTo>
                    <a:pt x="71615" y="0"/>
                  </a:lnTo>
                  <a:lnTo>
                    <a:pt x="71615" y="1524"/>
                  </a:lnTo>
                  <a:lnTo>
                    <a:pt x="70091" y="1524"/>
                  </a:lnTo>
                  <a:lnTo>
                    <a:pt x="70091" y="4572"/>
                  </a:lnTo>
                  <a:lnTo>
                    <a:pt x="71615" y="4572"/>
                  </a:lnTo>
                  <a:lnTo>
                    <a:pt x="71615" y="6096"/>
                  </a:lnTo>
                  <a:lnTo>
                    <a:pt x="88379" y="6096"/>
                  </a:lnTo>
                  <a:lnTo>
                    <a:pt x="88379" y="1524"/>
                  </a:lnTo>
                  <a:lnTo>
                    <a:pt x="86855" y="0"/>
                  </a:lnTo>
                  <a:close/>
                </a:path>
                <a:path w="372110" h="6350">
                  <a:moveTo>
                    <a:pt x="109715" y="0"/>
                  </a:moveTo>
                  <a:lnTo>
                    <a:pt x="95999" y="0"/>
                  </a:lnTo>
                  <a:lnTo>
                    <a:pt x="94475" y="1524"/>
                  </a:lnTo>
                  <a:lnTo>
                    <a:pt x="94475" y="6096"/>
                  </a:lnTo>
                  <a:lnTo>
                    <a:pt x="111239" y="6096"/>
                  </a:lnTo>
                  <a:lnTo>
                    <a:pt x="111239" y="1524"/>
                  </a:lnTo>
                  <a:lnTo>
                    <a:pt x="109715" y="0"/>
                  </a:lnTo>
                  <a:close/>
                </a:path>
                <a:path w="372110" h="6350">
                  <a:moveTo>
                    <a:pt x="134099" y="0"/>
                  </a:moveTo>
                  <a:lnTo>
                    <a:pt x="120383" y="0"/>
                  </a:lnTo>
                  <a:lnTo>
                    <a:pt x="118859" y="1524"/>
                  </a:lnTo>
                  <a:lnTo>
                    <a:pt x="118859" y="6096"/>
                  </a:lnTo>
                  <a:lnTo>
                    <a:pt x="134099" y="6096"/>
                  </a:lnTo>
                  <a:lnTo>
                    <a:pt x="135623" y="4572"/>
                  </a:lnTo>
                  <a:lnTo>
                    <a:pt x="135623" y="1524"/>
                  </a:lnTo>
                  <a:lnTo>
                    <a:pt x="134099" y="1524"/>
                  </a:lnTo>
                  <a:lnTo>
                    <a:pt x="134099" y="0"/>
                  </a:lnTo>
                  <a:close/>
                </a:path>
                <a:path w="372110" h="6350">
                  <a:moveTo>
                    <a:pt x="156959" y="0"/>
                  </a:moveTo>
                  <a:lnTo>
                    <a:pt x="143243" y="0"/>
                  </a:lnTo>
                  <a:lnTo>
                    <a:pt x="143243" y="1524"/>
                  </a:lnTo>
                  <a:lnTo>
                    <a:pt x="141719" y="1524"/>
                  </a:lnTo>
                  <a:lnTo>
                    <a:pt x="141719" y="4572"/>
                  </a:lnTo>
                  <a:lnTo>
                    <a:pt x="143243" y="6096"/>
                  </a:lnTo>
                  <a:lnTo>
                    <a:pt x="158483" y="6096"/>
                  </a:lnTo>
                  <a:lnTo>
                    <a:pt x="158483" y="4572"/>
                  </a:lnTo>
                  <a:lnTo>
                    <a:pt x="160007" y="3048"/>
                  </a:lnTo>
                  <a:lnTo>
                    <a:pt x="156959" y="0"/>
                  </a:lnTo>
                  <a:close/>
                </a:path>
                <a:path w="372110" h="6350">
                  <a:moveTo>
                    <a:pt x="181343" y="0"/>
                  </a:moveTo>
                  <a:lnTo>
                    <a:pt x="166103" y="0"/>
                  </a:lnTo>
                  <a:lnTo>
                    <a:pt x="166103" y="6096"/>
                  </a:lnTo>
                  <a:lnTo>
                    <a:pt x="182867" y="6096"/>
                  </a:lnTo>
                  <a:lnTo>
                    <a:pt x="182867" y="1524"/>
                  </a:lnTo>
                  <a:lnTo>
                    <a:pt x="181343" y="0"/>
                  </a:lnTo>
                  <a:close/>
                </a:path>
                <a:path w="372110" h="6350">
                  <a:moveTo>
                    <a:pt x="204203" y="0"/>
                  </a:moveTo>
                  <a:lnTo>
                    <a:pt x="190487" y="0"/>
                  </a:lnTo>
                  <a:lnTo>
                    <a:pt x="188963" y="1524"/>
                  </a:lnTo>
                  <a:lnTo>
                    <a:pt x="188963" y="6096"/>
                  </a:lnTo>
                  <a:lnTo>
                    <a:pt x="204203" y="6096"/>
                  </a:lnTo>
                  <a:lnTo>
                    <a:pt x="205727" y="4572"/>
                  </a:lnTo>
                  <a:lnTo>
                    <a:pt x="205727" y="1524"/>
                  </a:lnTo>
                  <a:lnTo>
                    <a:pt x="204203" y="1524"/>
                  </a:lnTo>
                  <a:lnTo>
                    <a:pt x="204203" y="0"/>
                  </a:lnTo>
                  <a:close/>
                </a:path>
                <a:path w="372110" h="6350">
                  <a:moveTo>
                    <a:pt x="227050" y="0"/>
                  </a:moveTo>
                  <a:lnTo>
                    <a:pt x="213347" y="0"/>
                  </a:lnTo>
                  <a:lnTo>
                    <a:pt x="213347" y="1524"/>
                  </a:lnTo>
                  <a:lnTo>
                    <a:pt x="211810" y="1524"/>
                  </a:lnTo>
                  <a:lnTo>
                    <a:pt x="211810" y="4572"/>
                  </a:lnTo>
                  <a:lnTo>
                    <a:pt x="213347" y="6096"/>
                  </a:lnTo>
                  <a:lnTo>
                    <a:pt x="228574" y="6096"/>
                  </a:lnTo>
                  <a:lnTo>
                    <a:pt x="228574" y="4572"/>
                  </a:lnTo>
                  <a:lnTo>
                    <a:pt x="230098" y="3048"/>
                  </a:lnTo>
                  <a:lnTo>
                    <a:pt x="227050" y="0"/>
                  </a:lnTo>
                  <a:close/>
                </a:path>
                <a:path w="372110" h="6350">
                  <a:moveTo>
                    <a:pt x="251434" y="0"/>
                  </a:moveTo>
                  <a:lnTo>
                    <a:pt x="237718" y="0"/>
                  </a:lnTo>
                  <a:lnTo>
                    <a:pt x="236194" y="1524"/>
                  </a:lnTo>
                  <a:lnTo>
                    <a:pt x="236194" y="6096"/>
                  </a:lnTo>
                  <a:lnTo>
                    <a:pt x="252958" y="6096"/>
                  </a:lnTo>
                  <a:lnTo>
                    <a:pt x="252958" y="1524"/>
                  </a:lnTo>
                  <a:lnTo>
                    <a:pt x="251434" y="0"/>
                  </a:lnTo>
                  <a:close/>
                </a:path>
                <a:path w="372110" h="6350">
                  <a:moveTo>
                    <a:pt x="275818" y="0"/>
                  </a:moveTo>
                  <a:lnTo>
                    <a:pt x="262102" y="0"/>
                  </a:lnTo>
                  <a:lnTo>
                    <a:pt x="260578" y="1524"/>
                  </a:lnTo>
                  <a:lnTo>
                    <a:pt x="260578" y="6096"/>
                  </a:lnTo>
                  <a:lnTo>
                    <a:pt x="275818" y="6096"/>
                  </a:lnTo>
                  <a:lnTo>
                    <a:pt x="277342" y="4572"/>
                  </a:lnTo>
                  <a:lnTo>
                    <a:pt x="277342" y="1524"/>
                  </a:lnTo>
                  <a:lnTo>
                    <a:pt x="275818" y="1524"/>
                  </a:lnTo>
                  <a:lnTo>
                    <a:pt x="275818" y="0"/>
                  </a:lnTo>
                  <a:close/>
                </a:path>
                <a:path w="372110" h="6350">
                  <a:moveTo>
                    <a:pt x="298678" y="0"/>
                  </a:moveTo>
                  <a:lnTo>
                    <a:pt x="283438" y="0"/>
                  </a:lnTo>
                  <a:lnTo>
                    <a:pt x="283438" y="1524"/>
                  </a:lnTo>
                  <a:lnTo>
                    <a:pt x="281914" y="1524"/>
                  </a:lnTo>
                  <a:lnTo>
                    <a:pt x="281914" y="4572"/>
                  </a:lnTo>
                  <a:lnTo>
                    <a:pt x="283438" y="6096"/>
                  </a:lnTo>
                  <a:lnTo>
                    <a:pt x="300202" y="6096"/>
                  </a:lnTo>
                  <a:lnTo>
                    <a:pt x="300202" y="4572"/>
                  </a:lnTo>
                  <a:lnTo>
                    <a:pt x="301726" y="3048"/>
                  </a:lnTo>
                  <a:lnTo>
                    <a:pt x="298678" y="0"/>
                  </a:lnTo>
                  <a:close/>
                </a:path>
                <a:path w="372110" h="6350">
                  <a:moveTo>
                    <a:pt x="321538" y="0"/>
                  </a:moveTo>
                  <a:lnTo>
                    <a:pt x="307822" y="0"/>
                  </a:lnTo>
                  <a:lnTo>
                    <a:pt x="306298" y="1524"/>
                  </a:lnTo>
                  <a:lnTo>
                    <a:pt x="306298" y="6096"/>
                  </a:lnTo>
                  <a:lnTo>
                    <a:pt x="323062" y="6096"/>
                  </a:lnTo>
                  <a:lnTo>
                    <a:pt x="323062" y="1524"/>
                  </a:lnTo>
                  <a:lnTo>
                    <a:pt x="321538" y="0"/>
                  </a:lnTo>
                  <a:close/>
                </a:path>
                <a:path w="372110" h="6350">
                  <a:moveTo>
                    <a:pt x="345922" y="0"/>
                  </a:moveTo>
                  <a:lnTo>
                    <a:pt x="332206" y="0"/>
                  </a:lnTo>
                  <a:lnTo>
                    <a:pt x="330682" y="1524"/>
                  </a:lnTo>
                  <a:lnTo>
                    <a:pt x="330682" y="6096"/>
                  </a:lnTo>
                  <a:lnTo>
                    <a:pt x="345922" y="6096"/>
                  </a:lnTo>
                  <a:lnTo>
                    <a:pt x="347446" y="4572"/>
                  </a:lnTo>
                  <a:lnTo>
                    <a:pt x="347446" y="1524"/>
                  </a:lnTo>
                  <a:lnTo>
                    <a:pt x="345922" y="1524"/>
                  </a:lnTo>
                  <a:lnTo>
                    <a:pt x="345922" y="0"/>
                  </a:lnTo>
                  <a:close/>
                </a:path>
                <a:path w="372110" h="6350">
                  <a:moveTo>
                    <a:pt x="368769" y="0"/>
                  </a:moveTo>
                  <a:lnTo>
                    <a:pt x="355066" y="0"/>
                  </a:lnTo>
                  <a:lnTo>
                    <a:pt x="355066" y="1524"/>
                  </a:lnTo>
                  <a:lnTo>
                    <a:pt x="353542" y="1524"/>
                  </a:lnTo>
                  <a:lnTo>
                    <a:pt x="353542" y="4572"/>
                  </a:lnTo>
                  <a:lnTo>
                    <a:pt x="355066" y="6096"/>
                  </a:lnTo>
                  <a:lnTo>
                    <a:pt x="370293" y="6096"/>
                  </a:lnTo>
                  <a:lnTo>
                    <a:pt x="370293" y="4572"/>
                  </a:lnTo>
                  <a:lnTo>
                    <a:pt x="371817" y="3048"/>
                  </a:lnTo>
                  <a:lnTo>
                    <a:pt x="368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338478" y="8870455"/>
              <a:ext cx="372110" cy="6350"/>
            </a:xfrm>
            <a:custGeom>
              <a:avLst/>
              <a:gdLst/>
              <a:ahLst/>
              <a:cxnLst/>
              <a:rect l="l" t="t" r="r" b="b"/>
              <a:pathLst>
                <a:path w="372110" h="6350">
                  <a:moveTo>
                    <a:pt x="3048" y="0"/>
                  </a:moveTo>
                  <a:lnTo>
                    <a:pt x="16764" y="0"/>
                  </a:lnTo>
                  <a:lnTo>
                    <a:pt x="16764" y="1524"/>
                  </a:lnTo>
                  <a:lnTo>
                    <a:pt x="18288" y="3048"/>
                  </a:lnTo>
                  <a:lnTo>
                    <a:pt x="16764" y="4572"/>
                  </a:lnTo>
                  <a:lnTo>
                    <a:pt x="15240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72110" h="6350">
                  <a:moveTo>
                    <a:pt x="27432" y="0"/>
                  </a:moveTo>
                  <a:lnTo>
                    <a:pt x="41148" y="0"/>
                  </a:lnTo>
                  <a:lnTo>
                    <a:pt x="41148" y="4572"/>
                  </a:lnTo>
                  <a:lnTo>
                    <a:pt x="39624" y="6096"/>
                  </a:lnTo>
                  <a:lnTo>
                    <a:pt x="25908" y="6096"/>
                  </a:lnTo>
                  <a:lnTo>
                    <a:pt x="24384" y="4572"/>
                  </a:lnTo>
                  <a:lnTo>
                    <a:pt x="24384" y="0"/>
                  </a:lnTo>
                  <a:lnTo>
                    <a:pt x="27432" y="0"/>
                  </a:lnTo>
                  <a:close/>
                </a:path>
                <a:path w="372110" h="6350">
                  <a:moveTo>
                    <a:pt x="50292" y="0"/>
                  </a:moveTo>
                  <a:lnTo>
                    <a:pt x="63995" y="0"/>
                  </a:lnTo>
                  <a:lnTo>
                    <a:pt x="65519" y="1524"/>
                  </a:lnTo>
                  <a:lnTo>
                    <a:pt x="65519" y="4572"/>
                  </a:lnTo>
                  <a:lnTo>
                    <a:pt x="63995" y="4572"/>
                  </a:lnTo>
                  <a:lnTo>
                    <a:pt x="63995" y="6096"/>
                  </a:lnTo>
                  <a:lnTo>
                    <a:pt x="48768" y="6096"/>
                  </a:lnTo>
                  <a:lnTo>
                    <a:pt x="48768" y="0"/>
                  </a:lnTo>
                  <a:lnTo>
                    <a:pt x="50292" y="0"/>
                  </a:lnTo>
                  <a:close/>
                </a:path>
                <a:path w="372110" h="6350">
                  <a:moveTo>
                    <a:pt x="73139" y="0"/>
                  </a:moveTo>
                  <a:lnTo>
                    <a:pt x="86855" y="0"/>
                  </a:lnTo>
                  <a:lnTo>
                    <a:pt x="88379" y="1524"/>
                  </a:lnTo>
                  <a:lnTo>
                    <a:pt x="88379" y="6096"/>
                  </a:lnTo>
                  <a:lnTo>
                    <a:pt x="71615" y="6096"/>
                  </a:lnTo>
                  <a:lnTo>
                    <a:pt x="71615" y="4572"/>
                  </a:lnTo>
                  <a:lnTo>
                    <a:pt x="70091" y="4572"/>
                  </a:lnTo>
                  <a:lnTo>
                    <a:pt x="70091" y="1524"/>
                  </a:lnTo>
                  <a:lnTo>
                    <a:pt x="71615" y="1524"/>
                  </a:lnTo>
                  <a:lnTo>
                    <a:pt x="71615" y="0"/>
                  </a:lnTo>
                  <a:lnTo>
                    <a:pt x="73139" y="0"/>
                  </a:lnTo>
                  <a:close/>
                </a:path>
                <a:path w="372110" h="6350">
                  <a:moveTo>
                    <a:pt x="97523" y="0"/>
                  </a:moveTo>
                  <a:lnTo>
                    <a:pt x="109715" y="0"/>
                  </a:lnTo>
                  <a:lnTo>
                    <a:pt x="111239" y="1524"/>
                  </a:lnTo>
                  <a:lnTo>
                    <a:pt x="111239" y="6096"/>
                  </a:lnTo>
                  <a:lnTo>
                    <a:pt x="94475" y="6096"/>
                  </a:lnTo>
                  <a:lnTo>
                    <a:pt x="94475" y="1524"/>
                  </a:lnTo>
                  <a:lnTo>
                    <a:pt x="95999" y="0"/>
                  </a:lnTo>
                  <a:lnTo>
                    <a:pt x="97523" y="0"/>
                  </a:lnTo>
                  <a:close/>
                </a:path>
                <a:path w="372110" h="6350">
                  <a:moveTo>
                    <a:pt x="121907" y="0"/>
                  </a:moveTo>
                  <a:lnTo>
                    <a:pt x="134099" y="0"/>
                  </a:lnTo>
                  <a:lnTo>
                    <a:pt x="134099" y="1524"/>
                  </a:lnTo>
                  <a:lnTo>
                    <a:pt x="135623" y="1524"/>
                  </a:lnTo>
                  <a:lnTo>
                    <a:pt x="135623" y="4572"/>
                  </a:lnTo>
                  <a:lnTo>
                    <a:pt x="134099" y="6096"/>
                  </a:lnTo>
                  <a:lnTo>
                    <a:pt x="118859" y="6096"/>
                  </a:lnTo>
                  <a:lnTo>
                    <a:pt x="118859" y="1524"/>
                  </a:lnTo>
                  <a:lnTo>
                    <a:pt x="120383" y="0"/>
                  </a:lnTo>
                  <a:lnTo>
                    <a:pt x="121907" y="0"/>
                  </a:lnTo>
                  <a:close/>
                </a:path>
                <a:path w="372110" h="6350">
                  <a:moveTo>
                    <a:pt x="144767" y="0"/>
                  </a:moveTo>
                  <a:lnTo>
                    <a:pt x="156959" y="0"/>
                  </a:lnTo>
                  <a:lnTo>
                    <a:pt x="160007" y="3048"/>
                  </a:lnTo>
                  <a:lnTo>
                    <a:pt x="158483" y="4572"/>
                  </a:lnTo>
                  <a:lnTo>
                    <a:pt x="158483" y="6096"/>
                  </a:lnTo>
                  <a:lnTo>
                    <a:pt x="143243" y="6096"/>
                  </a:lnTo>
                  <a:lnTo>
                    <a:pt x="141719" y="4572"/>
                  </a:lnTo>
                  <a:lnTo>
                    <a:pt x="141719" y="1524"/>
                  </a:lnTo>
                  <a:lnTo>
                    <a:pt x="143243" y="1524"/>
                  </a:lnTo>
                  <a:lnTo>
                    <a:pt x="143243" y="0"/>
                  </a:lnTo>
                  <a:lnTo>
                    <a:pt x="144767" y="0"/>
                  </a:lnTo>
                  <a:close/>
                </a:path>
                <a:path w="372110" h="6350">
                  <a:moveTo>
                    <a:pt x="167627" y="0"/>
                  </a:moveTo>
                  <a:lnTo>
                    <a:pt x="181343" y="0"/>
                  </a:lnTo>
                  <a:lnTo>
                    <a:pt x="182867" y="1524"/>
                  </a:lnTo>
                  <a:lnTo>
                    <a:pt x="182867" y="6096"/>
                  </a:lnTo>
                  <a:lnTo>
                    <a:pt x="166103" y="6096"/>
                  </a:lnTo>
                  <a:lnTo>
                    <a:pt x="166103" y="0"/>
                  </a:lnTo>
                  <a:lnTo>
                    <a:pt x="167627" y="0"/>
                  </a:lnTo>
                  <a:close/>
                </a:path>
                <a:path w="372110" h="6350">
                  <a:moveTo>
                    <a:pt x="192011" y="0"/>
                  </a:moveTo>
                  <a:lnTo>
                    <a:pt x="204203" y="0"/>
                  </a:lnTo>
                  <a:lnTo>
                    <a:pt x="204203" y="1524"/>
                  </a:lnTo>
                  <a:lnTo>
                    <a:pt x="205727" y="1524"/>
                  </a:lnTo>
                  <a:lnTo>
                    <a:pt x="205727" y="4572"/>
                  </a:lnTo>
                  <a:lnTo>
                    <a:pt x="204203" y="6096"/>
                  </a:lnTo>
                  <a:lnTo>
                    <a:pt x="188963" y="6096"/>
                  </a:lnTo>
                  <a:lnTo>
                    <a:pt x="188963" y="1524"/>
                  </a:lnTo>
                  <a:lnTo>
                    <a:pt x="190487" y="0"/>
                  </a:lnTo>
                  <a:lnTo>
                    <a:pt x="192011" y="0"/>
                  </a:lnTo>
                  <a:close/>
                </a:path>
                <a:path w="372110" h="6350">
                  <a:moveTo>
                    <a:pt x="214871" y="0"/>
                  </a:moveTo>
                  <a:lnTo>
                    <a:pt x="227050" y="0"/>
                  </a:lnTo>
                  <a:lnTo>
                    <a:pt x="230098" y="3048"/>
                  </a:lnTo>
                  <a:lnTo>
                    <a:pt x="228574" y="4572"/>
                  </a:lnTo>
                  <a:lnTo>
                    <a:pt x="228574" y="6096"/>
                  </a:lnTo>
                  <a:lnTo>
                    <a:pt x="213347" y="6096"/>
                  </a:lnTo>
                  <a:lnTo>
                    <a:pt x="211810" y="4572"/>
                  </a:lnTo>
                  <a:lnTo>
                    <a:pt x="211810" y="1524"/>
                  </a:lnTo>
                  <a:lnTo>
                    <a:pt x="213347" y="1524"/>
                  </a:lnTo>
                  <a:lnTo>
                    <a:pt x="213347" y="0"/>
                  </a:lnTo>
                  <a:lnTo>
                    <a:pt x="214871" y="0"/>
                  </a:lnTo>
                  <a:close/>
                </a:path>
                <a:path w="372110" h="6350">
                  <a:moveTo>
                    <a:pt x="239242" y="0"/>
                  </a:moveTo>
                  <a:lnTo>
                    <a:pt x="251434" y="0"/>
                  </a:lnTo>
                  <a:lnTo>
                    <a:pt x="252958" y="1524"/>
                  </a:lnTo>
                  <a:lnTo>
                    <a:pt x="252958" y="6096"/>
                  </a:lnTo>
                  <a:lnTo>
                    <a:pt x="236194" y="6096"/>
                  </a:lnTo>
                  <a:lnTo>
                    <a:pt x="236194" y="1524"/>
                  </a:lnTo>
                  <a:lnTo>
                    <a:pt x="237718" y="0"/>
                  </a:lnTo>
                  <a:lnTo>
                    <a:pt x="239242" y="0"/>
                  </a:lnTo>
                  <a:close/>
                </a:path>
                <a:path w="372110" h="6350">
                  <a:moveTo>
                    <a:pt x="262102" y="0"/>
                  </a:moveTo>
                  <a:lnTo>
                    <a:pt x="275818" y="0"/>
                  </a:lnTo>
                  <a:lnTo>
                    <a:pt x="275818" y="1524"/>
                  </a:lnTo>
                  <a:lnTo>
                    <a:pt x="277342" y="1524"/>
                  </a:lnTo>
                  <a:lnTo>
                    <a:pt x="277342" y="4572"/>
                  </a:lnTo>
                  <a:lnTo>
                    <a:pt x="275818" y="6096"/>
                  </a:lnTo>
                  <a:lnTo>
                    <a:pt x="260578" y="6096"/>
                  </a:lnTo>
                  <a:lnTo>
                    <a:pt x="260578" y="1524"/>
                  </a:lnTo>
                  <a:lnTo>
                    <a:pt x="262102" y="0"/>
                  </a:lnTo>
                  <a:close/>
                </a:path>
                <a:path w="372110" h="6350">
                  <a:moveTo>
                    <a:pt x="284962" y="0"/>
                  </a:moveTo>
                  <a:lnTo>
                    <a:pt x="298678" y="0"/>
                  </a:lnTo>
                  <a:lnTo>
                    <a:pt x="301726" y="3048"/>
                  </a:lnTo>
                  <a:lnTo>
                    <a:pt x="300202" y="4572"/>
                  </a:lnTo>
                  <a:lnTo>
                    <a:pt x="300202" y="6096"/>
                  </a:lnTo>
                  <a:lnTo>
                    <a:pt x="283438" y="6096"/>
                  </a:lnTo>
                  <a:lnTo>
                    <a:pt x="281914" y="4572"/>
                  </a:lnTo>
                  <a:lnTo>
                    <a:pt x="281914" y="1524"/>
                  </a:lnTo>
                  <a:lnTo>
                    <a:pt x="283438" y="1524"/>
                  </a:lnTo>
                  <a:lnTo>
                    <a:pt x="283438" y="0"/>
                  </a:lnTo>
                  <a:lnTo>
                    <a:pt x="284962" y="0"/>
                  </a:lnTo>
                  <a:close/>
                </a:path>
                <a:path w="372110" h="6350">
                  <a:moveTo>
                    <a:pt x="309346" y="0"/>
                  </a:moveTo>
                  <a:lnTo>
                    <a:pt x="321538" y="0"/>
                  </a:lnTo>
                  <a:lnTo>
                    <a:pt x="323062" y="1524"/>
                  </a:lnTo>
                  <a:lnTo>
                    <a:pt x="323062" y="6096"/>
                  </a:lnTo>
                  <a:lnTo>
                    <a:pt x="306298" y="6096"/>
                  </a:lnTo>
                  <a:lnTo>
                    <a:pt x="306298" y="1524"/>
                  </a:lnTo>
                  <a:lnTo>
                    <a:pt x="307822" y="0"/>
                  </a:lnTo>
                  <a:lnTo>
                    <a:pt x="309346" y="0"/>
                  </a:lnTo>
                  <a:close/>
                </a:path>
                <a:path w="372110" h="6350">
                  <a:moveTo>
                    <a:pt x="333730" y="0"/>
                  </a:moveTo>
                  <a:lnTo>
                    <a:pt x="345922" y="0"/>
                  </a:lnTo>
                  <a:lnTo>
                    <a:pt x="345922" y="1524"/>
                  </a:lnTo>
                  <a:lnTo>
                    <a:pt x="347446" y="1524"/>
                  </a:lnTo>
                  <a:lnTo>
                    <a:pt x="347446" y="4572"/>
                  </a:lnTo>
                  <a:lnTo>
                    <a:pt x="345922" y="6096"/>
                  </a:lnTo>
                  <a:lnTo>
                    <a:pt x="330682" y="6096"/>
                  </a:lnTo>
                  <a:lnTo>
                    <a:pt x="330682" y="1524"/>
                  </a:lnTo>
                  <a:lnTo>
                    <a:pt x="332206" y="0"/>
                  </a:lnTo>
                  <a:lnTo>
                    <a:pt x="333730" y="0"/>
                  </a:lnTo>
                  <a:close/>
                </a:path>
                <a:path w="372110" h="6350">
                  <a:moveTo>
                    <a:pt x="356590" y="0"/>
                  </a:moveTo>
                  <a:lnTo>
                    <a:pt x="368769" y="0"/>
                  </a:lnTo>
                  <a:lnTo>
                    <a:pt x="371817" y="3048"/>
                  </a:lnTo>
                  <a:lnTo>
                    <a:pt x="370293" y="4572"/>
                  </a:lnTo>
                  <a:lnTo>
                    <a:pt x="370293" y="6096"/>
                  </a:lnTo>
                  <a:lnTo>
                    <a:pt x="355066" y="6096"/>
                  </a:lnTo>
                  <a:lnTo>
                    <a:pt x="353542" y="4572"/>
                  </a:lnTo>
                  <a:lnTo>
                    <a:pt x="353542" y="1524"/>
                  </a:lnTo>
                  <a:lnTo>
                    <a:pt x="355066" y="1524"/>
                  </a:lnTo>
                  <a:lnTo>
                    <a:pt x="355066" y="0"/>
                  </a:lnTo>
                  <a:lnTo>
                    <a:pt x="35659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095165" y="8640356"/>
              <a:ext cx="474345" cy="471170"/>
            </a:xfrm>
            <a:custGeom>
              <a:avLst/>
              <a:gdLst/>
              <a:ahLst/>
              <a:cxnLst/>
              <a:rect l="l" t="t" r="r" b="b"/>
              <a:pathLst>
                <a:path w="474345" h="471170">
                  <a:moveTo>
                    <a:pt x="237718" y="0"/>
                  </a:moveTo>
                  <a:lnTo>
                    <a:pt x="217906" y="0"/>
                  </a:lnTo>
                  <a:lnTo>
                    <a:pt x="198107" y="3048"/>
                  </a:lnTo>
                  <a:lnTo>
                    <a:pt x="160007" y="12192"/>
                  </a:lnTo>
                  <a:lnTo>
                    <a:pt x="124955" y="27432"/>
                  </a:lnTo>
                  <a:lnTo>
                    <a:pt x="91427" y="48768"/>
                  </a:lnTo>
                  <a:lnTo>
                    <a:pt x="63995" y="76187"/>
                  </a:lnTo>
                  <a:lnTo>
                    <a:pt x="50279" y="91427"/>
                  </a:lnTo>
                  <a:lnTo>
                    <a:pt x="28956" y="123431"/>
                  </a:lnTo>
                  <a:lnTo>
                    <a:pt x="13716" y="158483"/>
                  </a:lnTo>
                  <a:lnTo>
                    <a:pt x="1524" y="216395"/>
                  </a:lnTo>
                  <a:lnTo>
                    <a:pt x="0" y="236194"/>
                  </a:lnTo>
                  <a:lnTo>
                    <a:pt x="1524" y="254482"/>
                  </a:lnTo>
                  <a:lnTo>
                    <a:pt x="7620" y="292582"/>
                  </a:lnTo>
                  <a:lnTo>
                    <a:pt x="21336" y="330682"/>
                  </a:lnTo>
                  <a:lnTo>
                    <a:pt x="39624" y="364210"/>
                  </a:lnTo>
                  <a:lnTo>
                    <a:pt x="51803" y="379437"/>
                  </a:lnTo>
                  <a:lnTo>
                    <a:pt x="63995" y="396201"/>
                  </a:lnTo>
                  <a:lnTo>
                    <a:pt x="76187" y="409917"/>
                  </a:lnTo>
                  <a:lnTo>
                    <a:pt x="91427" y="420585"/>
                  </a:lnTo>
                  <a:lnTo>
                    <a:pt x="108191" y="432777"/>
                  </a:lnTo>
                  <a:lnTo>
                    <a:pt x="124955" y="441921"/>
                  </a:lnTo>
                  <a:lnTo>
                    <a:pt x="143243" y="452589"/>
                  </a:lnTo>
                  <a:lnTo>
                    <a:pt x="160007" y="458685"/>
                  </a:lnTo>
                  <a:lnTo>
                    <a:pt x="179819" y="464781"/>
                  </a:lnTo>
                  <a:lnTo>
                    <a:pt x="198107" y="467829"/>
                  </a:lnTo>
                  <a:lnTo>
                    <a:pt x="217906" y="469353"/>
                  </a:lnTo>
                  <a:lnTo>
                    <a:pt x="237718" y="470877"/>
                  </a:lnTo>
                  <a:lnTo>
                    <a:pt x="257530" y="469353"/>
                  </a:lnTo>
                  <a:lnTo>
                    <a:pt x="275818" y="467829"/>
                  </a:lnTo>
                  <a:lnTo>
                    <a:pt x="295630" y="463257"/>
                  </a:lnTo>
                  <a:lnTo>
                    <a:pt x="313918" y="457161"/>
                  </a:lnTo>
                  <a:lnTo>
                    <a:pt x="332206" y="452589"/>
                  </a:lnTo>
                  <a:lnTo>
                    <a:pt x="365721" y="432777"/>
                  </a:lnTo>
                  <a:lnTo>
                    <a:pt x="397725" y="408393"/>
                  </a:lnTo>
                  <a:lnTo>
                    <a:pt x="423633" y="379437"/>
                  </a:lnTo>
                  <a:lnTo>
                    <a:pt x="444969" y="347446"/>
                  </a:lnTo>
                  <a:lnTo>
                    <a:pt x="466305" y="292582"/>
                  </a:lnTo>
                  <a:lnTo>
                    <a:pt x="473925" y="254482"/>
                  </a:lnTo>
                  <a:lnTo>
                    <a:pt x="473925" y="214871"/>
                  </a:lnTo>
                  <a:lnTo>
                    <a:pt x="466305" y="176771"/>
                  </a:lnTo>
                  <a:lnTo>
                    <a:pt x="454113" y="140195"/>
                  </a:lnTo>
                  <a:lnTo>
                    <a:pt x="435825" y="106667"/>
                  </a:lnTo>
                  <a:lnTo>
                    <a:pt x="411441" y="74663"/>
                  </a:lnTo>
                  <a:lnTo>
                    <a:pt x="382485" y="48768"/>
                  </a:lnTo>
                  <a:lnTo>
                    <a:pt x="348970" y="27432"/>
                  </a:lnTo>
                  <a:lnTo>
                    <a:pt x="313918" y="12192"/>
                  </a:lnTo>
                  <a:lnTo>
                    <a:pt x="275818" y="3048"/>
                  </a:lnTo>
                  <a:lnTo>
                    <a:pt x="256006" y="0"/>
                  </a:lnTo>
                  <a:lnTo>
                    <a:pt x="237718" y="0"/>
                  </a:lnTo>
                </a:path>
              </a:pathLst>
            </a:custGeom>
            <a:ln w="4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8022" y="8233721"/>
              <a:ext cx="185445" cy="185432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1137324" y="8894838"/>
              <a:ext cx="100965" cy="47625"/>
            </a:xfrm>
            <a:custGeom>
              <a:avLst/>
              <a:gdLst/>
              <a:ahLst/>
              <a:cxnLst/>
              <a:rect l="l" t="t" r="r" b="b"/>
              <a:pathLst>
                <a:path w="100965" h="47625">
                  <a:moveTo>
                    <a:pt x="0" y="24384"/>
                  </a:moveTo>
                  <a:lnTo>
                    <a:pt x="1522" y="18288"/>
                  </a:lnTo>
                  <a:lnTo>
                    <a:pt x="4569" y="13716"/>
                  </a:lnTo>
                  <a:lnTo>
                    <a:pt x="16762" y="1524"/>
                  </a:lnTo>
                  <a:lnTo>
                    <a:pt x="21332" y="0"/>
                  </a:lnTo>
                  <a:lnTo>
                    <a:pt x="25906" y="0"/>
                  </a:lnTo>
                  <a:lnTo>
                    <a:pt x="30480" y="1524"/>
                  </a:lnTo>
                  <a:lnTo>
                    <a:pt x="33526" y="3048"/>
                  </a:lnTo>
                  <a:lnTo>
                    <a:pt x="36572" y="6096"/>
                  </a:lnTo>
                  <a:lnTo>
                    <a:pt x="39622" y="9144"/>
                  </a:lnTo>
                  <a:lnTo>
                    <a:pt x="45720" y="18288"/>
                  </a:lnTo>
                  <a:lnTo>
                    <a:pt x="50289" y="24384"/>
                  </a:lnTo>
                </a:path>
                <a:path w="100965" h="47625">
                  <a:moveTo>
                    <a:pt x="45720" y="21336"/>
                  </a:moveTo>
                  <a:lnTo>
                    <a:pt x="50289" y="27432"/>
                  </a:lnTo>
                  <a:lnTo>
                    <a:pt x="53340" y="32004"/>
                  </a:lnTo>
                  <a:lnTo>
                    <a:pt x="54862" y="36576"/>
                  </a:lnTo>
                  <a:lnTo>
                    <a:pt x="57909" y="39624"/>
                  </a:lnTo>
                  <a:lnTo>
                    <a:pt x="62482" y="42672"/>
                  </a:lnTo>
                  <a:lnTo>
                    <a:pt x="65529" y="45720"/>
                  </a:lnTo>
                  <a:lnTo>
                    <a:pt x="68580" y="45720"/>
                  </a:lnTo>
                  <a:lnTo>
                    <a:pt x="73149" y="47244"/>
                  </a:lnTo>
                  <a:lnTo>
                    <a:pt x="74672" y="45720"/>
                  </a:lnTo>
                  <a:lnTo>
                    <a:pt x="79246" y="45720"/>
                  </a:lnTo>
                  <a:lnTo>
                    <a:pt x="82292" y="42672"/>
                  </a:lnTo>
                  <a:lnTo>
                    <a:pt x="86866" y="39624"/>
                  </a:lnTo>
                  <a:lnTo>
                    <a:pt x="94486" y="32004"/>
                  </a:lnTo>
                  <a:lnTo>
                    <a:pt x="96009" y="27432"/>
                  </a:lnTo>
                  <a:lnTo>
                    <a:pt x="100582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 txBox="1"/>
          <p:nvPr/>
        </p:nvSpPr>
        <p:spPr>
          <a:xfrm>
            <a:off x="2886227" y="8970909"/>
            <a:ext cx="901700" cy="30162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65"/>
              </a:spcBef>
            </a:pPr>
            <a:r>
              <a:rPr dirty="0" sz="900">
                <a:latin typeface="Arial"/>
                <a:cs typeface="Arial"/>
              </a:rPr>
              <a:t>Motor</a:t>
            </a:r>
            <a:r>
              <a:rPr dirty="0" sz="900" spc="6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Dahlander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2709)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036241" y="8724652"/>
            <a:ext cx="165735" cy="25781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 marR="5080" indent="51435">
              <a:lnSpc>
                <a:spcPts val="830"/>
              </a:lnSpc>
              <a:spcBef>
                <a:spcPts val="265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60" name="object 6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22723" y="8759450"/>
            <a:ext cx="237261" cy="237261"/>
          </a:xfrm>
          <a:prstGeom prst="rect">
            <a:avLst/>
          </a:prstGeom>
        </p:spPr>
      </p:pic>
      <p:sp>
        <p:nvSpPr>
          <p:cNvPr id="61" name="object 61" descr=""/>
          <p:cNvSpPr txBox="1"/>
          <p:nvPr/>
        </p:nvSpPr>
        <p:spPr>
          <a:xfrm>
            <a:off x="1752968" y="8802360"/>
            <a:ext cx="1860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6944" sz="1200" spc="-37">
                <a:latin typeface="Arial"/>
                <a:cs typeface="Arial"/>
              </a:rPr>
              <a:t>T</a:t>
            </a:r>
            <a:r>
              <a:rPr dirty="0" sz="550" spc="-25"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1134511" y="8233721"/>
            <a:ext cx="3407410" cy="828675"/>
            <a:chOff x="1134511" y="8233721"/>
            <a:chExt cx="3407410" cy="828675"/>
          </a:xfrm>
        </p:grpSpPr>
        <p:sp>
          <p:nvSpPr>
            <p:cNvPr id="63" name="object 63" descr=""/>
            <p:cNvSpPr/>
            <p:nvPr/>
          </p:nvSpPr>
          <p:spPr>
            <a:xfrm>
              <a:off x="1553349" y="8597684"/>
              <a:ext cx="2985770" cy="462280"/>
            </a:xfrm>
            <a:custGeom>
              <a:avLst/>
              <a:gdLst/>
              <a:ahLst/>
              <a:cxnLst/>
              <a:rect l="l" t="t" r="r" b="b"/>
              <a:pathLst>
                <a:path w="2985770" h="462279">
                  <a:moveTo>
                    <a:pt x="2901442" y="68580"/>
                  </a:moveTo>
                  <a:lnTo>
                    <a:pt x="2985262" y="0"/>
                  </a:lnTo>
                </a:path>
                <a:path w="2985770" h="462279">
                  <a:moveTo>
                    <a:pt x="0" y="62484"/>
                  </a:moveTo>
                  <a:lnTo>
                    <a:pt x="1511" y="461733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4511" y="8233721"/>
              <a:ext cx="183920" cy="185432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4320692" y="8836939"/>
              <a:ext cx="99060" cy="47625"/>
            </a:xfrm>
            <a:custGeom>
              <a:avLst/>
              <a:gdLst/>
              <a:ahLst/>
              <a:cxnLst/>
              <a:rect l="l" t="t" r="r" b="b"/>
              <a:pathLst>
                <a:path w="99060" h="47625">
                  <a:moveTo>
                    <a:pt x="0" y="22860"/>
                  </a:moveTo>
                  <a:lnTo>
                    <a:pt x="1524" y="18288"/>
                  </a:lnTo>
                  <a:lnTo>
                    <a:pt x="4572" y="12192"/>
                  </a:lnTo>
                  <a:lnTo>
                    <a:pt x="7620" y="9144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18288" y="1524"/>
                  </a:lnTo>
                  <a:lnTo>
                    <a:pt x="19812" y="0"/>
                  </a:lnTo>
                  <a:lnTo>
                    <a:pt x="25908" y="0"/>
                  </a:lnTo>
                  <a:lnTo>
                    <a:pt x="28956" y="1524"/>
                  </a:lnTo>
                  <a:lnTo>
                    <a:pt x="33528" y="3048"/>
                  </a:lnTo>
                  <a:lnTo>
                    <a:pt x="42672" y="12192"/>
                  </a:lnTo>
                  <a:lnTo>
                    <a:pt x="45720" y="18288"/>
                  </a:lnTo>
                  <a:lnTo>
                    <a:pt x="48768" y="22860"/>
                  </a:lnTo>
                </a:path>
                <a:path w="99060" h="47625">
                  <a:moveTo>
                    <a:pt x="45720" y="21336"/>
                  </a:moveTo>
                  <a:lnTo>
                    <a:pt x="48768" y="27432"/>
                  </a:lnTo>
                  <a:lnTo>
                    <a:pt x="53340" y="30467"/>
                  </a:lnTo>
                  <a:lnTo>
                    <a:pt x="56388" y="35039"/>
                  </a:lnTo>
                  <a:lnTo>
                    <a:pt x="57912" y="39611"/>
                  </a:lnTo>
                  <a:lnTo>
                    <a:pt x="60960" y="42659"/>
                  </a:lnTo>
                  <a:lnTo>
                    <a:pt x="65532" y="44183"/>
                  </a:lnTo>
                  <a:lnTo>
                    <a:pt x="68580" y="45707"/>
                  </a:lnTo>
                  <a:lnTo>
                    <a:pt x="73152" y="47231"/>
                  </a:lnTo>
                  <a:lnTo>
                    <a:pt x="76200" y="45707"/>
                  </a:lnTo>
                  <a:lnTo>
                    <a:pt x="77724" y="44183"/>
                  </a:lnTo>
                  <a:lnTo>
                    <a:pt x="82296" y="42659"/>
                  </a:lnTo>
                  <a:lnTo>
                    <a:pt x="89916" y="35039"/>
                  </a:lnTo>
                  <a:lnTo>
                    <a:pt x="92964" y="30467"/>
                  </a:lnTo>
                  <a:lnTo>
                    <a:pt x="97536" y="27432"/>
                  </a:lnTo>
                  <a:lnTo>
                    <a:pt x="99060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 txBox="1"/>
          <p:nvPr/>
        </p:nvSpPr>
        <p:spPr>
          <a:xfrm>
            <a:off x="880821" y="8412261"/>
            <a:ext cx="441959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9718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4125645" y="8594635"/>
            <a:ext cx="81280" cy="78105"/>
          </a:xfrm>
          <a:custGeom>
            <a:avLst/>
            <a:gdLst/>
            <a:ahLst/>
            <a:cxnLst/>
            <a:rect l="l" t="t" r="r" b="b"/>
            <a:pathLst>
              <a:path w="81279" h="78104">
                <a:moveTo>
                  <a:pt x="80759" y="77724"/>
                </a:moveTo>
                <a:lnTo>
                  <a:pt x="0" y="0"/>
                </a:lnTo>
              </a:path>
            </a:pathLst>
          </a:custGeom>
          <a:ln w="56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4119041" y="8351296"/>
            <a:ext cx="60325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>
                <a:latin typeface="Arial"/>
                <a:cs typeface="Arial"/>
              </a:rPr>
              <a:t>1U</a:t>
            </a:r>
            <a:r>
              <a:rPr dirty="0" sz="800" spc="434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1V</a:t>
            </a:r>
            <a:r>
              <a:rPr dirty="0" sz="800" spc="49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1W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1952409" y="8344916"/>
            <a:ext cx="2587625" cy="546100"/>
            <a:chOff x="1952409" y="8344916"/>
            <a:chExt cx="2587625" cy="546100"/>
          </a:xfrm>
        </p:grpSpPr>
        <p:sp>
          <p:nvSpPr>
            <p:cNvPr id="70" name="object 70" descr=""/>
            <p:cNvSpPr/>
            <p:nvPr/>
          </p:nvSpPr>
          <p:spPr>
            <a:xfrm>
              <a:off x="4122597" y="8347773"/>
              <a:ext cx="414655" cy="287020"/>
            </a:xfrm>
            <a:custGeom>
              <a:avLst/>
              <a:gdLst/>
              <a:ahLst/>
              <a:cxnLst/>
              <a:rect l="l" t="t" r="r" b="b"/>
              <a:pathLst>
                <a:path w="414654" h="287020">
                  <a:moveTo>
                    <a:pt x="414489" y="3048"/>
                  </a:moveTo>
                  <a:lnTo>
                    <a:pt x="414489" y="249910"/>
                  </a:lnTo>
                </a:path>
                <a:path w="414654" h="287020">
                  <a:moveTo>
                    <a:pt x="205714" y="0"/>
                  </a:moveTo>
                  <a:lnTo>
                    <a:pt x="207238" y="286486"/>
                  </a:lnTo>
                </a:path>
                <a:path w="414654" h="287020">
                  <a:moveTo>
                    <a:pt x="0" y="6096"/>
                  </a:moveTo>
                  <a:lnTo>
                    <a:pt x="1524" y="251434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961743" y="8881884"/>
              <a:ext cx="2094230" cy="0"/>
            </a:xfrm>
            <a:custGeom>
              <a:avLst/>
              <a:gdLst/>
              <a:ahLst/>
              <a:cxnLst/>
              <a:rect l="l" t="t" r="r" b="b"/>
              <a:pathLst>
                <a:path w="2094229" h="0">
                  <a:moveTo>
                    <a:pt x="0" y="0"/>
                  </a:moveTo>
                  <a:lnTo>
                    <a:pt x="2093798" y="0"/>
                  </a:lnTo>
                </a:path>
              </a:pathLst>
            </a:custGeom>
            <a:ln w="15240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960981" y="8881884"/>
              <a:ext cx="2120265" cy="0"/>
            </a:xfrm>
            <a:custGeom>
              <a:avLst/>
              <a:gdLst/>
              <a:ahLst/>
              <a:cxnLst/>
              <a:rect l="l" t="t" r="r" b="b"/>
              <a:pathLst>
                <a:path w="2120265" h="0">
                  <a:moveTo>
                    <a:pt x="0" y="0"/>
                  </a:moveTo>
                  <a:lnTo>
                    <a:pt x="2119706" y="0"/>
                  </a:lnTo>
                </a:path>
              </a:pathLst>
            </a:custGeom>
            <a:ln w="1676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4211993" y="8666740"/>
            <a:ext cx="273050" cy="3702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86995">
              <a:lnSpc>
                <a:spcPts val="890"/>
              </a:lnSpc>
              <a:spcBef>
                <a:spcPts val="130"/>
              </a:spcBef>
            </a:pPr>
            <a:r>
              <a:rPr dirty="0" sz="800" spc="2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  <a:p>
            <a:pPr marL="19685">
              <a:lnSpc>
                <a:spcPts val="860"/>
              </a:lnSpc>
            </a:pPr>
            <a:r>
              <a:rPr dirty="0" sz="800" spc="15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30"/>
              </a:lnSpc>
            </a:pPr>
            <a:r>
              <a:rPr dirty="0" sz="800">
                <a:latin typeface="Arial"/>
                <a:cs typeface="Arial"/>
              </a:rPr>
              <a:t>4/2</a:t>
            </a:r>
            <a:r>
              <a:rPr dirty="0" sz="800" spc="6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P</a:t>
            </a:r>
            <a:endParaRPr sz="800">
              <a:latin typeface="Arial"/>
              <a:cs typeface="Arial"/>
            </a:endParaRPr>
          </a:p>
        </p:txBody>
      </p:sp>
      <p:sp>
        <p:nvSpPr>
          <p:cNvPr id="74" name="object 74" descr=""/>
          <p:cNvSpPr/>
          <p:nvPr/>
        </p:nvSpPr>
        <p:spPr>
          <a:xfrm>
            <a:off x="4108881" y="9077705"/>
            <a:ext cx="414655" cy="167640"/>
          </a:xfrm>
          <a:custGeom>
            <a:avLst/>
            <a:gdLst/>
            <a:ahLst/>
            <a:cxnLst/>
            <a:rect l="l" t="t" r="r" b="b"/>
            <a:pathLst>
              <a:path w="414654" h="167640">
                <a:moveTo>
                  <a:pt x="99047" y="0"/>
                </a:moveTo>
                <a:lnTo>
                  <a:pt x="7620" y="91427"/>
                </a:lnTo>
              </a:path>
              <a:path w="414654" h="167640">
                <a:moveTo>
                  <a:pt x="414489" y="94475"/>
                </a:moveTo>
                <a:lnTo>
                  <a:pt x="338302" y="3048"/>
                </a:lnTo>
              </a:path>
              <a:path w="414654" h="167640">
                <a:moveTo>
                  <a:pt x="414489" y="92951"/>
                </a:moveTo>
                <a:lnTo>
                  <a:pt x="414489" y="167627"/>
                </a:lnTo>
              </a:path>
              <a:path w="414654" h="167640">
                <a:moveTo>
                  <a:pt x="0" y="91427"/>
                </a:moveTo>
                <a:lnTo>
                  <a:pt x="1524" y="166103"/>
                </a:lnTo>
              </a:path>
              <a:path w="414654" h="167640">
                <a:moveTo>
                  <a:pt x="210286" y="38100"/>
                </a:moveTo>
                <a:lnTo>
                  <a:pt x="211810" y="161531"/>
                </a:lnTo>
              </a:path>
            </a:pathLst>
          </a:custGeom>
          <a:ln w="56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 txBox="1"/>
          <p:nvPr/>
        </p:nvSpPr>
        <p:spPr>
          <a:xfrm>
            <a:off x="4128173" y="9107137"/>
            <a:ext cx="58610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>
                <a:latin typeface="Arial"/>
                <a:cs typeface="Arial"/>
              </a:rPr>
              <a:t>2U</a:t>
            </a:r>
            <a:r>
              <a:rPr dirty="0" sz="800" spc="36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2V</a:t>
            </a:r>
            <a:r>
              <a:rPr dirty="0" sz="800" spc="434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2W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2995053" y="5192407"/>
            <a:ext cx="1612265" cy="4187190"/>
            <a:chOff x="2995053" y="5192407"/>
            <a:chExt cx="1612265" cy="4187190"/>
          </a:xfrm>
        </p:grpSpPr>
        <p:sp>
          <p:nvSpPr>
            <p:cNvPr id="77" name="object 77" descr=""/>
            <p:cNvSpPr/>
            <p:nvPr/>
          </p:nvSpPr>
          <p:spPr>
            <a:xfrm>
              <a:off x="4119549" y="8260905"/>
              <a:ext cx="17145" cy="50800"/>
            </a:xfrm>
            <a:custGeom>
              <a:avLst/>
              <a:gdLst/>
              <a:ahLst/>
              <a:cxnLst/>
              <a:rect l="l" t="t" r="r" b="b"/>
              <a:pathLst>
                <a:path w="17145" h="50800">
                  <a:moveTo>
                    <a:pt x="16764" y="0"/>
                  </a:moveTo>
                  <a:lnTo>
                    <a:pt x="16764" y="50292"/>
                  </a:lnTo>
                </a:path>
                <a:path w="17145" h="50800">
                  <a:moveTo>
                    <a:pt x="7620" y="42672"/>
                  </a:moveTo>
                  <a:lnTo>
                    <a:pt x="0" y="42672"/>
                  </a:lnTo>
                </a:path>
                <a:path w="17145" h="50800">
                  <a:moveTo>
                    <a:pt x="0" y="9144"/>
                  </a:moveTo>
                  <a:lnTo>
                    <a:pt x="7620" y="10668"/>
                  </a:lnTo>
                </a:path>
                <a:path w="17145" h="50800">
                  <a:moveTo>
                    <a:pt x="0" y="42672"/>
                  </a:moveTo>
                  <a:lnTo>
                    <a:pt x="0" y="9144"/>
                  </a:lnTo>
                </a:path>
                <a:path w="17145" h="50800">
                  <a:moveTo>
                    <a:pt x="7620" y="9144"/>
                  </a:moveTo>
                  <a:lnTo>
                    <a:pt x="9144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061637" y="8219769"/>
              <a:ext cx="131445" cy="132715"/>
            </a:xfrm>
            <a:custGeom>
              <a:avLst/>
              <a:gdLst/>
              <a:ahLst/>
              <a:cxnLst/>
              <a:rect l="l" t="t" r="r" b="b"/>
              <a:pathLst>
                <a:path w="131445" h="132715">
                  <a:moveTo>
                    <a:pt x="92951" y="67043"/>
                  </a:moveTo>
                  <a:lnTo>
                    <a:pt x="92951" y="71615"/>
                  </a:lnTo>
                  <a:lnTo>
                    <a:pt x="89903" y="79235"/>
                  </a:lnTo>
                  <a:lnTo>
                    <a:pt x="86855" y="83807"/>
                  </a:lnTo>
                  <a:lnTo>
                    <a:pt x="80759" y="86855"/>
                  </a:lnTo>
                  <a:lnTo>
                    <a:pt x="76200" y="91427"/>
                  </a:lnTo>
                  <a:lnTo>
                    <a:pt x="62484" y="91427"/>
                  </a:lnTo>
                  <a:lnTo>
                    <a:pt x="56388" y="89903"/>
                  </a:lnTo>
                  <a:lnTo>
                    <a:pt x="50292" y="86855"/>
                  </a:lnTo>
                  <a:lnTo>
                    <a:pt x="45720" y="82283"/>
                  </a:lnTo>
                  <a:lnTo>
                    <a:pt x="44196" y="76187"/>
                  </a:lnTo>
                  <a:lnTo>
                    <a:pt x="42672" y="68567"/>
                  </a:lnTo>
                  <a:lnTo>
                    <a:pt x="42672" y="63995"/>
                  </a:lnTo>
                  <a:lnTo>
                    <a:pt x="44196" y="57899"/>
                  </a:lnTo>
                  <a:lnTo>
                    <a:pt x="45720" y="50279"/>
                  </a:lnTo>
                  <a:lnTo>
                    <a:pt x="50292" y="47231"/>
                  </a:lnTo>
                  <a:lnTo>
                    <a:pt x="62484" y="41135"/>
                  </a:lnTo>
                  <a:lnTo>
                    <a:pt x="68580" y="41135"/>
                  </a:lnTo>
                  <a:lnTo>
                    <a:pt x="92951" y="60947"/>
                  </a:lnTo>
                  <a:lnTo>
                    <a:pt x="92951" y="67043"/>
                  </a:lnTo>
                </a:path>
                <a:path w="131445" h="132715">
                  <a:moveTo>
                    <a:pt x="131051" y="67043"/>
                  </a:moveTo>
                  <a:lnTo>
                    <a:pt x="129527" y="76187"/>
                  </a:lnTo>
                  <a:lnTo>
                    <a:pt x="128003" y="86855"/>
                  </a:lnTo>
                  <a:lnTo>
                    <a:pt x="118859" y="105143"/>
                  </a:lnTo>
                  <a:lnTo>
                    <a:pt x="112763" y="112763"/>
                  </a:lnTo>
                  <a:lnTo>
                    <a:pt x="105143" y="120383"/>
                  </a:lnTo>
                  <a:lnTo>
                    <a:pt x="95999" y="124955"/>
                  </a:lnTo>
                  <a:lnTo>
                    <a:pt x="85331" y="128003"/>
                  </a:lnTo>
                  <a:lnTo>
                    <a:pt x="76200" y="131051"/>
                  </a:lnTo>
                  <a:lnTo>
                    <a:pt x="65532" y="132575"/>
                  </a:lnTo>
                  <a:lnTo>
                    <a:pt x="56388" y="131051"/>
                  </a:lnTo>
                  <a:lnTo>
                    <a:pt x="45720" y="128003"/>
                  </a:lnTo>
                  <a:lnTo>
                    <a:pt x="12192" y="105143"/>
                  </a:lnTo>
                  <a:lnTo>
                    <a:pt x="1524" y="76187"/>
                  </a:lnTo>
                  <a:lnTo>
                    <a:pt x="0" y="67043"/>
                  </a:lnTo>
                  <a:lnTo>
                    <a:pt x="12192" y="28956"/>
                  </a:lnTo>
                  <a:lnTo>
                    <a:pt x="36576" y="9144"/>
                  </a:lnTo>
                  <a:lnTo>
                    <a:pt x="45720" y="4572"/>
                  </a:lnTo>
                  <a:lnTo>
                    <a:pt x="56388" y="1524"/>
                  </a:lnTo>
                  <a:lnTo>
                    <a:pt x="65532" y="0"/>
                  </a:lnTo>
                  <a:lnTo>
                    <a:pt x="76200" y="1524"/>
                  </a:lnTo>
                  <a:lnTo>
                    <a:pt x="85331" y="4572"/>
                  </a:lnTo>
                  <a:lnTo>
                    <a:pt x="95999" y="9144"/>
                  </a:lnTo>
                  <a:lnTo>
                    <a:pt x="105143" y="12192"/>
                  </a:lnTo>
                  <a:lnTo>
                    <a:pt x="128003" y="47231"/>
                  </a:lnTo>
                  <a:lnTo>
                    <a:pt x="129527" y="56375"/>
                  </a:lnTo>
                  <a:lnTo>
                    <a:pt x="131051" y="67043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64552" y="8216956"/>
              <a:ext cx="138201" cy="138201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70266" y="8216956"/>
              <a:ext cx="136677" cy="138201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4107357" y="9283432"/>
              <a:ext cx="17145" cy="52069"/>
            </a:xfrm>
            <a:custGeom>
              <a:avLst/>
              <a:gdLst/>
              <a:ahLst/>
              <a:cxnLst/>
              <a:rect l="l" t="t" r="r" b="b"/>
              <a:pathLst>
                <a:path w="17145" h="52070">
                  <a:moveTo>
                    <a:pt x="16764" y="0"/>
                  </a:moveTo>
                  <a:lnTo>
                    <a:pt x="16764" y="51803"/>
                  </a:lnTo>
                </a:path>
                <a:path w="17145" h="52070">
                  <a:moveTo>
                    <a:pt x="7620" y="42672"/>
                  </a:moveTo>
                  <a:lnTo>
                    <a:pt x="0" y="42672"/>
                  </a:lnTo>
                </a:path>
                <a:path w="17145" h="52070">
                  <a:moveTo>
                    <a:pt x="0" y="12192"/>
                  </a:moveTo>
                  <a:lnTo>
                    <a:pt x="7620" y="12192"/>
                  </a:lnTo>
                </a:path>
                <a:path w="17145" h="52070">
                  <a:moveTo>
                    <a:pt x="0" y="42672"/>
                  </a:moveTo>
                  <a:lnTo>
                    <a:pt x="0" y="12192"/>
                  </a:lnTo>
                </a:path>
                <a:path w="17145" h="52070">
                  <a:moveTo>
                    <a:pt x="7620" y="12192"/>
                  </a:moveTo>
                  <a:lnTo>
                    <a:pt x="9144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049445" y="9242285"/>
              <a:ext cx="131445" cy="132715"/>
            </a:xfrm>
            <a:custGeom>
              <a:avLst/>
              <a:gdLst/>
              <a:ahLst/>
              <a:cxnLst/>
              <a:rect l="l" t="t" r="r" b="b"/>
              <a:pathLst>
                <a:path w="131445" h="132715">
                  <a:moveTo>
                    <a:pt x="92951" y="67056"/>
                  </a:moveTo>
                  <a:lnTo>
                    <a:pt x="92951" y="74676"/>
                  </a:lnTo>
                  <a:lnTo>
                    <a:pt x="89916" y="79235"/>
                  </a:lnTo>
                  <a:lnTo>
                    <a:pt x="85344" y="85331"/>
                  </a:lnTo>
                  <a:lnTo>
                    <a:pt x="79248" y="89903"/>
                  </a:lnTo>
                  <a:lnTo>
                    <a:pt x="74676" y="92951"/>
                  </a:lnTo>
                  <a:lnTo>
                    <a:pt x="60960" y="92951"/>
                  </a:lnTo>
                  <a:lnTo>
                    <a:pt x="41148" y="70104"/>
                  </a:lnTo>
                  <a:lnTo>
                    <a:pt x="41148" y="64008"/>
                  </a:lnTo>
                  <a:lnTo>
                    <a:pt x="60960" y="41148"/>
                  </a:lnTo>
                  <a:lnTo>
                    <a:pt x="68580" y="41148"/>
                  </a:lnTo>
                  <a:lnTo>
                    <a:pt x="92951" y="60960"/>
                  </a:lnTo>
                  <a:lnTo>
                    <a:pt x="92951" y="67056"/>
                  </a:lnTo>
                </a:path>
                <a:path w="131445" h="132715">
                  <a:moveTo>
                    <a:pt x="131051" y="67056"/>
                  </a:moveTo>
                  <a:lnTo>
                    <a:pt x="117335" y="106667"/>
                  </a:lnTo>
                  <a:lnTo>
                    <a:pt x="85344" y="129527"/>
                  </a:lnTo>
                  <a:lnTo>
                    <a:pt x="64008" y="132575"/>
                  </a:lnTo>
                  <a:lnTo>
                    <a:pt x="56388" y="131051"/>
                  </a:lnTo>
                  <a:lnTo>
                    <a:pt x="44196" y="129527"/>
                  </a:lnTo>
                  <a:lnTo>
                    <a:pt x="36576" y="126479"/>
                  </a:lnTo>
                  <a:lnTo>
                    <a:pt x="25908" y="120383"/>
                  </a:lnTo>
                  <a:lnTo>
                    <a:pt x="19812" y="112763"/>
                  </a:lnTo>
                  <a:lnTo>
                    <a:pt x="12192" y="106667"/>
                  </a:lnTo>
                  <a:lnTo>
                    <a:pt x="6096" y="95999"/>
                  </a:lnTo>
                  <a:lnTo>
                    <a:pt x="1524" y="86855"/>
                  </a:lnTo>
                  <a:lnTo>
                    <a:pt x="0" y="77724"/>
                  </a:lnTo>
                  <a:lnTo>
                    <a:pt x="0" y="56388"/>
                  </a:lnTo>
                  <a:lnTo>
                    <a:pt x="19812" y="19812"/>
                  </a:lnTo>
                  <a:lnTo>
                    <a:pt x="36576" y="9144"/>
                  </a:lnTo>
                  <a:lnTo>
                    <a:pt x="44196" y="4572"/>
                  </a:lnTo>
                  <a:lnTo>
                    <a:pt x="56388" y="1524"/>
                  </a:lnTo>
                  <a:lnTo>
                    <a:pt x="64008" y="0"/>
                  </a:lnTo>
                  <a:lnTo>
                    <a:pt x="76200" y="1524"/>
                  </a:lnTo>
                  <a:lnTo>
                    <a:pt x="85344" y="4572"/>
                  </a:lnTo>
                  <a:lnTo>
                    <a:pt x="95999" y="9144"/>
                  </a:lnTo>
                  <a:lnTo>
                    <a:pt x="103619" y="15240"/>
                  </a:lnTo>
                  <a:lnTo>
                    <a:pt x="112763" y="19812"/>
                  </a:lnTo>
                  <a:lnTo>
                    <a:pt x="117335" y="28956"/>
                  </a:lnTo>
                  <a:lnTo>
                    <a:pt x="123431" y="36576"/>
                  </a:lnTo>
                  <a:lnTo>
                    <a:pt x="128003" y="47244"/>
                  </a:lnTo>
                  <a:lnTo>
                    <a:pt x="129527" y="56388"/>
                  </a:lnTo>
                  <a:lnTo>
                    <a:pt x="131051" y="67056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313072" y="9281909"/>
              <a:ext cx="18415" cy="50800"/>
            </a:xfrm>
            <a:custGeom>
              <a:avLst/>
              <a:gdLst/>
              <a:ahLst/>
              <a:cxnLst/>
              <a:rect l="l" t="t" r="r" b="b"/>
              <a:pathLst>
                <a:path w="18414" h="50800">
                  <a:moveTo>
                    <a:pt x="16764" y="0"/>
                  </a:moveTo>
                  <a:lnTo>
                    <a:pt x="18288" y="50279"/>
                  </a:lnTo>
                </a:path>
                <a:path w="18414" h="50800">
                  <a:moveTo>
                    <a:pt x="9144" y="41135"/>
                  </a:moveTo>
                  <a:lnTo>
                    <a:pt x="0" y="41135"/>
                  </a:lnTo>
                </a:path>
                <a:path w="18414" h="50800">
                  <a:moveTo>
                    <a:pt x="0" y="10668"/>
                  </a:moveTo>
                  <a:lnTo>
                    <a:pt x="9144" y="10668"/>
                  </a:lnTo>
                </a:path>
                <a:path w="18414" h="50800">
                  <a:moveTo>
                    <a:pt x="0" y="41135"/>
                  </a:moveTo>
                  <a:lnTo>
                    <a:pt x="1524" y="10668"/>
                  </a:lnTo>
                </a:path>
                <a:path w="18414" h="50800">
                  <a:moveTo>
                    <a:pt x="7620" y="10668"/>
                  </a:moveTo>
                  <a:lnTo>
                    <a:pt x="9144" y="411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255173" y="9242285"/>
              <a:ext cx="131445" cy="131445"/>
            </a:xfrm>
            <a:custGeom>
              <a:avLst/>
              <a:gdLst/>
              <a:ahLst/>
              <a:cxnLst/>
              <a:rect l="l" t="t" r="r" b="b"/>
              <a:pathLst>
                <a:path w="131445" h="131445">
                  <a:moveTo>
                    <a:pt x="94475" y="64008"/>
                  </a:moveTo>
                  <a:lnTo>
                    <a:pt x="68567" y="91427"/>
                  </a:lnTo>
                  <a:lnTo>
                    <a:pt x="63995" y="91427"/>
                  </a:lnTo>
                  <a:lnTo>
                    <a:pt x="42672" y="68580"/>
                  </a:lnTo>
                  <a:lnTo>
                    <a:pt x="42672" y="60960"/>
                  </a:lnTo>
                  <a:lnTo>
                    <a:pt x="63995" y="39624"/>
                  </a:lnTo>
                  <a:lnTo>
                    <a:pt x="68567" y="38100"/>
                  </a:lnTo>
                  <a:lnTo>
                    <a:pt x="76187" y="39624"/>
                  </a:lnTo>
                  <a:lnTo>
                    <a:pt x="82283" y="42672"/>
                  </a:lnTo>
                  <a:lnTo>
                    <a:pt x="86855" y="47244"/>
                  </a:lnTo>
                  <a:lnTo>
                    <a:pt x="89903" y="53340"/>
                  </a:lnTo>
                  <a:lnTo>
                    <a:pt x="92951" y="57912"/>
                  </a:lnTo>
                  <a:lnTo>
                    <a:pt x="94475" y="64008"/>
                  </a:lnTo>
                </a:path>
                <a:path w="131445" h="131445">
                  <a:moveTo>
                    <a:pt x="131051" y="64008"/>
                  </a:moveTo>
                  <a:lnTo>
                    <a:pt x="131051" y="74676"/>
                  </a:lnTo>
                  <a:lnTo>
                    <a:pt x="128003" y="85331"/>
                  </a:lnTo>
                  <a:lnTo>
                    <a:pt x="124955" y="94475"/>
                  </a:lnTo>
                  <a:lnTo>
                    <a:pt x="120383" y="103619"/>
                  </a:lnTo>
                  <a:lnTo>
                    <a:pt x="112763" y="112763"/>
                  </a:lnTo>
                  <a:lnTo>
                    <a:pt x="105143" y="117335"/>
                  </a:lnTo>
                  <a:lnTo>
                    <a:pt x="95999" y="124955"/>
                  </a:lnTo>
                  <a:lnTo>
                    <a:pt x="85331" y="128003"/>
                  </a:lnTo>
                  <a:lnTo>
                    <a:pt x="77711" y="129527"/>
                  </a:lnTo>
                  <a:lnTo>
                    <a:pt x="67043" y="131051"/>
                  </a:lnTo>
                  <a:lnTo>
                    <a:pt x="45707" y="128003"/>
                  </a:lnTo>
                  <a:lnTo>
                    <a:pt x="36576" y="124955"/>
                  </a:lnTo>
                  <a:lnTo>
                    <a:pt x="27432" y="117335"/>
                  </a:lnTo>
                  <a:lnTo>
                    <a:pt x="19812" y="112763"/>
                  </a:lnTo>
                  <a:lnTo>
                    <a:pt x="7620" y="94475"/>
                  </a:lnTo>
                  <a:lnTo>
                    <a:pt x="4572" y="85331"/>
                  </a:lnTo>
                  <a:lnTo>
                    <a:pt x="1524" y="74676"/>
                  </a:lnTo>
                  <a:lnTo>
                    <a:pt x="0" y="64008"/>
                  </a:lnTo>
                  <a:lnTo>
                    <a:pt x="1524" y="54864"/>
                  </a:lnTo>
                  <a:lnTo>
                    <a:pt x="19812" y="18288"/>
                  </a:lnTo>
                  <a:lnTo>
                    <a:pt x="56375" y="0"/>
                  </a:lnTo>
                  <a:lnTo>
                    <a:pt x="77711" y="0"/>
                  </a:lnTo>
                  <a:lnTo>
                    <a:pt x="112763" y="18288"/>
                  </a:lnTo>
                  <a:lnTo>
                    <a:pt x="131051" y="54864"/>
                  </a:lnTo>
                  <a:lnTo>
                    <a:pt x="131051" y="64008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4518799" y="9286481"/>
              <a:ext cx="18415" cy="50800"/>
            </a:xfrm>
            <a:custGeom>
              <a:avLst/>
              <a:gdLst/>
              <a:ahLst/>
              <a:cxnLst/>
              <a:rect l="l" t="t" r="r" b="b"/>
              <a:pathLst>
                <a:path w="18414" h="50800">
                  <a:moveTo>
                    <a:pt x="18288" y="0"/>
                  </a:moveTo>
                  <a:lnTo>
                    <a:pt x="18288" y="50279"/>
                  </a:lnTo>
                </a:path>
                <a:path w="18414" h="50800">
                  <a:moveTo>
                    <a:pt x="10668" y="41135"/>
                  </a:moveTo>
                  <a:lnTo>
                    <a:pt x="0" y="42659"/>
                  </a:lnTo>
                </a:path>
                <a:path w="18414" h="50800">
                  <a:moveTo>
                    <a:pt x="0" y="10668"/>
                  </a:moveTo>
                  <a:lnTo>
                    <a:pt x="10668" y="12192"/>
                  </a:lnTo>
                </a:path>
                <a:path w="18414" h="50800">
                  <a:moveTo>
                    <a:pt x="0" y="41135"/>
                  </a:moveTo>
                  <a:lnTo>
                    <a:pt x="1524" y="10668"/>
                  </a:lnTo>
                </a:path>
                <a:path w="18414" h="50800">
                  <a:moveTo>
                    <a:pt x="10668" y="10668"/>
                  </a:moveTo>
                  <a:lnTo>
                    <a:pt x="12192" y="411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462411" y="9245332"/>
              <a:ext cx="131445" cy="131445"/>
            </a:xfrm>
            <a:custGeom>
              <a:avLst/>
              <a:gdLst/>
              <a:ahLst/>
              <a:cxnLst/>
              <a:rect l="l" t="t" r="r" b="b"/>
              <a:pathLst>
                <a:path w="131445" h="131445">
                  <a:moveTo>
                    <a:pt x="92964" y="67056"/>
                  </a:moveTo>
                  <a:lnTo>
                    <a:pt x="92964" y="71628"/>
                  </a:lnTo>
                  <a:lnTo>
                    <a:pt x="91440" y="79248"/>
                  </a:lnTo>
                  <a:lnTo>
                    <a:pt x="86868" y="83807"/>
                  </a:lnTo>
                  <a:lnTo>
                    <a:pt x="80772" y="88379"/>
                  </a:lnTo>
                  <a:lnTo>
                    <a:pt x="74676" y="91427"/>
                  </a:lnTo>
                  <a:lnTo>
                    <a:pt x="62484" y="91427"/>
                  </a:lnTo>
                  <a:lnTo>
                    <a:pt x="41148" y="70104"/>
                  </a:lnTo>
                  <a:lnTo>
                    <a:pt x="41148" y="64008"/>
                  </a:lnTo>
                  <a:lnTo>
                    <a:pt x="70104" y="39624"/>
                  </a:lnTo>
                  <a:lnTo>
                    <a:pt x="74676" y="42672"/>
                  </a:lnTo>
                  <a:lnTo>
                    <a:pt x="80772" y="44196"/>
                  </a:lnTo>
                  <a:lnTo>
                    <a:pt x="86868" y="48768"/>
                  </a:lnTo>
                  <a:lnTo>
                    <a:pt x="91440" y="53340"/>
                  </a:lnTo>
                  <a:lnTo>
                    <a:pt x="92964" y="59436"/>
                  </a:lnTo>
                  <a:lnTo>
                    <a:pt x="92964" y="67056"/>
                  </a:lnTo>
                </a:path>
                <a:path w="131445" h="131445">
                  <a:moveTo>
                    <a:pt x="131064" y="67056"/>
                  </a:moveTo>
                  <a:lnTo>
                    <a:pt x="131064" y="76187"/>
                  </a:lnTo>
                  <a:lnTo>
                    <a:pt x="128016" y="86855"/>
                  </a:lnTo>
                  <a:lnTo>
                    <a:pt x="124968" y="95999"/>
                  </a:lnTo>
                  <a:lnTo>
                    <a:pt x="118872" y="105143"/>
                  </a:lnTo>
                  <a:lnTo>
                    <a:pt x="111252" y="112763"/>
                  </a:lnTo>
                  <a:lnTo>
                    <a:pt x="105156" y="120383"/>
                  </a:lnTo>
                  <a:lnTo>
                    <a:pt x="96012" y="126479"/>
                  </a:lnTo>
                  <a:lnTo>
                    <a:pt x="86868" y="128003"/>
                  </a:lnTo>
                  <a:lnTo>
                    <a:pt x="76200" y="131051"/>
                  </a:lnTo>
                  <a:lnTo>
                    <a:pt x="56388" y="131051"/>
                  </a:lnTo>
                  <a:lnTo>
                    <a:pt x="45720" y="128003"/>
                  </a:lnTo>
                  <a:lnTo>
                    <a:pt x="35052" y="126479"/>
                  </a:lnTo>
                  <a:lnTo>
                    <a:pt x="7620" y="95999"/>
                  </a:lnTo>
                  <a:lnTo>
                    <a:pt x="0" y="76187"/>
                  </a:lnTo>
                  <a:lnTo>
                    <a:pt x="0" y="56388"/>
                  </a:lnTo>
                  <a:lnTo>
                    <a:pt x="3048" y="47244"/>
                  </a:lnTo>
                  <a:lnTo>
                    <a:pt x="7620" y="36576"/>
                  </a:lnTo>
                  <a:lnTo>
                    <a:pt x="13716" y="28956"/>
                  </a:lnTo>
                  <a:lnTo>
                    <a:pt x="19812" y="19812"/>
                  </a:lnTo>
                  <a:lnTo>
                    <a:pt x="56388" y="1524"/>
                  </a:lnTo>
                  <a:lnTo>
                    <a:pt x="65532" y="0"/>
                  </a:lnTo>
                  <a:lnTo>
                    <a:pt x="76200" y="1524"/>
                  </a:lnTo>
                  <a:lnTo>
                    <a:pt x="86868" y="4572"/>
                  </a:lnTo>
                  <a:lnTo>
                    <a:pt x="96012" y="9144"/>
                  </a:lnTo>
                  <a:lnTo>
                    <a:pt x="105156" y="13716"/>
                  </a:lnTo>
                  <a:lnTo>
                    <a:pt x="111252" y="19812"/>
                  </a:lnTo>
                  <a:lnTo>
                    <a:pt x="118872" y="28956"/>
                  </a:lnTo>
                  <a:lnTo>
                    <a:pt x="124968" y="36576"/>
                  </a:lnTo>
                  <a:lnTo>
                    <a:pt x="128016" y="47244"/>
                  </a:lnTo>
                  <a:lnTo>
                    <a:pt x="131064" y="56388"/>
                  </a:lnTo>
                  <a:lnTo>
                    <a:pt x="131064" y="67056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359137" y="5200979"/>
              <a:ext cx="3175" cy="1310640"/>
            </a:xfrm>
            <a:custGeom>
              <a:avLst/>
              <a:gdLst/>
              <a:ahLst/>
              <a:cxnLst/>
              <a:rect l="l" t="t" r="r" b="b"/>
              <a:pathLst>
                <a:path w="3175" h="1310640">
                  <a:moveTo>
                    <a:pt x="0" y="1310525"/>
                  </a:moveTo>
                  <a:lnTo>
                    <a:pt x="3048" y="0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999498" y="6077203"/>
              <a:ext cx="1285240" cy="1417320"/>
            </a:xfrm>
            <a:custGeom>
              <a:avLst/>
              <a:gdLst/>
              <a:ahLst/>
              <a:cxnLst/>
              <a:rect l="l" t="t" r="r" b="b"/>
              <a:pathLst>
                <a:path w="1285239" h="1417320">
                  <a:moveTo>
                    <a:pt x="0" y="1417205"/>
                  </a:moveTo>
                  <a:lnTo>
                    <a:pt x="1284630" y="1417205"/>
                  </a:lnTo>
                  <a:lnTo>
                    <a:pt x="1284630" y="0"/>
                  </a:lnTo>
                  <a:lnTo>
                    <a:pt x="0" y="0"/>
                  </a:lnTo>
                  <a:lnTo>
                    <a:pt x="0" y="1417205"/>
                  </a:lnTo>
                  <a:close/>
                </a:path>
              </a:pathLst>
            </a:custGeom>
            <a:ln w="8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3558756" y="6453593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20">
                  <a:moveTo>
                    <a:pt x="274307" y="134099"/>
                  </a:moveTo>
                  <a:lnTo>
                    <a:pt x="274307" y="150863"/>
                  </a:lnTo>
                  <a:lnTo>
                    <a:pt x="271259" y="166103"/>
                  </a:lnTo>
                  <a:lnTo>
                    <a:pt x="266687" y="182867"/>
                  </a:lnTo>
                  <a:lnTo>
                    <a:pt x="259067" y="196583"/>
                  </a:lnTo>
                  <a:lnTo>
                    <a:pt x="252971" y="210299"/>
                  </a:lnTo>
                  <a:lnTo>
                    <a:pt x="242303" y="222491"/>
                  </a:lnTo>
                  <a:lnTo>
                    <a:pt x="233159" y="233159"/>
                  </a:lnTo>
                  <a:lnTo>
                    <a:pt x="220967" y="243827"/>
                  </a:lnTo>
                  <a:lnTo>
                    <a:pt x="208775" y="252971"/>
                  </a:lnTo>
                  <a:lnTo>
                    <a:pt x="193535" y="260591"/>
                  </a:lnTo>
                  <a:lnTo>
                    <a:pt x="179819" y="265163"/>
                  </a:lnTo>
                  <a:lnTo>
                    <a:pt x="164579" y="271259"/>
                  </a:lnTo>
                  <a:lnTo>
                    <a:pt x="149339" y="272783"/>
                  </a:lnTo>
                  <a:lnTo>
                    <a:pt x="132575" y="274307"/>
                  </a:lnTo>
                  <a:lnTo>
                    <a:pt x="117348" y="271259"/>
                  </a:lnTo>
                  <a:lnTo>
                    <a:pt x="102108" y="268211"/>
                  </a:lnTo>
                  <a:lnTo>
                    <a:pt x="86868" y="262115"/>
                  </a:lnTo>
                  <a:lnTo>
                    <a:pt x="73152" y="257543"/>
                  </a:lnTo>
                  <a:lnTo>
                    <a:pt x="59436" y="249923"/>
                  </a:lnTo>
                  <a:lnTo>
                    <a:pt x="24384" y="216395"/>
                  </a:lnTo>
                  <a:lnTo>
                    <a:pt x="4572" y="175247"/>
                  </a:lnTo>
                  <a:lnTo>
                    <a:pt x="0" y="143243"/>
                  </a:lnTo>
                  <a:lnTo>
                    <a:pt x="0" y="128003"/>
                  </a:lnTo>
                  <a:lnTo>
                    <a:pt x="9144" y="82296"/>
                  </a:lnTo>
                  <a:lnTo>
                    <a:pt x="35052" y="42672"/>
                  </a:lnTo>
                  <a:lnTo>
                    <a:pt x="73152" y="15240"/>
                  </a:lnTo>
                  <a:lnTo>
                    <a:pt x="117348" y="0"/>
                  </a:lnTo>
                  <a:lnTo>
                    <a:pt x="147815" y="0"/>
                  </a:lnTo>
                  <a:lnTo>
                    <a:pt x="193535" y="10668"/>
                  </a:lnTo>
                  <a:lnTo>
                    <a:pt x="233159" y="38100"/>
                  </a:lnTo>
                  <a:lnTo>
                    <a:pt x="242303" y="50292"/>
                  </a:lnTo>
                  <a:lnTo>
                    <a:pt x="252971" y="60960"/>
                  </a:lnTo>
                  <a:lnTo>
                    <a:pt x="259067" y="74676"/>
                  </a:lnTo>
                  <a:lnTo>
                    <a:pt x="266687" y="89916"/>
                  </a:lnTo>
                  <a:lnTo>
                    <a:pt x="271259" y="103632"/>
                  </a:lnTo>
                  <a:lnTo>
                    <a:pt x="274307" y="120396"/>
                  </a:lnTo>
                  <a:lnTo>
                    <a:pt x="274307" y="134099"/>
                  </a:lnTo>
                </a:path>
              </a:pathLst>
            </a:custGeom>
            <a:ln w="16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3417036" y="6924471"/>
              <a:ext cx="528955" cy="106680"/>
            </a:xfrm>
            <a:custGeom>
              <a:avLst/>
              <a:gdLst/>
              <a:ahLst/>
              <a:cxnLst/>
              <a:rect l="l" t="t" r="r" b="b"/>
              <a:pathLst>
                <a:path w="528954" h="106679">
                  <a:moveTo>
                    <a:pt x="0" y="106680"/>
                  </a:moveTo>
                  <a:lnTo>
                    <a:pt x="528789" y="102108"/>
                  </a:lnTo>
                </a:path>
                <a:path w="528954" h="106679">
                  <a:moveTo>
                    <a:pt x="272770" y="0"/>
                  </a:moveTo>
                  <a:lnTo>
                    <a:pt x="272770" y="106680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3692855" y="6336493"/>
              <a:ext cx="0" cy="475615"/>
            </a:xfrm>
            <a:custGeom>
              <a:avLst/>
              <a:gdLst/>
              <a:ahLst/>
              <a:cxnLst/>
              <a:rect l="l" t="t" r="r" b="b"/>
              <a:pathLst>
                <a:path w="0" h="475615">
                  <a:moveTo>
                    <a:pt x="0" y="0"/>
                  </a:moveTo>
                  <a:lnTo>
                    <a:pt x="0" y="475217"/>
                  </a:lnTo>
                </a:path>
              </a:pathLst>
            </a:custGeom>
            <a:ln w="8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3427704" y="6578561"/>
              <a:ext cx="524510" cy="3175"/>
            </a:xfrm>
            <a:custGeom>
              <a:avLst/>
              <a:gdLst/>
              <a:ahLst/>
              <a:cxnLst/>
              <a:rect l="l" t="t" r="r" b="b"/>
              <a:pathLst>
                <a:path w="524510" h="3175">
                  <a:moveTo>
                    <a:pt x="0" y="0"/>
                  </a:moveTo>
                  <a:lnTo>
                    <a:pt x="524217" y="3035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 descr=""/>
          <p:cNvSpPr txBox="1"/>
          <p:nvPr/>
        </p:nvSpPr>
        <p:spPr>
          <a:xfrm>
            <a:off x="3062994" y="7151405"/>
            <a:ext cx="1227455" cy="2984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0005">
              <a:lnSpc>
                <a:spcPts val="1060"/>
              </a:lnSpc>
              <a:spcBef>
                <a:spcPts val="120"/>
              </a:spcBef>
            </a:pPr>
            <a:r>
              <a:rPr dirty="0" sz="900">
                <a:latin typeface="Arial"/>
                <a:cs typeface="Arial"/>
              </a:rPr>
              <a:t>UNIVERSAL</a:t>
            </a:r>
            <a:r>
              <a:rPr dirty="0" sz="900" spc="135">
                <a:latin typeface="Times New Roman"/>
                <a:cs typeface="Times New Roman"/>
              </a:rPr>
              <a:t> </a:t>
            </a:r>
            <a:r>
              <a:rPr dirty="0" sz="900" spc="-20">
                <a:latin typeface="Arial"/>
                <a:cs typeface="Arial"/>
              </a:rPr>
              <a:t>POWER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60"/>
              </a:lnSpc>
            </a:pPr>
            <a:r>
              <a:rPr dirty="0" sz="900">
                <a:latin typeface="Arial"/>
                <a:cs typeface="Arial"/>
              </a:rPr>
              <a:t>METER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 spc="-20">
                <a:latin typeface="Arial"/>
                <a:cs typeface="Arial"/>
              </a:rPr>
              <a:t>1091)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94" name="object 94" descr=""/>
          <p:cNvGrpSpPr/>
          <p:nvPr/>
        </p:nvGrpSpPr>
        <p:grpSpPr>
          <a:xfrm>
            <a:off x="2902546" y="5178691"/>
            <a:ext cx="1494155" cy="3061970"/>
            <a:chOff x="2902546" y="5178691"/>
            <a:chExt cx="1494155" cy="3061970"/>
          </a:xfrm>
        </p:grpSpPr>
        <p:sp>
          <p:nvSpPr>
            <p:cNvPr id="95" name="object 95" descr=""/>
            <p:cNvSpPr/>
            <p:nvPr/>
          </p:nvSpPr>
          <p:spPr>
            <a:xfrm>
              <a:off x="3671531" y="6811710"/>
              <a:ext cx="43180" cy="106680"/>
            </a:xfrm>
            <a:custGeom>
              <a:avLst/>
              <a:gdLst/>
              <a:ahLst/>
              <a:cxnLst/>
              <a:rect l="l" t="t" r="r" b="b"/>
              <a:pathLst>
                <a:path w="43179" h="106679">
                  <a:moveTo>
                    <a:pt x="0" y="106665"/>
                  </a:moveTo>
                  <a:lnTo>
                    <a:pt x="42674" y="106665"/>
                  </a:lnTo>
                  <a:lnTo>
                    <a:pt x="42674" y="0"/>
                  </a:lnTo>
                  <a:lnTo>
                    <a:pt x="0" y="0"/>
                  </a:lnTo>
                  <a:lnTo>
                    <a:pt x="0" y="106665"/>
                  </a:lnTo>
                  <a:close/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3767531" y="5200980"/>
              <a:ext cx="614680" cy="3031490"/>
            </a:xfrm>
            <a:custGeom>
              <a:avLst/>
              <a:gdLst/>
              <a:ahLst/>
              <a:cxnLst/>
              <a:rect l="l" t="t" r="r" b="b"/>
              <a:pathLst>
                <a:path w="614679" h="3031490">
                  <a:moveTo>
                    <a:pt x="614121" y="2429052"/>
                  </a:moveTo>
                  <a:lnTo>
                    <a:pt x="611073" y="1371485"/>
                  </a:lnTo>
                </a:path>
                <a:path w="614679" h="3031490">
                  <a:moveTo>
                    <a:pt x="359638" y="3014218"/>
                  </a:moveTo>
                  <a:lnTo>
                    <a:pt x="358114" y="2413812"/>
                  </a:lnTo>
                </a:path>
                <a:path w="614679" h="3031490">
                  <a:moveTo>
                    <a:pt x="0" y="3030982"/>
                  </a:moveTo>
                  <a:lnTo>
                    <a:pt x="0" y="2419908"/>
                  </a:lnTo>
                </a:path>
                <a:path w="614679" h="3031490">
                  <a:moveTo>
                    <a:pt x="102095" y="377913"/>
                  </a:moveTo>
                  <a:lnTo>
                    <a:pt x="100571" y="0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3490188" y="6331686"/>
              <a:ext cx="0" cy="251460"/>
            </a:xfrm>
            <a:custGeom>
              <a:avLst/>
              <a:gdLst/>
              <a:ahLst/>
              <a:cxnLst/>
              <a:rect l="l" t="t" r="r" b="b"/>
              <a:pathLst>
                <a:path w="0" h="251459">
                  <a:moveTo>
                    <a:pt x="0" y="0"/>
                  </a:moveTo>
                  <a:lnTo>
                    <a:pt x="0" y="251434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84696" y="6507168"/>
              <a:ext cx="145821" cy="14582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70980" y="6958234"/>
              <a:ext cx="147345" cy="147345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46061" y="6511740"/>
              <a:ext cx="145821" cy="147345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36917" y="6959758"/>
              <a:ext cx="147345" cy="147345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2911119" y="5187264"/>
              <a:ext cx="1477010" cy="2446020"/>
            </a:xfrm>
            <a:custGeom>
              <a:avLst/>
              <a:gdLst/>
              <a:ahLst/>
              <a:cxnLst/>
              <a:rect l="l" t="t" r="r" b="b"/>
              <a:pathLst>
                <a:path w="1477010" h="2446020">
                  <a:moveTo>
                    <a:pt x="4572" y="2442768"/>
                  </a:moveTo>
                  <a:lnTo>
                    <a:pt x="12179" y="0"/>
                  </a:lnTo>
                </a:path>
                <a:path w="1477010" h="2446020">
                  <a:moveTo>
                    <a:pt x="865555" y="2445816"/>
                  </a:moveTo>
                  <a:lnTo>
                    <a:pt x="0" y="2438196"/>
                  </a:lnTo>
                </a:path>
                <a:path w="1477010" h="2446020">
                  <a:moveTo>
                    <a:pt x="1476629" y="2432100"/>
                  </a:moveTo>
                  <a:lnTo>
                    <a:pt x="1211478" y="2426004"/>
                  </a:lnTo>
                </a:path>
                <a:path w="1477010" h="2446020">
                  <a:moveTo>
                    <a:pt x="1473581" y="1395857"/>
                  </a:moveTo>
                  <a:lnTo>
                    <a:pt x="1182522" y="1397381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 descr=""/>
          <p:cNvSpPr txBox="1"/>
          <p:nvPr/>
        </p:nvSpPr>
        <p:spPr>
          <a:xfrm>
            <a:off x="4687442" y="4899729"/>
            <a:ext cx="10223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2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4" name="object 104" descr=""/>
          <p:cNvGrpSpPr/>
          <p:nvPr/>
        </p:nvGrpSpPr>
        <p:grpSpPr>
          <a:xfrm>
            <a:off x="3484327" y="5050351"/>
            <a:ext cx="1345565" cy="3184525"/>
            <a:chOff x="3484327" y="5050351"/>
            <a:chExt cx="1345565" cy="3184525"/>
          </a:xfrm>
        </p:grpSpPr>
        <p:pic>
          <p:nvPicPr>
            <p:cNvPr id="105" name="object 10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85138" y="5050351"/>
              <a:ext cx="144297" cy="147345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3860482" y="5182692"/>
              <a:ext cx="904240" cy="3046730"/>
            </a:xfrm>
            <a:custGeom>
              <a:avLst/>
              <a:gdLst/>
              <a:ahLst/>
              <a:cxnLst/>
              <a:rect l="l" t="t" r="r" b="b"/>
              <a:pathLst>
                <a:path w="904239" h="3046729">
                  <a:moveTo>
                    <a:pt x="900607" y="1851507"/>
                  </a:moveTo>
                  <a:lnTo>
                    <a:pt x="896035" y="13716"/>
                  </a:lnTo>
                </a:path>
                <a:path w="904239" h="3046729">
                  <a:moveTo>
                    <a:pt x="903655" y="1851507"/>
                  </a:moveTo>
                  <a:lnTo>
                    <a:pt x="208775" y="1849983"/>
                  </a:lnTo>
                </a:path>
                <a:path w="904239" h="3046729">
                  <a:moveTo>
                    <a:pt x="623265" y="397725"/>
                  </a:moveTo>
                  <a:lnTo>
                    <a:pt x="0" y="399249"/>
                  </a:lnTo>
                </a:path>
                <a:path w="904239" h="3046729">
                  <a:moveTo>
                    <a:pt x="620217" y="2646959"/>
                  </a:moveTo>
                  <a:lnTo>
                    <a:pt x="615645" y="391629"/>
                  </a:lnTo>
                </a:path>
                <a:path w="904239" h="3046729">
                  <a:moveTo>
                    <a:pt x="623265" y="2637815"/>
                  </a:moveTo>
                  <a:lnTo>
                    <a:pt x="470877" y="2640863"/>
                  </a:lnTo>
                </a:path>
                <a:path w="904239" h="3046729">
                  <a:moveTo>
                    <a:pt x="472401" y="3046222"/>
                  </a:moveTo>
                  <a:lnTo>
                    <a:pt x="472401" y="2637815"/>
                  </a:lnTo>
                </a:path>
                <a:path w="904239" h="3046729">
                  <a:moveTo>
                    <a:pt x="760412" y="2739923"/>
                  </a:moveTo>
                  <a:lnTo>
                    <a:pt x="752792" y="220954"/>
                  </a:lnTo>
                </a:path>
                <a:path w="904239" h="3046729">
                  <a:moveTo>
                    <a:pt x="760412" y="222478"/>
                  </a:moveTo>
                  <a:lnTo>
                    <a:pt x="553173" y="220954"/>
                  </a:lnTo>
                </a:path>
                <a:path w="904239" h="3046729">
                  <a:moveTo>
                    <a:pt x="562317" y="231622"/>
                  </a:moveTo>
                  <a:lnTo>
                    <a:pt x="557745" y="0"/>
                  </a:lnTo>
                </a:path>
                <a:path w="904239" h="3046729">
                  <a:moveTo>
                    <a:pt x="755840" y="2729255"/>
                  </a:moveTo>
                  <a:lnTo>
                    <a:pt x="670509" y="2732303"/>
                  </a:lnTo>
                </a:path>
                <a:path w="904239" h="3046729">
                  <a:moveTo>
                    <a:pt x="678129" y="3043174"/>
                  </a:moveTo>
                  <a:lnTo>
                    <a:pt x="676605" y="2724683"/>
                  </a:lnTo>
                </a:path>
              </a:pathLst>
            </a:custGeom>
            <a:ln w="1689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3487140" y="6330162"/>
              <a:ext cx="212090" cy="1905"/>
            </a:xfrm>
            <a:custGeom>
              <a:avLst/>
              <a:gdLst/>
              <a:ahLst/>
              <a:cxnLst/>
              <a:rect l="l" t="t" r="r" b="b"/>
              <a:pathLst>
                <a:path w="212089" h="1904">
                  <a:moveTo>
                    <a:pt x="0" y="1524"/>
                  </a:moveTo>
                  <a:lnTo>
                    <a:pt x="211810" y="0"/>
                  </a:lnTo>
                </a:path>
              </a:pathLst>
            </a:custGeom>
            <a:ln w="5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 txBox="1"/>
          <p:nvPr/>
        </p:nvSpPr>
        <p:spPr>
          <a:xfrm>
            <a:off x="761945" y="9529788"/>
            <a:ext cx="381063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4.4.3.1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Dahlander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0328" y="1240827"/>
            <a:ext cx="6144895" cy="105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220979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4.4.1.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1800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77495" marR="558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4.4.3.1.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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fórmulas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cálculo.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15313" y="2529935"/>
            <a:ext cx="1530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i="1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05395" y="2512237"/>
            <a:ext cx="1022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642812" y="2442673"/>
            <a:ext cx="154305" cy="144145"/>
            <a:chOff x="2642812" y="2442673"/>
            <a:chExt cx="154305" cy="144145"/>
          </a:xfrm>
        </p:grpSpPr>
        <p:sp>
          <p:nvSpPr>
            <p:cNvPr id="11" name="object 11" descr=""/>
            <p:cNvSpPr/>
            <p:nvPr/>
          </p:nvSpPr>
          <p:spPr>
            <a:xfrm>
              <a:off x="2645956" y="2532671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39" h="9525">
                  <a:moveTo>
                    <a:pt x="0" y="9144"/>
                  </a:moveTo>
                  <a:lnTo>
                    <a:pt x="1524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61196" y="253571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0" y="0"/>
                  </a:moveTo>
                  <a:lnTo>
                    <a:pt x="22860" y="44196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687104" y="2445816"/>
              <a:ext cx="106680" cy="134620"/>
            </a:xfrm>
            <a:custGeom>
              <a:avLst/>
              <a:gdLst/>
              <a:ahLst/>
              <a:cxnLst/>
              <a:rect l="l" t="t" r="r" b="b"/>
              <a:pathLst>
                <a:path w="106680" h="134619">
                  <a:moveTo>
                    <a:pt x="0" y="134099"/>
                  </a:moveTo>
                  <a:lnTo>
                    <a:pt x="30480" y="0"/>
                  </a:lnTo>
                  <a:lnTo>
                    <a:pt x="106667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415348" y="2513876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17502" y="2423652"/>
            <a:ext cx="23304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249045" algn="l"/>
              </a:tabLst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170">
                <a:latin typeface="Times New Roman"/>
                <a:cs typeface="Times New Roman"/>
              </a:rPr>
              <a:t> 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baseline="34391" sz="1575" i="1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baseline="34391" sz="157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4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baseline="36111" sz="1500" spc="5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5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spc="-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dirty="0" baseline="36111" sz="1500">
                <a:latin typeface="Times New Roman"/>
                <a:cs typeface="Times New Roman"/>
              </a:rPr>
              <a:t>	</a:t>
            </a: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50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210">
                <a:latin typeface="Times New Roman"/>
                <a:cs typeface="Times New Roman"/>
              </a:rPr>
              <a:t>  </a:t>
            </a:r>
            <a:r>
              <a:rPr dirty="0" sz="1000" i="1">
                <a:latin typeface="Times New Roman"/>
                <a:cs typeface="Times New Roman"/>
              </a:rPr>
              <a:t>3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i="1">
                <a:latin typeface="Times New Roman"/>
                <a:cs typeface="Times New Roman"/>
              </a:rPr>
              <a:t>U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cos</a:t>
            </a:r>
            <a:r>
              <a:rPr dirty="0" sz="1050" spc="-20" i="1">
                <a:latin typeface="Symbol"/>
                <a:cs typeface="Symbol"/>
              </a:rPr>
              <a:t>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51617" y="2611506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192185" y="2530303"/>
            <a:ext cx="1028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927538" y="2364196"/>
            <a:ext cx="445134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7970">
              <a:lnSpc>
                <a:spcPts val="840"/>
              </a:lnSpc>
              <a:spcBef>
                <a:spcPts val="95"/>
              </a:spcBef>
            </a:pPr>
            <a:r>
              <a:rPr dirty="0" u="sng" baseline="13888" sz="15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sng" sz="6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  <a:p>
            <a:pPr marL="38100">
              <a:lnSpc>
                <a:spcPts val="900"/>
              </a:lnSpc>
            </a:pPr>
            <a:r>
              <a:rPr dirty="0" sz="1050" i="1">
                <a:latin typeface="Symbol"/>
                <a:cs typeface="Symbol"/>
              </a:rPr>
              <a:t>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8420" y="2727801"/>
            <a:ext cx="6136005" cy="256603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259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marL="466725" marR="8382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466725" marR="3429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marL="466725" marR="1079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marL="466725" marR="508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39395" marR="527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3937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previsto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4.4.3.2).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898077" y="5440221"/>
          <a:ext cx="6126480" cy="1942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629285"/>
                <a:gridCol w="629284"/>
                <a:gridCol w="630555"/>
                <a:gridCol w="630555"/>
                <a:gridCol w="629285"/>
                <a:gridCol w="629285"/>
                <a:gridCol w="630554"/>
                <a:gridCol w="629285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ap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U/V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I/A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út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Symbol"/>
                          <a:cs typeface="Symbol"/>
                        </a:rPr>
                        <a:t>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1778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 descr=""/>
          <p:cNvSpPr txBox="1"/>
          <p:nvPr/>
        </p:nvSpPr>
        <p:spPr>
          <a:xfrm>
            <a:off x="888424" y="7422270"/>
            <a:ext cx="41624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4.4.3.1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Dahlander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178620"/>
            <a:ext cx="5309181" cy="609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401101"/>
            <a:ext cx="5309181" cy="6108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623591"/>
            <a:ext cx="5309181" cy="609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846083"/>
            <a:ext cx="5309181" cy="6095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068561"/>
            <a:ext cx="5309181" cy="6096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291052"/>
            <a:ext cx="5309181" cy="6097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513530"/>
            <a:ext cx="5309181" cy="6099"/>
          </a:xfrm>
          <a:prstGeom prst="rect">
            <a:avLst/>
          </a:prstGeom>
        </p:spPr>
      </p:pic>
      <p:graphicFrame>
        <p:nvGraphicFramePr>
          <p:cNvPr id="29" name="object 29" descr=""/>
          <p:cNvGraphicFramePr>
            <a:graphicFrameLocks noGrp="1"/>
          </p:cNvGraphicFramePr>
          <p:nvPr/>
        </p:nvGraphicFramePr>
        <p:xfrm>
          <a:off x="898077" y="7733651"/>
          <a:ext cx="6126480" cy="200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Pregunta: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4.4.3.2?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93372" y="321022"/>
            <a:ext cx="14801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Dahlander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260753" y="1702155"/>
            <a:ext cx="4270375" cy="3174365"/>
            <a:chOff x="1260753" y="1702155"/>
            <a:chExt cx="4270375" cy="3174365"/>
          </a:xfrm>
        </p:grpSpPr>
        <p:sp>
          <p:nvSpPr>
            <p:cNvPr id="8" name="object 8" descr=""/>
            <p:cNvSpPr/>
            <p:nvPr/>
          </p:nvSpPr>
          <p:spPr>
            <a:xfrm>
              <a:off x="1295806" y="464628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95806" y="425465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95806" y="3864533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95806" y="3472903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95806" y="3082785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295806" y="2691155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295806" y="2301049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295806" y="190940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295806" y="445122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95806" y="405959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95806" y="366948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295806" y="327784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95806" y="2887738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95806" y="2496095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295806" y="2105990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95806" y="171434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59433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088222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615488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142741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671531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198785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26050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54828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823072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351849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79115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407892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935158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462411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991201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518454" y="1714347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295806" y="1714347"/>
              <a:ext cx="4222750" cy="3127375"/>
            </a:xfrm>
            <a:custGeom>
              <a:avLst/>
              <a:gdLst/>
              <a:ahLst/>
              <a:cxnLst/>
              <a:rect l="l" t="t" r="r" b="b"/>
              <a:pathLst>
                <a:path w="4222750" h="3127375">
                  <a:moveTo>
                    <a:pt x="0" y="3126994"/>
                  </a:moveTo>
                  <a:lnTo>
                    <a:pt x="4222648" y="3126994"/>
                  </a:lnTo>
                  <a:lnTo>
                    <a:pt x="4222648" y="0"/>
                  </a:lnTo>
                  <a:lnTo>
                    <a:pt x="0" y="0"/>
                  </a:lnTo>
                  <a:lnTo>
                    <a:pt x="0" y="3126994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260753" y="1714347"/>
              <a:ext cx="4258310" cy="3162300"/>
            </a:xfrm>
            <a:custGeom>
              <a:avLst/>
              <a:gdLst/>
              <a:ahLst/>
              <a:cxnLst/>
              <a:rect l="l" t="t" r="r" b="b"/>
              <a:pathLst>
                <a:path w="4258310" h="3162300">
                  <a:moveTo>
                    <a:pt x="35053" y="0"/>
                  </a:moveTo>
                  <a:lnTo>
                    <a:pt x="35053" y="3126994"/>
                  </a:lnTo>
                </a:path>
                <a:path w="4258310" h="3162300">
                  <a:moveTo>
                    <a:pt x="0" y="3126994"/>
                  </a:moveTo>
                  <a:lnTo>
                    <a:pt x="35053" y="3126994"/>
                  </a:lnTo>
                </a:path>
                <a:path w="4258310" h="3162300">
                  <a:moveTo>
                    <a:pt x="0" y="2736875"/>
                  </a:moveTo>
                  <a:lnTo>
                    <a:pt x="35053" y="2736875"/>
                  </a:lnTo>
                </a:path>
                <a:path w="4258310" h="3162300">
                  <a:moveTo>
                    <a:pt x="0" y="2345245"/>
                  </a:moveTo>
                  <a:lnTo>
                    <a:pt x="35053" y="2345245"/>
                  </a:lnTo>
                </a:path>
                <a:path w="4258310" h="3162300">
                  <a:moveTo>
                    <a:pt x="0" y="1955139"/>
                  </a:moveTo>
                  <a:lnTo>
                    <a:pt x="35053" y="1955139"/>
                  </a:lnTo>
                </a:path>
                <a:path w="4258310" h="3162300">
                  <a:moveTo>
                    <a:pt x="0" y="1563497"/>
                  </a:moveTo>
                  <a:lnTo>
                    <a:pt x="35053" y="1563497"/>
                  </a:lnTo>
                </a:path>
                <a:path w="4258310" h="3162300">
                  <a:moveTo>
                    <a:pt x="0" y="1173391"/>
                  </a:moveTo>
                  <a:lnTo>
                    <a:pt x="35053" y="1173391"/>
                  </a:lnTo>
                </a:path>
                <a:path w="4258310" h="3162300">
                  <a:moveTo>
                    <a:pt x="0" y="781748"/>
                  </a:moveTo>
                  <a:lnTo>
                    <a:pt x="35053" y="781748"/>
                  </a:lnTo>
                </a:path>
                <a:path w="4258310" h="3162300">
                  <a:moveTo>
                    <a:pt x="0" y="391642"/>
                  </a:moveTo>
                  <a:lnTo>
                    <a:pt x="35053" y="391642"/>
                  </a:lnTo>
                </a:path>
                <a:path w="4258310" h="3162300">
                  <a:moveTo>
                    <a:pt x="0" y="0"/>
                  </a:moveTo>
                  <a:lnTo>
                    <a:pt x="35053" y="0"/>
                  </a:lnTo>
                </a:path>
                <a:path w="4258310" h="3162300">
                  <a:moveTo>
                    <a:pt x="35053" y="3126994"/>
                  </a:moveTo>
                  <a:lnTo>
                    <a:pt x="4257701" y="3126994"/>
                  </a:lnTo>
                </a:path>
                <a:path w="4258310" h="3162300">
                  <a:moveTo>
                    <a:pt x="35053" y="3162046"/>
                  </a:moveTo>
                  <a:lnTo>
                    <a:pt x="35053" y="3126994"/>
                  </a:lnTo>
                </a:path>
                <a:path w="4258310" h="3162300">
                  <a:moveTo>
                    <a:pt x="562319" y="3162046"/>
                  </a:moveTo>
                  <a:lnTo>
                    <a:pt x="562319" y="3126994"/>
                  </a:lnTo>
                </a:path>
                <a:path w="4258310" h="3162300">
                  <a:moveTo>
                    <a:pt x="1091096" y="3162046"/>
                  </a:moveTo>
                  <a:lnTo>
                    <a:pt x="1091096" y="3126994"/>
                  </a:lnTo>
                </a:path>
                <a:path w="4258310" h="3162300">
                  <a:moveTo>
                    <a:pt x="1618362" y="3162046"/>
                  </a:moveTo>
                  <a:lnTo>
                    <a:pt x="1618362" y="3126994"/>
                  </a:lnTo>
                </a:path>
                <a:path w="4258310" h="3162300">
                  <a:moveTo>
                    <a:pt x="2147139" y="3162046"/>
                  </a:moveTo>
                  <a:lnTo>
                    <a:pt x="2147139" y="3126994"/>
                  </a:lnTo>
                </a:path>
                <a:path w="4258310" h="3162300">
                  <a:moveTo>
                    <a:pt x="2674405" y="3162046"/>
                  </a:moveTo>
                  <a:lnTo>
                    <a:pt x="2674405" y="3126994"/>
                  </a:lnTo>
                </a:path>
                <a:path w="4258310" h="3162300">
                  <a:moveTo>
                    <a:pt x="3201658" y="3162046"/>
                  </a:moveTo>
                  <a:lnTo>
                    <a:pt x="3201658" y="3126994"/>
                  </a:lnTo>
                </a:path>
                <a:path w="4258310" h="3162300">
                  <a:moveTo>
                    <a:pt x="3730448" y="3162046"/>
                  </a:moveTo>
                  <a:lnTo>
                    <a:pt x="3730448" y="3126994"/>
                  </a:lnTo>
                </a:path>
                <a:path w="4258310" h="3162300">
                  <a:moveTo>
                    <a:pt x="4257701" y="3162046"/>
                  </a:moveTo>
                  <a:lnTo>
                    <a:pt x="4257701" y="3126994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981382" y="4913406"/>
            <a:ext cx="1629410" cy="40703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1940">
              <a:lnSpc>
                <a:spcPct val="100000"/>
              </a:lnSpc>
              <a:spcBef>
                <a:spcPts val="105"/>
              </a:spcBef>
              <a:tabLst>
                <a:tab pos="745490" algn="l"/>
                <a:tab pos="127381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4.4.3.2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50" spc="-40" i="1">
                <a:latin typeface="Symbol"/>
                <a:cs typeface="Symbol"/>
              </a:rPr>
              <a:t></a:t>
            </a:r>
            <a:r>
              <a:rPr dirty="0" sz="950" spc="-6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770306" y="4913406"/>
            <a:ext cx="217804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299048" y="4913406"/>
            <a:ext cx="217804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794264" y="4913406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321462" y="4913406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850189" y="4913406"/>
            <a:ext cx="28194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351988" y="4858142"/>
            <a:ext cx="570865" cy="43116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marL="120650">
              <a:lnSpc>
                <a:spcPct val="100000"/>
              </a:lnSpc>
              <a:spcBef>
                <a:spcPts val="475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929568" y="1323402"/>
            <a:ext cx="869950" cy="3589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I/A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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15" b="1">
                <a:latin typeface="Symbol"/>
                <a:cs typeface="Symbol"/>
              </a:rPr>
              <a:t>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Symbol"/>
              <a:cs typeface="Symbol"/>
            </a:endParaRPr>
          </a:p>
          <a:p>
            <a:pPr algn="r" marR="58293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27926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82827" y="1260233"/>
            <a:ext cx="6156960" cy="509270"/>
          </a:xfrm>
          <a:custGeom>
            <a:avLst/>
            <a:gdLst/>
            <a:ahLst/>
            <a:cxnLst/>
            <a:rect l="l" t="t" r="r" b="b"/>
            <a:pathLst>
              <a:path w="6156959" h="509269">
                <a:moveTo>
                  <a:pt x="6156452" y="254495"/>
                </a:moveTo>
                <a:lnTo>
                  <a:pt x="0" y="254495"/>
                </a:lnTo>
                <a:lnTo>
                  <a:pt x="0" y="508977"/>
                </a:lnTo>
                <a:lnTo>
                  <a:pt x="6156452" y="508977"/>
                </a:lnTo>
                <a:lnTo>
                  <a:pt x="6156452" y="254495"/>
                </a:lnTo>
                <a:close/>
              </a:path>
              <a:path w="6156959" h="509269">
                <a:moveTo>
                  <a:pt x="6156452" y="0"/>
                </a:moveTo>
                <a:lnTo>
                  <a:pt x="0" y="0"/>
                </a:lnTo>
                <a:lnTo>
                  <a:pt x="0" y="254482"/>
                </a:lnTo>
                <a:lnTo>
                  <a:pt x="6156452" y="254482"/>
                </a:lnTo>
                <a:lnTo>
                  <a:pt x="6156452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01124" y="1249061"/>
            <a:ext cx="5299710" cy="5232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431165" marR="5080" indent="-431800">
              <a:lnSpc>
                <a:spcPct val="104400"/>
              </a:lnSpc>
              <a:spcBef>
                <a:spcPts val="10"/>
              </a:spcBef>
              <a:tabLst>
                <a:tab pos="431165" algn="l"/>
              </a:tabLst>
            </a:pPr>
            <a:r>
              <a:rPr dirty="0" sz="1600" spc="-50" b="1">
                <a:latin typeface="Arial"/>
                <a:cs typeface="Arial"/>
              </a:rPr>
              <a:t>5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Arial"/>
                <a:cs typeface="Arial"/>
              </a:rPr>
              <a:t>motor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35" b="1">
                <a:latin typeface="Arial"/>
                <a:cs typeface="Arial"/>
              </a:rPr>
              <a:t>asincrónico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Arial"/>
                <a:cs typeface="Arial"/>
              </a:rPr>
              <a:t>trifásico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30" b="1">
                <a:latin typeface="Arial"/>
                <a:cs typeface="Arial"/>
              </a:rPr>
              <a:t>(MAT)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con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devanados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separados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8" y="1876281"/>
            <a:ext cx="5959475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2:1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Dahlander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pequeña.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entero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sí.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2837" y="254181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5.1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2819562"/>
            <a:ext cx="401574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normal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contiene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necesita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bastante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espacio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mayores,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pesados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Dahlander.</a:t>
            </a:r>
            <a:endParaRPr sz="1000">
              <a:latin typeface="Arial"/>
              <a:cs typeface="Arial"/>
            </a:endParaRPr>
          </a:p>
          <a:p>
            <a:pPr marL="12700" marR="6540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5.1.1)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trella.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vez.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2837" y="4371990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5.2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4" y="4649740"/>
            <a:ext cx="60572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idéntica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normal.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práctica-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rífica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considerablemente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algunos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comerciales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separados: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898077" y="5568224"/>
          <a:ext cx="6126480" cy="608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/>
                <a:gridCol w="669290"/>
                <a:gridCol w="669289"/>
                <a:gridCol w="668020"/>
                <a:gridCol w="669289"/>
                <a:gridCol w="669289"/>
                <a:gridCol w="669289"/>
                <a:gridCol w="668020"/>
              </a:tblGrid>
              <a:tr h="386715">
                <a:tc>
                  <a:txBody>
                    <a:bodyPr/>
                    <a:lstStyle/>
                    <a:p>
                      <a:pPr marL="43815" marR="30035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Relación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números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pares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polos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6:4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6:2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8:2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8:6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12:2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12:4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12:8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1000/1500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1000/3000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750/3000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750/1000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500/3000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500/1500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500/750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882837" y="642465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5.3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88424" y="6702394"/>
            <a:ext cx="6062345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principios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5.3.1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1U1,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1V1,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1W1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(a)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bor-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2U1,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2V1,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2W1,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(b).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pares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88424" y="7196118"/>
            <a:ext cx="3854450" cy="1342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interior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ac-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cesibles.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hacer-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conmuta-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2237).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5.3.2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2710).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Podemos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82235" y="8512716"/>
            <a:ext cx="1760855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Y/Y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am-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5489" y="3000501"/>
            <a:ext cx="809180" cy="728408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0488" y="3015741"/>
            <a:ext cx="768032" cy="713168"/>
          </a:xfrm>
          <a:prstGeom prst="rect">
            <a:avLst/>
          </a:prstGeom>
        </p:spPr>
      </p:pic>
      <p:sp>
        <p:nvSpPr>
          <p:cNvPr id="21" name="object 21" descr=""/>
          <p:cNvSpPr txBox="1"/>
          <p:nvPr/>
        </p:nvSpPr>
        <p:spPr>
          <a:xfrm>
            <a:off x="5434139" y="2865544"/>
            <a:ext cx="127000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77595" algn="l"/>
              </a:tabLst>
            </a:pPr>
            <a:r>
              <a:rPr dirty="0" sz="750" spc="-25">
                <a:latin typeface="Arial"/>
                <a:cs typeface="Arial"/>
              </a:rPr>
              <a:t>1U1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2U1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013553" y="3706720"/>
            <a:ext cx="2018664" cy="5473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3970">
              <a:lnSpc>
                <a:spcPts val="805"/>
              </a:lnSpc>
              <a:spcBef>
                <a:spcPts val="120"/>
              </a:spcBef>
              <a:tabLst>
                <a:tab pos="804545" algn="l"/>
                <a:tab pos="1885314" algn="l"/>
              </a:tabLst>
            </a:pPr>
            <a:r>
              <a:rPr dirty="0" baseline="3703" sz="1125" spc="-37">
                <a:latin typeface="Arial"/>
                <a:cs typeface="Arial"/>
              </a:rPr>
              <a:t>1W1</a:t>
            </a:r>
            <a:r>
              <a:rPr dirty="0" baseline="3703" sz="1125">
                <a:latin typeface="Times New Roman"/>
                <a:cs typeface="Times New Roman"/>
              </a:rPr>
              <a:t>	</a:t>
            </a:r>
            <a:r>
              <a:rPr dirty="0" sz="750">
                <a:latin typeface="Arial"/>
                <a:cs typeface="Arial"/>
              </a:rPr>
              <a:t>1V1</a:t>
            </a:r>
            <a:r>
              <a:rPr dirty="0" sz="750" spc="270">
                <a:latin typeface="Times New Roman"/>
                <a:cs typeface="Times New Roman"/>
              </a:rPr>
              <a:t>  </a:t>
            </a:r>
            <a:r>
              <a:rPr dirty="0" baseline="3703" sz="1125" spc="-37">
                <a:latin typeface="Arial"/>
                <a:cs typeface="Arial"/>
              </a:rPr>
              <a:t>2W1</a:t>
            </a:r>
            <a:r>
              <a:rPr dirty="0" baseline="3703" sz="1125">
                <a:latin typeface="Times New Roman"/>
                <a:cs typeface="Times New Roman"/>
              </a:rPr>
              <a:t>	</a:t>
            </a:r>
            <a:r>
              <a:rPr dirty="0" baseline="3703" sz="1125" spc="-37">
                <a:latin typeface="Arial"/>
                <a:cs typeface="Arial"/>
              </a:rPr>
              <a:t>2V</a:t>
            </a:r>
            <a:endParaRPr baseline="3703" sz="1125">
              <a:latin typeface="Arial"/>
              <a:cs typeface="Arial"/>
            </a:endParaRPr>
          </a:p>
          <a:p>
            <a:pPr marL="454025">
              <a:lnSpc>
                <a:spcPts val="1045"/>
              </a:lnSpc>
              <a:tabLst>
                <a:tab pos="1545590" algn="l"/>
              </a:tabLst>
            </a:pPr>
            <a:r>
              <a:rPr dirty="0" sz="950" spc="-50">
                <a:latin typeface="Arial"/>
                <a:cs typeface="Arial"/>
              </a:rPr>
              <a:t>a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50">
                <a:latin typeface="Arial"/>
                <a:cs typeface="Arial"/>
              </a:rPr>
              <a:t>b</a:t>
            </a:r>
            <a:endParaRPr sz="950">
              <a:latin typeface="Arial"/>
              <a:cs typeface="Arial"/>
            </a:endParaRPr>
          </a:p>
          <a:p>
            <a:pPr marL="12700" marR="34925">
              <a:lnSpc>
                <a:spcPts val="1000"/>
              </a:lnSpc>
              <a:spcBef>
                <a:spcPts val="254"/>
              </a:spcBef>
            </a:pPr>
            <a:r>
              <a:rPr dirty="0" sz="900" spc="-10" i="1">
                <a:latin typeface="Arial"/>
                <a:cs typeface="Arial"/>
              </a:rPr>
              <a:t>Ilustración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5.1.1</a:t>
            </a:r>
            <a:r>
              <a:rPr dirty="0" sz="900" spc="2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Conexión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deva-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nados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2010498" y="8679980"/>
            <a:ext cx="875030" cy="873760"/>
            <a:chOff x="2010498" y="8679980"/>
            <a:chExt cx="875030" cy="873760"/>
          </a:xfrm>
        </p:grpSpPr>
        <p:sp>
          <p:nvSpPr>
            <p:cNvPr id="24" name="object 24" descr=""/>
            <p:cNvSpPr/>
            <p:nvPr/>
          </p:nvSpPr>
          <p:spPr>
            <a:xfrm>
              <a:off x="2010498" y="8890268"/>
              <a:ext cx="875030" cy="662940"/>
            </a:xfrm>
            <a:custGeom>
              <a:avLst/>
              <a:gdLst/>
              <a:ahLst/>
              <a:cxnLst/>
              <a:rect l="l" t="t" r="r" b="b"/>
              <a:pathLst>
                <a:path w="875030" h="662940">
                  <a:moveTo>
                    <a:pt x="874697" y="0"/>
                  </a:moveTo>
                  <a:lnTo>
                    <a:pt x="0" y="0"/>
                  </a:lnTo>
                  <a:lnTo>
                    <a:pt x="0" y="662890"/>
                  </a:lnTo>
                  <a:lnTo>
                    <a:pt x="874697" y="662890"/>
                  </a:lnTo>
                  <a:lnTo>
                    <a:pt x="874697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077555" y="8679980"/>
              <a:ext cx="641985" cy="745490"/>
            </a:xfrm>
            <a:custGeom>
              <a:avLst/>
              <a:gdLst/>
              <a:ahLst/>
              <a:cxnLst/>
              <a:rect l="l" t="t" r="r" b="b"/>
              <a:pathLst>
                <a:path w="641985" h="745490">
                  <a:moveTo>
                    <a:pt x="103619" y="736028"/>
                  </a:moveTo>
                  <a:lnTo>
                    <a:pt x="12192" y="675068"/>
                  </a:lnTo>
                  <a:lnTo>
                    <a:pt x="12179" y="4572"/>
                  </a:lnTo>
                  <a:lnTo>
                    <a:pt x="0" y="4572"/>
                  </a:lnTo>
                  <a:lnTo>
                    <a:pt x="0" y="676605"/>
                  </a:lnTo>
                  <a:lnTo>
                    <a:pt x="11163" y="676605"/>
                  </a:lnTo>
                  <a:lnTo>
                    <a:pt x="6096" y="684225"/>
                  </a:lnTo>
                  <a:lnTo>
                    <a:pt x="97523" y="745172"/>
                  </a:lnTo>
                  <a:lnTo>
                    <a:pt x="103619" y="736028"/>
                  </a:lnTo>
                  <a:close/>
                </a:path>
                <a:path w="641985" h="745490">
                  <a:moveTo>
                    <a:pt x="371830" y="734504"/>
                  </a:moveTo>
                  <a:lnTo>
                    <a:pt x="294106" y="672020"/>
                  </a:lnTo>
                  <a:lnTo>
                    <a:pt x="289534" y="676592"/>
                  </a:lnTo>
                  <a:lnTo>
                    <a:pt x="289534" y="1524"/>
                  </a:lnTo>
                  <a:lnTo>
                    <a:pt x="280390" y="1524"/>
                  </a:lnTo>
                  <a:lnTo>
                    <a:pt x="280390" y="681164"/>
                  </a:lnTo>
                  <a:lnTo>
                    <a:pt x="288328" y="681164"/>
                  </a:lnTo>
                  <a:lnTo>
                    <a:pt x="364210" y="743648"/>
                  </a:lnTo>
                  <a:lnTo>
                    <a:pt x="371830" y="734504"/>
                  </a:lnTo>
                  <a:close/>
                </a:path>
                <a:path w="641985" h="745490">
                  <a:moveTo>
                    <a:pt x="641553" y="722312"/>
                  </a:moveTo>
                  <a:lnTo>
                    <a:pt x="572973" y="662876"/>
                  </a:lnTo>
                  <a:lnTo>
                    <a:pt x="566877" y="668972"/>
                  </a:lnTo>
                  <a:lnTo>
                    <a:pt x="566877" y="0"/>
                  </a:lnTo>
                  <a:lnTo>
                    <a:pt x="557733" y="0"/>
                  </a:lnTo>
                  <a:lnTo>
                    <a:pt x="556209" y="676605"/>
                  </a:lnTo>
                  <a:lnTo>
                    <a:pt x="566877" y="676605"/>
                  </a:lnTo>
                  <a:lnTo>
                    <a:pt x="566877" y="671855"/>
                  </a:lnTo>
                  <a:lnTo>
                    <a:pt x="633933" y="731456"/>
                  </a:lnTo>
                  <a:lnTo>
                    <a:pt x="641553" y="722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936177" y="8675410"/>
            <a:ext cx="868680" cy="873760"/>
            <a:chOff x="936177" y="8675410"/>
            <a:chExt cx="868680" cy="873760"/>
          </a:xfrm>
        </p:grpSpPr>
        <p:sp>
          <p:nvSpPr>
            <p:cNvPr id="27" name="object 27" descr=""/>
            <p:cNvSpPr/>
            <p:nvPr/>
          </p:nvSpPr>
          <p:spPr>
            <a:xfrm>
              <a:off x="936177" y="8887216"/>
              <a:ext cx="868680" cy="661670"/>
            </a:xfrm>
            <a:custGeom>
              <a:avLst/>
              <a:gdLst/>
              <a:ahLst/>
              <a:cxnLst/>
              <a:rect l="l" t="t" r="r" b="b"/>
              <a:pathLst>
                <a:path w="868680" h="661670">
                  <a:moveTo>
                    <a:pt x="868605" y="0"/>
                  </a:moveTo>
                  <a:lnTo>
                    <a:pt x="0" y="0"/>
                  </a:lnTo>
                  <a:lnTo>
                    <a:pt x="0" y="661367"/>
                  </a:lnTo>
                  <a:lnTo>
                    <a:pt x="868605" y="661367"/>
                  </a:lnTo>
                  <a:lnTo>
                    <a:pt x="868605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077897" y="8675410"/>
              <a:ext cx="9525" cy="317500"/>
            </a:xfrm>
            <a:custGeom>
              <a:avLst/>
              <a:gdLst/>
              <a:ahLst/>
              <a:cxnLst/>
              <a:rect l="l" t="t" r="r" b="b"/>
              <a:pathLst>
                <a:path w="9525" h="317500">
                  <a:moveTo>
                    <a:pt x="9147" y="0"/>
                  </a:moveTo>
                  <a:lnTo>
                    <a:pt x="0" y="0"/>
                  </a:lnTo>
                  <a:lnTo>
                    <a:pt x="0" y="316964"/>
                  </a:lnTo>
                  <a:lnTo>
                    <a:pt x="9147" y="316964"/>
                  </a:lnTo>
                  <a:lnTo>
                    <a:pt x="9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970201" y="8526474"/>
            <a:ext cx="1764664" cy="139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  <a:tabLst>
                <a:tab pos="358775" algn="l"/>
                <a:tab pos="636270" algn="l"/>
                <a:tab pos="1065530" algn="l"/>
                <a:tab pos="1337310" algn="l"/>
                <a:tab pos="1619250" algn="l"/>
              </a:tabLst>
            </a:pPr>
            <a:r>
              <a:rPr dirty="0" baseline="7407" sz="1125" spc="-37">
                <a:latin typeface="Arial"/>
                <a:cs typeface="Arial"/>
              </a:rPr>
              <a:t>L1</a:t>
            </a:r>
            <a:r>
              <a:rPr dirty="0" baseline="7407" sz="1125">
                <a:latin typeface="Times New Roman"/>
                <a:cs typeface="Times New Roman"/>
              </a:rPr>
              <a:t>	</a:t>
            </a:r>
            <a:r>
              <a:rPr dirty="0" baseline="7407" sz="1125" spc="-37">
                <a:latin typeface="Arial"/>
                <a:cs typeface="Arial"/>
              </a:rPr>
              <a:t>L2</a:t>
            </a:r>
            <a:r>
              <a:rPr dirty="0" baseline="7407" sz="1125">
                <a:latin typeface="Times New Roman"/>
                <a:cs typeface="Times New Roman"/>
              </a:rPr>
              <a:t>	</a:t>
            </a:r>
            <a:r>
              <a:rPr dirty="0" baseline="7407" sz="1125" spc="-37">
                <a:latin typeface="Arial"/>
                <a:cs typeface="Arial"/>
              </a:rPr>
              <a:t>L3</a:t>
            </a:r>
            <a:r>
              <a:rPr dirty="0" baseline="7407" sz="1125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L3</a:t>
            </a:r>
            <a:endParaRPr sz="7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11857" y="9270576"/>
            <a:ext cx="7448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573405" algn="l"/>
              </a:tabLst>
            </a:pPr>
            <a:r>
              <a:rPr dirty="0" sz="600" spc="-25">
                <a:latin typeface="Arial"/>
                <a:cs typeface="Arial"/>
              </a:rPr>
              <a:t>2U1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2V1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2W1</a:t>
            </a:r>
            <a:endParaRPr sz="6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142573" y="9287340"/>
            <a:ext cx="72961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845" algn="l"/>
                <a:tab pos="559435" algn="l"/>
              </a:tabLst>
            </a:pPr>
            <a:r>
              <a:rPr dirty="0" sz="600" spc="-25">
                <a:latin typeface="Arial"/>
                <a:cs typeface="Arial"/>
              </a:rPr>
              <a:t>2U1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2V1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2W1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050022" y="8675410"/>
            <a:ext cx="627380" cy="375920"/>
            <a:chOff x="1050022" y="8675410"/>
            <a:chExt cx="627380" cy="375920"/>
          </a:xfrm>
        </p:grpSpPr>
        <p:sp>
          <p:nvSpPr>
            <p:cNvPr id="33" name="object 33" descr=""/>
            <p:cNvSpPr/>
            <p:nvPr/>
          </p:nvSpPr>
          <p:spPr>
            <a:xfrm>
              <a:off x="1358290" y="8675420"/>
              <a:ext cx="294640" cy="317500"/>
            </a:xfrm>
            <a:custGeom>
              <a:avLst/>
              <a:gdLst/>
              <a:ahLst/>
              <a:cxnLst/>
              <a:rect l="l" t="t" r="r" b="b"/>
              <a:pathLst>
                <a:path w="294639" h="317500">
                  <a:moveTo>
                    <a:pt x="10668" y="0"/>
                  </a:moveTo>
                  <a:lnTo>
                    <a:pt x="0" y="0"/>
                  </a:lnTo>
                  <a:lnTo>
                    <a:pt x="0" y="316953"/>
                  </a:lnTo>
                  <a:lnTo>
                    <a:pt x="10668" y="316953"/>
                  </a:lnTo>
                  <a:lnTo>
                    <a:pt x="10668" y="0"/>
                  </a:lnTo>
                  <a:close/>
                </a:path>
                <a:path w="294639" h="317500">
                  <a:moveTo>
                    <a:pt x="294106" y="0"/>
                  </a:moveTo>
                  <a:lnTo>
                    <a:pt x="283438" y="0"/>
                  </a:lnTo>
                  <a:lnTo>
                    <a:pt x="283438" y="316953"/>
                  </a:lnTo>
                  <a:lnTo>
                    <a:pt x="294106" y="316953"/>
                  </a:lnTo>
                  <a:lnTo>
                    <a:pt x="2941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053514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2002" y="0"/>
                  </a:moveTo>
                  <a:lnTo>
                    <a:pt x="22860" y="0"/>
                  </a:lnTo>
                  <a:lnTo>
                    <a:pt x="19814" y="1524"/>
                  </a:lnTo>
                  <a:lnTo>
                    <a:pt x="15240" y="3048"/>
                  </a:lnTo>
                  <a:lnTo>
                    <a:pt x="12194" y="6096"/>
                  </a:lnTo>
                  <a:lnTo>
                    <a:pt x="9142" y="7620"/>
                  </a:lnTo>
                  <a:lnTo>
                    <a:pt x="6097" y="12192"/>
                  </a:lnTo>
                  <a:lnTo>
                    <a:pt x="3050" y="15240"/>
                  </a:lnTo>
                  <a:lnTo>
                    <a:pt x="1522" y="19812"/>
                  </a:lnTo>
                  <a:lnTo>
                    <a:pt x="0" y="22860"/>
                  </a:lnTo>
                  <a:lnTo>
                    <a:pt x="0" y="31991"/>
                  </a:lnTo>
                  <a:lnTo>
                    <a:pt x="1522" y="35039"/>
                  </a:lnTo>
                  <a:lnTo>
                    <a:pt x="3050" y="39611"/>
                  </a:lnTo>
                  <a:lnTo>
                    <a:pt x="6097" y="44183"/>
                  </a:lnTo>
                  <a:lnTo>
                    <a:pt x="9142" y="47231"/>
                  </a:lnTo>
                  <a:lnTo>
                    <a:pt x="12194" y="48755"/>
                  </a:lnTo>
                  <a:lnTo>
                    <a:pt x="15240" y="51803"/>
                  </a:lnTo>
                  <a:lnTo>
                    <a:pt x="19814" y="53327"/>
                  </a:lnTo>
                  <a:lnTo>
                    <a:pt x="22860" y="54851"/>
                  </a:lnTo>
                  <a:lnTo>
                    <a:pt x="32002" y="54851"/>
                  </a:lnTo>
                  <a:lnTo>
                    <a:pt x="36577" y="53327"/>
                  </a:lnTo>
                  <a:lnTo>
                    <a:pt x="39622" y="51803"/>
                  </a:lnTo>
                  <a:lnTo>
                    <a:pt x="44182" y="48755"/>
                  </a:lnTo>
                  <a:lnTo>
                    <a:pt x="47232" y="47231"/>
                  </a:lnTo>
                  <a:lnTo>
                    <a:pt x="50279" y="44183"/>
                  </a:lnTo>
                  <a:lnTo>
                    <a:pt x="53329" y="35039"/>
                  </a:lnTo>
                  <a:lnTo>
                    <a:pt x="54852" y="31991"/>
                  </a:lnTo>
                  <a:lnTo>
                    <a:pt x="54852" y="27419"/>
                  </a:lnTo>
                  <a:lnTo>
                    <a:pt x="54852" y="22860"/>
                  </a:lnTo>
                  <a:lnTo>
                    <a:pt x="53329" y="19812"/>
                  </a:lnTo>
                  <a:lnTo>
                    <a:pt x="51802" y="15240"/>
                  </a:lnTo>
                  <a:lnTo>
                    <a:pt x="50279" y="12192"/>
                  </a:lnTo>
                  <a:lnTo>
                    <a:pt x="47232" y="7620"/>
                  </a:lnTo>
                  <a:lnTo>
                    <a:pt x="44182" y="6096"/>
                  </a:lnTo>
                  <a:lnTo>
                    <a:pt x="39622" y="3048"/>
                  </a:lnTo>
                  <a:lnTo>
                    <a:pt x="36577" y="1524"/>
                  </a:lnTo>
                  <a:lnTo>
                    <a:pt x="32002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053514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52" y="27419"/>
                  </a:moveTo>
                  <a:lnTo>
                    <a:pt x="54852" y="31991"/>
                  </a:lnTo>
                  <a:lnTo>
                    <a:pt x="53329" y="35039"/>
                  </a:lnTo>
                  <a:lnTo>
                    <a:pt x="50279" y="44183"/>
                  </a:lnTo>
                  <a:lnTo>
                    <a:pt x="47232" y="47231"/>
                  </a:lnTo>
                  <a:lnTo>
                    <a:pt x="44182" y="48755"/>
                  </a:lnTo>
                  <a:lnTo>
                    <a:pt x="39622" y="51803"/>
                  </a:lnTo>
                  <a:lnTo>
                    <a:pt x="36577" y="53327"/>
                  </a:lnTo>
                  <a:lnTo>
                    <a:pt x="32002" y="54851"/>
                  </a:lnTo>
                  <a:lnTo>
                    <a:pt x="22860" y="54851"/>
                  </a:lnTo>
                  <a:lnTo>
                    <a:pt x="19814" y="53327"/>
                  </a:lnTo>
                  <a:lnTo>
                    <a:pt x="15240" y="51803"/>
                  </a:lnTo>
                  <a:lnTo>
                    <a:pt x="12194" y="48755"/>
                  </a:lnTo>
                  <a:lnTo>
                    <a:pt x="9142" y="47231"/>
                  </a:lnTo>
                  <a:lnTo>
                    <a:pt x="6097" y="44183"/>
                  </a:lnTo>
                  <a:lnTo>
                    <a:pt x="3050" y="39611"/>
                  </a:lnTo>
                  <a:lnTo>
                    <a:pt x="1522" y="35039"/>
                  </a:lnTo>
                  <a:lnTo>
                    <a:pt x="0" y="31991"/>
                  </a:lnTo>
                  <a:lnTo>
                    <a:pt x="0" y="22860"/>
                  </a:lnTo>
                  <a:lnTo>
                    <a:pt x="1522" y="19812"/>
                  </a:lnTo>
                  <a:lnTo>
                    <a:pt x="3050" y="15240"/>
                  </a:lnTo>
                  <a:lnTo>
                    <a:pt x="6097" y="12192"/>
                  </a:lnTo>
                  <a:lnTo>
                    <a:pt x="9142" y="7620"/>
                  </a:lnTo>
                  <a:lnTo>
                    <a:pt x="12194" y="6096"/>
                  </a:lnTo>
                  <a:lnTo>
                    <a:pt x="15240" y="3048"/>
                  </a:lnTo>
                  <a:lnTo>
                    <a:pt x="19814" y="1524"/>
                  </a:lnTo>
                  <a:lnTo>
                    <a:pt x="22860" y="0"/>
                  </a:lnTo>
                  <a:lnTo>
                    <a:pt x="32002" y="0"/>
                  </a:lnTo>
                  <a:lnTo>
                    <a:pt x="36577" y="1524"/>
                  </a:lnTo>
                  <a:lnTo>
                    <a:pt x="39622" y="3048"/>
                  </a:lnTo>
                  <a:lnTo>
                    <a:pt x="44182" y="6096"/>
                  </a:lnTo>
                  <a:lnTo>
                    <a:pt x="47232" y="7620"/>
                  </a:lnTo>
                  <a:lnTo>
                    <a:pt x="50279" y="12192"/>
                  </a:lnTo>
                  <a:lnTo>
                    <a:pt x="51802" y="15240"/>
                  </a:lnTo>
                  <a:lnTo>
                    <a:pt x="53329" y="19812"/>
                  </a:lnTo>
                  <a:lnTo>
                    <a:pt x="54852" y="22860"/>
                  </a:lnTo>
                  <a:lnTo>
                    <a:pt x="54852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338478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40" h="55245">
                  <a:moveTo>
                    <a:pt x="30480" y="0"/>
                  </a:moveTo>
                  <a:lnTo>
                    <a:pt x="22860" y="0"/>
                  </a:lnTo>
                  <a:lnTo>
                    <a:pt x="13716" y="3048"/>
                  </a:lnTo>
                  <a:lnTo>
                    <a:pt x="0" y="22860"/>
                  </a:lnTo>
                  <a:lnTo>
                    <a:pt x="0" y="31991"/>
                  </a:lnTo>
                  <a:lnTo>
                    <a:pt x="1524" y="35039"/>
                  </a:lnTo>
                  <a:lnTo>
                    <a:pt x="4572" y="44183"/>
                  </a:lnTo>
                  <a:lnTo>
                    <a:pt x="7620" y="47231"/>
                  </a:lnTo>
                  <a:lnTo>
                    <a:pt x="10668" y="48755"/>
                  </a:lnTo>
                  <a:lnTo>
                    <a:pt x="13716" y="51803"/>
                  </a:lnTo>
                  <a:lnTo>
                    <a:pt x="22860" y="54851"/>
                  </a:lnTo>
                  <a:lnTo>
                    <a:pt x="30480" y="54851"/>
                  </a:lnTo>
                  <a:lnTo>
                    <a:pt x="39624" y="51803"/>
                  </a:lnTo>
                  <a:lnTo>
                    <a:pt x="42672" y="48755"/>
                  </a:lnTo>
                  <a:lnTo>
                    <a:pt x="45720" y="47231"/>
                  </a:lnTo>
                  <a:lnTo>
                    <a:pt x="48768" y="44183"/>
                  </a:lnTo>
                  <a:lnTo>
                    <a:pt x="51816" y="39611"/>
                  </a:lnTo>
                  <a:lnTo>
                    <a:pt x="53340" y="35039"/>
                  </a:lnTo>
                  <a:lnTo>
                    <a:pt x="53340" y="27419"/>
                  </a:lnTo>
                  <a:lnTo>
                    <a:pt x="53340" y="18288"/>
                  </a:lnTo>
                  <a:lnTo>
                    <a:pt x="51816" y="15240"/>
                  </a:lnTo>
                  <a:lnTo>
                    <a:pt x="48768" y="12192"/>
                  </a:lnTo>
                  <a:lnTo>
                    <a:pt x="45720" y="7620"/>
                  </a:lnTo>
                  <a:lnTo>
                    <a:pt x="42672" y="4572"/>
                  </a:lnTo>
                  <a:lnTo>
                    <a:pt x="39624" y="3048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338478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40" h="55245">
                  <a:moveTo>
                    <a:pt x="53340" y="27419"/>
                  </a:moveTo>
                  <a:lnTo>
                    <a:pt x="53340" y="35039"/>
                  </a:lnTo>
                  <a:lnTo>
                    <a:pt x="51816" y="39611"/>
                  </a:lnTo>
                  <a:lnTo>
                    <a:pt x="48768" y="44183"/>
                  </a:lnTo>
                  <a:lnTo>
                    <a:pt x="45720" y="47231"/>
                  </a:lnTo>
                  <a:lnTo>
                    <a:pt x="42672" y="48755"/>
                  </a:lnTo>
                  <a:lnTo>
                    <a:pt x="39624" y="51803"/>
                  </a:lnTo>
                  <a:lnTo>
                    <a:pt x="30480" y="54851"/>
                  </a:lnTo>
                  <a:lnTo>
                    <a:pt x="22860" y="54851"/>
                  </a:lnTo>
                  <a:lnTo>
                    <a:pt x="13716" y="51803"/>
                  </a:lnTo>
                  <a:lnTo>
                    <a:pt x="10668" y="48755"/>
                  </a:lnTo>
                  <a:lnTo>
                    <a:pt x="7620" y="47231"/>
                  </a:lnTo>
                  <a:lnTo>
                    <a:pt x="4572" y="44183"/>
                  </a:lnTo>
                  <a:lnTo>
                    <a:pt x="1524" y="35039"/>
                  </a:lnTo>
                  <a:lnTo>
                    <a:pt x="0" y="31991"/>
                  </a:lnTo>
                  <a:lnTo>
                    <a:pt x="0" y="22860"/>
                  </a:lnTo>
                  <a:lnTo>
                    <a:pt x="1524" y="18288"/>
                  </a:lnTo>
                  <a:lnTo>
                    <a:pt x="22860" y="0"/>
                  </a:lnTo>
                  <a:lnTo>
                    <a:pt x="30480" y="0"/>
                  </a:lnTo>
                  <a:lnTo>
                    <a:pt x="39624" y="3048"/>
                  </a:lnTo>
                  <a:lnTo>
                    <a:pt x="42672" y="4572"/>
                  </a:lnTo>
                  <a:lnTo>
                    <a:pt x="45720" y="7620"/>
                  </a:lnTo>
                  <a:lnTo>
                    <a:pt x="48768" y="12192"/>
                  </a:lnTo>
                  <a:lnTo>
                    <a:pt x="51816" y="15240"/>
                  </a:lnTo>
                  <a:lnTo>
                    <a:pt x="53340" y="18288"/>
                  </a:lnTo>
                  <a:lnTo>
                    <a:pt x="53340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620393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30480" y="0"/>
                  </a:moveTo>
                  <a:lnTo>
                    <a:pt x="22860" y="0"/>
                  </a:lnTo>
                  <a:lnTo>
                    <a:pt x="13716" y="3048"/>
                  </a:lnTo>
                  <a:lnTo>
                    <a:pt x="10668" y="6096"/>
                  </a:lnTo>
                  <a:lnTo>
                    <a:pt x="7620" y="7620"/>
                  </a:lnTo>
                  <a:lnTo>
                    <a:pt x="4572" y="12192"/>
                  </a:lnTo>
                  <a:lnTo>
                    <a:pt x="1524" y="15240"/>
                  </a:lnTo>
                  <a:lnTo>
                    <a:pt x="1524" y="19812"/>
                  </a:lnTo>
                  <a:lnTo>
                    <a:pt x="0" y="22860"/>
                  </a:lnTo>
                  <a:lnTo>
                    <a:pt x="0" y="31991"/>
                  </a:lnTo>
                  <a:lnTo>
                    <a:pt x="1524" y="35039"/>
                  </a:lnTo>
                  <a:lnTo>
                    <a:pt x="1524" y="39611"/>
                  </a:lnTo>
                  <a:lnTo>
                    <a:pt x="4572" y="44183"/>
                  </a:lnTo>
                  <a:lnTo>
                    <a:pt x="7620" y="47231"/>
                  </a:lnTo>
                  <a:lnTo>
                    <a:pt x="10668" y="48755"/>
                  </a:lnTo>
                  <a:lnTo>
                    <a:pt x="13716" y="51803"/>
                  </a:lnTo>
                  <a:lnTo>
                    <a:pt x="22860" y="54851"/>
                  </a:lnTo>
                  <a:lnTo>
                    <a:pt x="30480" y="54851"/>
                  </a:lnTo>
                  <a:lnTo>
                    <a:pt x="39624" y="51803"/>
                  </a:lnTo>
                  <a:lnTo>
                    <a:pt x="42672" y="48755"/>
                  </a:lnTo>
                  <a:lnTo>
                    <a:pt x="45720" y="47231"/>
                  </a:lnTo>
                  <a:lnTo>
                    <a:pt x="48768" y="44183"/>
                  </a:lnTo>
                  <a:lnTo>
                    <a:pt x="51816" y="39611"/>
                  </a:lnTo>
                  <a:lnTo>
                    <a:pt x="51816" y="35039"/>
                  </a:lnTo>
                  <a:lnTo>
                    <a:pt x="53340" y="31991"/>
                  </a:lnTo>
                  <a:lnTo>
                    <a:pt x="53340" y="27419"/>
                  </a:lnTo>
                  <a:lnTo>
                    <a:pt x="53340" y="22860"/>
                  </a:lnTo>
                  <a:lnTo>
                    <a:pt x="51816" y="19812"/>
                  </a:lnTo>
                  <a:lnTo>
                    <a:pt x="50292" y="15240"/>
                  </a:lnTo>
                  <a:lnTo>
                    <a:pt x="48768" y="12192"/>
                  </a:lnTo>
                  <a:lnTo>
                    <a:pt x="45720" y="7620"/>
                  </a:lnTo>
                  <a:lnTo>
                    <a:pt x="42672" y="6096"/>
                  </a:lnTo>
                  <a:lnTo>
                    <a:pt x="39624" y="3048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620393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53340" y="27419"/>
                  </a:moveTo>
                  <a:lnTo>
                    <a:pt x="53340" y="31991"/>
                  </a:lnTo>
                  <a:lnTo>
                    <a:pt x="51816" y="35039"/>
                  </a:lnTo>
                  <a:lnTo>
                    <a:pt x="51816" y="39611"/>
                  </a:lnTo>
                  <a:lnTo>
                    <a:pt x="48768" y="44183"/>
                  </a:lnTo>
                  <a:lnTo>
                    <a:pt x="45720" y="47231"/>
                  </a:lnTo>
                  <a:lnTo>
                    <a:pt x="42672" y="48755"/>
                  </a:lnTo>
                  <a:lnTo>
                    <a:pt x="39624" y="51803"/>
                  </a:lnTo>
                  <a:lnTo>
                    <a:pt x="30480" y="54851"/>
                  </a:lnTo>
                  <a:lnTo>
                    <a:pt x="22860" y="54851"/>
                  </a:lnTo>
                  <a:lnTo>
                    <a:pt x="13716" y="51803"/>
                  </a:lnTo>
                  <a:lnTo>
                    <a:pt x="10668" y="48755"/>
                  </a:lnTo>
                  <a:lnTo>
                    <a:pt x="7620" y="47231"/>
                  </a:lnTo>
                  <a:lnTo>
                    <a:pt x="4572" y="44183"/>
                  </a:lnTo>
                  <a:lnTo>
                    <a:pt x="1524" y="39611"/>
                  </a:lnTo>
                  <a:lnTo>
                    <a:pt x="1524" y="35039"/>
                  </a:lnTo>
                  <a:lnTo>
                    <a:pt x="0" y="31991"/>
                  </a:lnTo>
                  <a:lnTo>
                    <a:pt x="0" y="22860"/>
                  </a:lnTo>
                  <a:lnTo>
                    <a:pt x="1524" y="19812"/>
                  </a:lnTo>
                  <a:lnTo>
                    <a:pt x="1524" y="15240"/>
                  </a:lnTo>
                  <a:lnTo>
                    <a:pt x="4572" y="12192"/>
                  </a:lnTo>
                  <a:lnTo>
                    <a:pt x="7620" y="7620"/>
                  </a:lnTo>
                  <a:lnTo>
                    <a:pt x="10668" y="6096"/>
                  </a:lnTo>
                  <a:lnTo>
                    <a:pt x="13716" y="3048"/>
                  </a:lnTo>
                  <a:lnTo>
                    <a:pt x="22860" y="0"/>
                  </a:lnTo>
                  <a:lnTo>
                    <a:pt x="30480" y="0"/>
                  </a:lnTo>
                  <a:lnTo>
                    <a:pt x="39624" y="3048"/>
                  </a:lnTo>
                  <a:lnTo>
                    <a:pt x="42672" y="6096"/>
                  </a:lnTo>
                  <a:lnTo>
                    <a:pt x="45720" y="7620"/>
                  </a:lnTo>
                  <a:lnTo>
                    <a:pt x="48768" y="12192"/>
                  </a:lnTo>
                  <a:lnTo>
                    <a:pt x="50292" y="15240"/>
                  </a:lnTo>
                  <a:lnTo>
                    <a:pt x="51816" y="19812"/>
                  </a:lnTo>
                  <a:lnTo>
                    <a:pt x="53340" y="22860"/>
                  </a:lnTo>
                  <a:lnTo>
                    <a:pt x="53340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1005765" y="9034382"/>
            <a:ext cx="74295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573405" algn="l"/>
              </a:tabLst>
            </a:pPr>
            <a:r>
              <a:rPr dirty="0" sz="600" spc="-25">
                <a:latin typeface="Arial"/>
                <a:cs typeface="Arial"/>
              </a:rPr>
              <a:t>1U1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1V1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1W1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050117" y="9377559"/>
            <a:ext cx="627380" cy="62230"/>
            <a:chOff x="1050117" y="9377559"/>
            <a:chExt cx="627380" cy="62230"/>
          </a:xfrm>
        </p:grpSpPr>
        <p:sp>
          <p:nvSpPr>
            <p:cNvPr id="42" name="object 42" descr=""/>
            <p:cNvSpPr/>
            <p:nvPr/>
          </p:nvSpPr>
          <p:spPr>
            <a:xfrm>
              <a:off x="1053514" y="938095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27434" y="0"/>
                  </a:moveTo>
                  <a:lnTo>
                    <a:pt x="22860" y="1524"/>
                  </a:lnTo>
                  <a:lnTo>
                    <a:pt x="19814" y="1524"/>
                  </a:lnTo>
                  <a:lnTo>
                    <a:pt x="15240" y="3048"/>
                  </a:lnTo>
                  <a:lnTo>
                    <a:pt x="3050" y="15240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1522" y="36576"/>
                  </a:lnTo>
                  <a:lnTo>
                    <a:pt x="3050" y="39624"/>
                  </a:lnTo>
                  <a:lnTo>
                    <a:pt x="6097" y="44194"/>
                  </a:lnTo>
                  <a:lnTo>
                    <a:pt x="15240" y="53337"/>
                  </a:lnTo>
                  <a:lnTo>
                    <a:pt x="19814" y="53337"/>
                  </a:lnTo>
                  <a:lnTo>
                    <a:pt x="22860" y="54865"/>
                  </a:lnTo>
                  <a:lnTo>
                    <a:pt x="32002" y="54865"/>
                  </a:lnTo>
                  <a:lnTo>
                    <a:pt x="36577" y="53337"/>
                  </a:lnTo>
                  <a:lnTo>
                    <a:pt x="39622" y="53337"/>
                  </a:lnTo>
                  <a:lnTo>
                    <a:pt x="44182" y="50292"/>
                  </a:lnTo>
                  <a:lnTo>
                    <a:pt x="50279" y="44194"/>
                  </a:lnTo>
                  <a:lnTo>
                    <a:pt x="51802" y="39624"/>
                  </a:lnTo>
                  <a:lnTo>
                    <a:pt x="53329" y="36576"/>
                  </a:lnTo>
                  <a:lnTo>
                    <a:pt x="54852" y="32004"/>
                  </a:lnTo>
                  <a:lnTo>
                    <a:pt x="54852" y="27432"/>
                  </a:lnTo>
                  <a:lnTo>
                    <a:pt x="54852" y="24384"/>
                  </a:lnTo>
                  <a:lnTo>
                    <a:pt x="36577" y="1524"/>
                  </a:lnTo>
                  <a:lnTo>
                    <a:pt x="32002" y="1524"/>
                  </a:lnTo>
                  <a:lnTo>
                    <a:pt x="27434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053514" y="938095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52" y="27432"/>
                  </a:moveTo>
                  <a:lnTo>
                    <a:pt x="54852" y="32004"/>
                  </a:lnTo>
                  <a:lnTo>
                    <a:pt x="53329" y="36576"/>
                  </a:lnTo>
                  <a:lnTo>
                    <a:pt x="51802" y="39624"/>
                  </a:lnTo>
                  <a:lnTo>
                    <a:pt x="50279" y="44194"/>
                  </a:lnTo>
                  <a:lnTo>
                    <a:pt x="44182" y="50292"/>
                  </a:lnTo>
                  <a:lnTo>
                    <a:pt x="39622" y="53337"/>
                  </a:lnTo>
                  <a:lnTo>
                    <a:pt x="36577" y="53337"/>
                  </a:lnTo>
                  <a:lnTo>
                    <a:pt x="32002" y="54865"/>
                  </a:lnTo>
                  <a:lnTo>
                    <a:pt x="22860" y="54865"/>
                  </a:lnTo>
                  <a:lnTo>
                    <a:pt x="19814" y="53337"/>
                  </a:lnTo>
                  <a:lnTo>
                    <a:pt x="15240" y="53337"/>
                  </a:lnTo>
                  <a:lnTo>
                    <a:pt x="6097" y="44194"/>
                  </a:lnTo>
                  <a:lnTo>
                    <a:pt x="3050" y="39624"/>
                  </a:lnTo>
                  <a:lnTo>
                    <a:pt x="1522" y="36576"/>
                  </a:lnTo>
                  <a:lnTo>
                    <a:pt x="0" y="32004"/>
                  </a:lnTo>
                  <a:lnTo>
                    <a:pt x="0" y="24384"/>
                  </a:lnTo>
                  <a:lnTo>
                    <a:pt x="3050" y="15240"/>
                  </a:lnTo>
                  <a:lnTo>
                    <a:pt x="6097" y="12192"/>
                  </a:lnTo>
                  <a:lnTo>
                    <a:pt x="15240" y="3048"/>
                  </a:lnTo>
                  <a:lnTo>
                    <a:pt x="19814" y="1524"/>
                  </a:lnTo>
                  <a:lnTo>
                    <a:pt x="22860" y="1524"/>
                  </a:lnTo>
                  <a:lnTo>
                    <a:pt x="27434" y="0"/>
                  </a:lnTo>
                  <a:lnTo>
                    <a:pt x="32002" y="1524"/>
                  </a:lnTo>
                  <a:lnTo>
                    <a:pt x="36577" y="1524"/>
                  </a:lnTo>
                  <a:lnTo>
                    <a:pt x="39622" y="3048"/>
                  </a:lnTo>
                  <a:lnTo>
                    <a:pt x="44182" y="6096"/>
                  </a:lnTo>
                  <a:lnTo>
                    <a:pt x="50279" y="12192"/>
                  </a:lnTo>
                  <a:lnTo>
                    <a:pt x="51802" y="15240"/>
                  </a:lnTo>
                  <a:lnTo>
                    <a:pt x="54852" y="24384"/>
                  </a:lnTo>
                  <a:lnTo>
                    <a:pt x="54852" y="27432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338478" y="9380956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40" h="55245">
                  <a:moveTo>
                    <a:pt x="30480" y="0"/>
                  </a:moveTo>
                  <a:lnTo>
                    <a:pt x="22860" y="0"/>
                  </a:lnTo>
                  <a:lnTo>
                    <a:pt x="13716" y="3048"/>
                  </a:lnTo>
                  <a:lnTo>
                    <a:pt x="10668" y="6096"/>
                  </a:lnTo>
                  <a:lnTo>
                    <a:pt x="7620" y="7620"/>
                  </a:lnTo>
                  <a:lnTo>
                    <a:pt x="4572" y="12192"/>
                  </a:lnTo>
                  <a:lnTo>
                    <a:pt x="3048" y="15240"/>
                  </a:lnTo>
                  <a:lnTo>
                    <a:pt x="1524" y="19812"/>
                  </a:lnTo>
                  <a:lnTo>
                    <a:pt x="0" y="22860"/>
                  </a:lnTo>
                  <a:lnTo>
                    <a:pt x="0" y="32004"/>
                  </a:lnTo>
                  <a:lnTo>
                    <a:pt x="1524" y="36576"/>
                  </a:lnTo>
                  <a:lnTo>
                    <a:pt x="3048" y="39624"/>
                  </a:lnTo>
                  <a:lnTo>
                    <a:pt x="4572" y="44194"/>
                  </a:lnTo>
                  <a:lnTo>
                    <a:pt x="7620" y="47245"/>
                  </a:lnTo>
                  <a:lnTo>
                    <a:pt x="10668" y="48768"/>
                  </a:lnTo>
                  <a:lnTo>
                    <a:pt x="13716" y="51814"/>
                  </a:lnTo>
                  <a:lnTo>
                    <a:pt x="22860" y="54865"/>
                  </a:lnTo>
                  <a:lnTo>
                    <a:pt x="30480" y="54865"/>
                  </a:lnTo>
                  <a:lnTo>
                    <a:pt x="39624" y="51814"/>
                  </a:lnTo>
                  <a:lnTo>
                    <a:pt x="42672" y="48768"/>
                  </a:lnTo>
                  <a:lnTo>
                    <a:pt x="45720" y="47245"/>
                  </a:lnTo>
                  <a:lnTo>
                    <a:pt x="48768" y="44194"/>
                  </a:lnTo>
                  <a:lnTo>
                    <a:pt x="51816" y="39624"/>
                  </a:lnTo>
                  <a:lnTo>
                    <a:pt x="53340" y="36576"/>
                  </a:lnTo>
                  <a:lnTo>
                    <a:pt x="53340" y="27432"/>
                  </a:lnTo>
                  <a:lnTo>
                    <a:pt x="53340" y="19812"/>
                  </a:lnTo>
                  <a:lnTo>
                    <a:pt x="51816" y="15240"/>
                  </a:lnTo>
                  <a:lnTo>
                    <a:pt x="48768" y="12192"/>
                  </a:lnTo>
                  <a:lnTo>
                    <a:pt x="45720" y="7620"/>
                  </a:lnTo>
                  <a:lnTo>
                    <a:pt x="42672" y="6096"/>
                  </a:lnTo>
                  <a:lnTo>
                    <a:pt x="39624" y="3048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338478" y="9380956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40" h="55245">
                  <a:moveTo>
                    <a:pt x="53340" y="27432"/>
                  </a:moveTo>
                  <a:lnTo>
                    <a:pt x="53340" y="36576"/>
                  </a:lnTo>
                  <a:lnTo>
                    <a:pt x="51816" y="39624"/>
                  </a:lnTo>
                  <a:lnTo>
                    <a:pt x="48768" y="44194"/>
                  </a:lnTo>
                  <a:lnTo>
                    <a:pt x="45720" y="47245"/>
                  </a:lnTo>
                  <a:lnTo>
                    <a:pt x="42672" y="48768"/>
                  </a:lnTo>
                  <a:lnTo>
                    <a:pt x="39624" y="51814"/>
                  </a:lnTo>
                  <a:lnTo>
                    <a:pt x="30480" y="54865"/>
                  </a:lnTo>
                  <a:lnTo>
                    <a:pt x="22860" y="54865"/>
                  </a:lnTo>
                  <a:lnTo>
                    <a:pt x="13716" y="51814"/>
                  </a:lnTo>
                  <a:lnTo>
                    <a:pt x="10668" y="48768"/>
                  </a:lnTo>
                  <a:lnTo>
                    <a:pt x="7620" y="47245"/>
                  </a:lnTo>
                  <a:lnTo>
                    <a:pt x="4572" y="44194"/>
                  </a:lnTo>
                  <a:lnTo>
                    <a:pt x="3048" y="39624"/>
                  </a:lnTo>
                  <a:lnTo>
                    <a:pt x="1524" y="36576"/>
                  </a:lnTo>
                  <a:lnTo>
                    <a:pt x="0" y="32004"/>
                  </a:lnTo>
                  <a:lnTo>
                    <a:pt x="0" y="22860"/>
                  </a:lnTo>
                  <a:lnTo>
                    <a:pt x="1524" y="19812"/>
                  </a:lnTo>
                  <a:lnTo>
                    <a:pt x="3048" y="15240"/>
                  </a:lnTo>
                  <a:lnTo>
                    <a:pt x="4572" y="12192"/>
                  </a:lnTo>
                  <a:lnTo>
                    <a:pt x="7620" y="7620"/>
                  </a:lnTo>
                  <a:lnTo>
                    <a:pt x="10668" y="6096"/>
                  </a:lnTo>
                  <a:lnTo>
                    <a:pt x="13716" y="3048"/>
                  </a:lnTo>
                  <a:lnTo>
                    <a:pt x="18288" y="1524"/>
                  </a:lnTo>
                  <a:lnTo>
                    <a:pt x="22860" y="0"/>
                  </a:lnTo>
                  <a:lnTo>
                    <a:pt x="30480" y="0"/>
                  </a:lnTo>
                  <a:lnTo>
                    <a:pt x="35052" y="1524"/>
                  </a:lnTo>
                  <a:lnTo>
                    <a:pt x="39624" y="3048"/>
                  </a:lnTo>
                  <a:lnTo>
                    <a:pt x="42672" y="6096"/>
                  </a:lnTo>
                  <a:lnTo>
                    <a:pt x="45720" y="7620"/>
                  </a:lnTo>
                  <a:lnTo>
                    <a:pt x="48768" y="12192"/>
                  </a:lnTo>
                  <a:lnTo>
                    <a:pt x="51816" y="15240"/>
                  </a:lnTo>
                  <a:lnTo>
                    <a:pt x="53340" y="19812"/>
                  </a:lnTo>
                  <a:lnTo>
                    <a:pt x="53340" y="27432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620393" y="9380956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25908" y="0"/>
                  </a:moveTo>
                  <a:lnTo>
                    <a:pt x="22860" y="1524"/>
                  </a:lnTo>
                  <a:lnTo>
                    <a:pt x="18288" y="1524"/>
                  </a:lnTo>
                  <a:lnTo>
                    <a:pt x="13716" y="3048"/>
                  </a:lnTo>
                  <a:lnTo>
                    <a:pt x="1524" y="15240"/>
                  </a:lnTo>
                  <a:lnTo>
                    <a:pt x="1524" y="19812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1524" y="36576"/>
                  </a:lnTo>
                  <a:lnTo>
                    <a:pt x="1524" y="39624"/>
                  </a:lnTo>
                  <a:lnTo>
                    <a:pt x="4572" y="44194"/>
                  </a:lnTo>
                  <a:lnTo>
                    <a:pt x="13716" y="53337"/>
                  </a:lnTo>
                  <a:lnTo>
                    <a:pt x="18288" y="53337"/>
                  </a:lnTo>
                  <a:lnTo>
                    <a:pt x="22860" y="54865"/>
                  </a:lnTo>
                  <a:lnTo>
                    <a:pt x="30480" y="54865"/>
                  </a:lnTo>
                  <a:lnTo>
                    <a:pt x="35052" y="53337"/>
                  </a:lnTo>
                  <a:lnTo>
                    <a:pt x="39624" y="53337"/>
                  </a:lnTo>
                  <a:lnTo>
                    <a:pt x="48768" y="44194"/>
                  </a:lnTo>
                  <a:lnTo>
                    <a:pt x="51816" y="39624"/>
                  </a:lnTo>
                  <a:lnTo>
                    <a:pt x="51816" y="36576"/>
                  </a:lnTo>
                  <a:lnTo>
                    <a:pt x="53340" y="32004"/>
                  </a:lnTo>
                  <a:lnTo>
                    <a:pt x="53340" y="27432"/>
                  </a:lnTo>
                  <a:lnTo>
                    <a:pt x="53340" y="24384"/>
                  </a:lnTo>
                  <a:lnTo>
                    <a:pt x="50292" y="15240"/>
                  </a:lnTo>
                  <a:lnTo>
                    <a:pt x="48768" y="12192"/>
                  </a:lnTo>
                  <a:lnTo>
                    <a:pt x="39624" y="3048"/>
                  </a:lnTo>
                  <a:lnTo>
                    <a:pt x="35052" y="1524"/>
                  </a:lnTo>
                  <a:lnTo>
                    <a:pt x="30480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620393" y="9380956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53340" y="27432"/>
                  </a:moveTo>
                  <a:lnTo>
                    <a:pt x="53340" y="32004"/>
                  </a:lnTo>
                  <a:lnTo>
                    <a:pt x="51816" y="36576"/>
                  </a:lnTo>
                  <a:lnTo>
                    <a:pt x="51816" y="39624"/>
                  </a:lnTo>
                  <a:lnTo>
                    <a:pt x="48768" y="44194"/>
                  </a:lnTo>
                  <a:lnTo>
                    <a:pt x="39624" y="53337"/>
                  </a:lnTo>
                  <a:lnTo>
                    <a:pt x="35052" y="53337"/>
                  </a:lnTo>
                  <a:lnTo>
                    <a:pt x="30480" y="54865"/>
                  </a:lnTo>
                  <a:lnTo>
                    <a:pt x="22860" y="54865"/>
                  </a:lnTo>
                  <a:lnTo>
                    <a:pt x="18288" y="53337"/>
                  </a:lnTo>
                  <a:lnTo>
                    <a:pt x="13716" y="53337"/>
                  </a:lnTo>
                  <a:lnTo>
                    <a:pt x="4572" y="44194"/>
                  </a:lnTo>
                  <a:lnTo>
                    <a:pt x="1524" y="39624"/>
                  </a:lnTo>
                  <a:lnTo>
                    <a:pt x="1524" y="36576"/>
                  </a:lnTo>
                  <a:lnTo>
                    <a:pt x="0" y="32004"/>
                  </a:lnTo>
                  <a:lnTo>
                    <a:pt x="0" y="24384"/>
                  </a:lnTo>
                  <a:lnTo>
                    <a:pt x="1524" y="19812"/>
                  </a:lnTo>
                  <a:lnTo>
                    <a:pt x="1524" y="15240"/>
                  </a:lnTo>
                  <a:lnTo>
                    <a:pt x="4572" y="12192"/>
                  </a:lnTo>
                  <a:lnTo>
                    <a:pt x="13716" y="3048"/>
                  </a:lnTo>
                  <a:lnTo>
                    <a:pt x="18288" y="1524"/>
                  </a:lnTo>
                  <a:lnTo>
                    <a:pt x="22860" y="1524"/>
                  </a:lnTo>
                  <a:lnTo>
                    <a:pt x="25908" y="0"/>
                  </a:lnTo>
                  <a:lnTo>
                    <a:pt x="30480" y="1524"/>
                  </a:lnTo>
                  <a:lnTo>
                    <a:pt x="35052" y="1524"/>
                  </a:lnTo>
                  <a:lnTo>
                    <a:pt x="39624" y="3048"/>
                  </a:lnTo>
                  <a:lnTo>
                    <a:pt x="48768" y="12192"/>
                  </a:lnTo>
                  <a:lnTo>
                    <a:pt x="50292" y="15240"/>
                  </a:lnTo>
                  <a:lnTo>
                    <a:pt x="53340" y="24384"/>
                  </a:lnTo>
                  <a:lnTo>
                    <a:pt x="53340" y="27432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2170061" y="8988882"/>
            <a:ext cx="627380" cy="62230"/>
            <a:chOff x="2170061" y="8988882"/>
            <a:chExt cx="627380" cy="62230"/>
          </a:xfrm>
        </p:grpSpPr>
        <p:sp>
          <p:nvSpPr>
            <p:cNvPr id="49" name="object 49" descr=""/>
            <p:cNvSpPr/>
            <p:nvPr/>
          </p:nvSpPr>
          <p:spPr>
            <a:xfrm>
              <a:off x="2173554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2004" y="0"/>
                  </a:moveTo>
                  <a:lnTo>
                    <a:pt x="22860" y="0"/>
                  </a:lnTo>
                  <a:lnTo>
                    <a:pt x="19812" y="1524"/>
                  </a:lnTo>
                  <a:lnTo>
                    <a:pt x="15240" y="3048"/>
                  </a:lnTo>
                  <a:lnTo>
                    <a:pt x="12192" y="6096"/>
                  </a:lnTo>
                  <a:lnTo>
                    <a:pt x="7620" y="7620"/>
                  </a:lnTo>
                  <a:lnTo>
                    <a:pt x="6096" y="12192"/>
                  </a:lnTo>
                  <a:lnTo>
                    <a:pt x="3048" y="15240"/>
                  </a:lnTo>
                  <a:lnTo>
                    <a:pt x="1524" y="19812"/>
                  </a:lnTo>
                  <a:lnTo>
                    <a:pt x="1524" y="22860"/>
                  </a:lnTo>
                  <a:lnTo>
                    <a:pt x="0" y="27419"/>
                  </a:lnTo>
                  <a:lnTo>
                    <a:pt x="1524" y="31991"/>
                  </a:lnTo>
                  <a:lnTo>
                    <a:pt x="1524" y="35039"/>
                  </a:lnTo>
                  <a:lnTo>
                    <a:pt x="3048" y="39611"/>
                  </a:lnTo>
                  <a:lnTo>
                    <a:pt x="6096" y="44183"/>
                  </a:lnTo>
                  <a:lnTo>
                    <a:pt x="7620" y="47231"/>
                  </a:lnTo>
                  <a:lnTo>
                    <a:pt x="12192" y="48755"/>
                  </a:lnTo>
                  <a:lnTo>
                    <a:pt x="15240" y="51803"/>
                  </a:lnTo>
                  <a:lnTo>
                    <a:pt x="19812" y="53327"/>
                  </a:lnTo>
                  <a:lnTo>
                    <a:pt x="22860" y="54851"/>
                  </a:lnTo>
                  <a:lnTo>
                    <a:pt x="32004" y="54851"/>
                  </a:lnTo>
                  <a:lnTo>
                    <a:pt x="36576" y="53327"/>
                  </a:lnTo>
                  <a:lnTo>
                    <a:pt x="39624" y="51803"/>
                  </a:lnTo>
                  <a:lnTo>
                    <a:pt x="44196" y="48755"/>
                  </a:lnTo>
                  <a:lnTo>
                    <a:pt x="47244" y="47231"/>
                  </a:lnTo>
                  <a:lnTo>
                    <a:pt x="50292" y="44183"/>
                  </a:lnTo>
                  <a:lnTo>
                    <a:pt x="53340" y="35039"/>
                  </a:lnTo>
                  <a:lnTo>
                    <a:pt x="54864" y="31991"/>
                  </a:lnTo>
                  <a:lnTo>
                    <a:pt x="54864" y="27419"/>
                  </a:lnTo>
                  <a:lnTo>
                    <a:pt x="54864" y="22860"/>
                  </a:lnTo>
                  <a:lnTo>
                    <a:pt x="53340" y="19812"/>
                  </a:lnTo>
                  <a:lnTo>
                    <a:pt x="51816" y="15240"/>
                  </a:lnTo>
                  <a:lnTo>
                    <a:pt x="50292" y="12192"/>
                  </a:lnTo>
                  <a:lnTo>
                    <a:pt x="47244" y="7620"/>
                  </a:lnTo>
                  <a:lnTo>
                    <a:pt x="44196" y="6096"/>
                  </a:lnTo>
                  <a:lnTo>
                    <a:pt x="39624" y="3048"/>
                  </a:lnTo>
                  <a:lnTo>
                    <a:pt x="36576" y="1524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173554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64" y="27419"/>
                  </a:moveTo>
                  <a:lnTo>
                    <a:pt x="54864" y="31991"/>
                  </a:lnTo>
                  <a:lnTo>
                    <a:pt x="53340" y="35039"/>
                  </a:lnTo>
                  <a:lnTo>
                    <a:pt x="50292" y="44183"/>
                  </a:lnTo>
                  <a:lnTo>
                    <a:pt x="47244" y="47231"/>
                  </a:lnTo>
                  <a:lnTo>
                    <a:pt x="44196" y="48755"/>
                  </a:lnTo>
                  <a:lnTo>
                    <a:pt x="39624" y="51803"/>
                  </a:lnTo>
                  <a:lnTo>
                    <a:pt x="36576" y="53327"/>
                  </a:lnTo>
                  <a:lnTo>
                    <a:pt x="32004" y="54851"/>
                  </a:lnTo>
                  <a:lnTo>
                    <a:pt x="22860" y="54851"/>
                  </a:lnTo>
                  <a:lnTo>
                    <a:pt x="19812" y="53327"/>
                  </a:lnTo>
                  <a:lnTo>
                    <a:pt x="15240" y="51803"/>
                  </a:lnTo>
                  <a:lnTo>
                    <a:pt x="12192" y="48755"/>
                  </a:lnTo>
                  <a:lnTo>
                    <a:pt x="7620" y="47231"/>
                  </a:lnTo>
                  <a:lnTo>
                    <a:pt x="6096" y="44183"/>
                  </a:lnTo>
                  <a:lnTo>
                    <a:pt x="3048" y="39611"/>
                  </a:lnTo>
                  <a:lnTo>
                    <a:pt x="1524" y="35039"/>
                  </a:lnTo>
                  <a:lnTo>
                    <a:pt x="1524" y="31991"/>
                  </a:lnTo>
                  <a:lnTo>
                    <a:pt x="0" y="27419"/>
                  </a:lnTo>
                  <a:lnTo>
                    <a:pt x="1524" y="22860"/>
                  </a:lnTo>
                  <a:lnTo>
                    <a:pt x="1524" y="19812"/>
                  </a:lnTo>
                  <a:lnTo>
                    <a:pt x="3048" y="15240"/>
                  </a:lnTo>
                  <a:lnTo>
                    <a:pt x="6096" y="12192"/>
                  </a:lnTo>
                  <a:lnTo>
                    <a:pt x="7620" y="7620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19812" y="1524"/>
                  </a:lnTo>
                  <a:lnTo>
                    <a:pt x="22860" y="0"/>
                  </a:lnTo>
                  <a:lnTo>
                    <a:pt x="32004" y="0"/>
                  </a:lnTo>
                  <a:lnTo>
                    <a:pt x="36576" y="1524"/>
                  </a:lnTo>
                  <a:lnTo>
                    <a:pt x="39624" y="3048"/>
                  </a:lnTo>
                  <a:lnTo>
                    <a:pt x="44196" y="6096"/>
                  </a:lnTo>
                  <a:lnTo>
                    <a:pt x="47244" y="7620"/>
                  </a:lnTo>
                  <a:lnTo>
                    <a:pt x="50292" y="12192"/>
                  </a:lnTo>
                  <a:lnTo>
                    <a:pt x="51816" y="15240"/>
                  </a:lnTo>
                  <a:lnTo>
                    <a:pt x="53340" y="19812"/>
                  </a:lnTo>
                  <a:lnTo>
                    <a:pt x="54864" y="22860"/>
                  </a:lnTo>
                  <a:lnTo>
                    <a:pt x="54864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458529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30467" y="0"/>
                  </a:moveTo>
                  <a:lnTo>
                    <a:pt x="22847" y="0"/>
                  </a:lnTo>
                  <a:lnTo>
                    <a:pt x="13703" y="3048"/>
                  </a:lnTo>
                  <a:lnTo>
                    <a:pt x="10655" y="4572"/>
                  </a:lnTo>
                  <a:lnTo>
                    <a:pt x="7620" y="7620"/>
                  </a:lnTo>
                  <a:lnTo>
                    <a:pt x="4572" y="12192"/>
                  </a:lnTo>
                  <a:lnTo>
                    <a:pt x="1524" y="15240"/>
                  </a:lnTo>
                  <a:lnTo>
                    <a:pt x="0" y="18288"/>
                  </a:lnTo>
                  <a:lnTo>
                    <a:pt x="0" y="35039"/>
                  </a:lnTo>
                  <a:lnTo>
                    <a:pt x="1524" y="39611"/>
                  </a:lnTo>
                  <a:lnTo>
                    <a:pt x="4572" y="44183"/>
                  </a:lnTo>
                  <a:lnTo>
                    <a:pt x="7620" y="47231"/>
                  </a:lnTo>
                  <a:lnTo>
                    <a:pt x="10655" y="48755"/>
                  </a:lnTo>
                  <a:lnTo>
                    <a:pt x="13703" y="51803"/>
                  </a:lnTo>
                  <a:lnTo>
                    <a:pt x="22847" y="54851"/>
                  </a:lnTo>
                  <a:lnTo>
                    <a:pt x="30467" y="54851"/>
                  </a:lnTo>
                  <a:lnTo>
                    <a:pt x="39611" y="51803"/>
                  </a:lnTo>
                  <a:lnTo>
                    <a:pt x="42659" y="48755"/>
                  </a:lnTo>
                  <a:lnTo>
                    <a:pt x="45707" y="47231"/>
                  </a:lnTo>
                  <a:lnTo>
                    <a:pt x="48755" y="44183"/>
                  </a:lnTo>
                  <a:lnTo>
                    <a:pt x="51803" y="39611"/>
                  </a:lnTo>
                  <a:lnTo>
                    <a:pt x="53327" y="35039"/>
                  </a:lnTo>
                  <a:lnTo>
                    <a:pt x="53327" y="27419"/>
                  </a:lnTo>
                  <a:lnTo>
                    <a:pt x="53327" y="18288"/>
                  </a:lnTo>
                  <a:lnTo>
                    <a:pt x="51803" y="15240"/>
                  </a:lnTo>
                  <a:lnTo>
                    <a:pt x="48755" y="12192"/>
                  </a:lnTo>
                  <a:lnTo>
                    <a:pt x="45707" y="7620"/>
                  </a:lnTo>
                  <a:lnTo>
                    <a:pt x="42659" y="4572"/>
                  </a:lnTo>
                  <a:lnTo>
                    <a:pt x="39611" y="3048"/>
                  </a:lnTo>
                  <a:lnTo>
                    <a:pt x="30467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458529" y="8992374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53327" y="27419"/>
                  </a:moveTo>
                  <a:lnTo>
                    <a:pt x="53327" y="35039"/>
                  </a:lnTo>
                  <a:lnTo>
                    <a:pt x="51803" y="39611"/>
                  </a:lnTo>
                  <a:lnTo>
                    <a:pt x="48755" y="44183"/>
                  </a:lnTo>
                  <a:lnTo>
                    <a:pt x="45707" y="47231"/>
                  </a:lnTo>
                  <a:lnTo>
                    <a:pt x="42659" y="48755"/>
                  </a:lnTo>
                  <a:lnTo>
                    <a:pt x="39611" y="51803"/>
                  </a:lnTo>
                  <a:lnTo>
                    <a:pt x="30467" y="54851"/>
                  </a:lnTo>
                  <a:lnTo>
                    <a:pt x="22847" y="54851"/>
                  </a:lnTo>
                  <a:lnTo>
                    <a:pt x="13703" y="51803"/>
                  </a:lnTo>
                  <a:lnTo>
                    <a:pt x="10655" y="48755"/>
                  </a:lnTo>
                  <a:lnTo>
                    <a:pt x="7620" y="47231"/>
                  </a:lnTo>
                  <a:lnTo>
                    <a:pt x="4572" y="44183"/>
                  </a:lnTo>
                  <a:lnTo>
                    <a:pt x="1524" y="39611"/>
                  </a:lnTo>
                  <a:lnTo>
                    <a:pt x="0" y="35039"/>
                  </a:lnTo>
                  <a:lnTo>
                    <a:pt x="0" y="18288"/>
                  </a:lnTo>
                  <a:lnTo>
                    <a:pt x="1524" y="15240"/>
                  </a:lnTo>
                  <a:lnTo>
                    <a:pt x="4572" y="12192"/>
                  </a:lnTo>
                  <a:lnTo>
                    <a:pt x="7620" y="7620"/>
                  </a:lnTo>
                  <a:lnTo>
                    <a:pt x="10655" y="4572"/>
                  </a:lnTo>
                  <a:lnTo>
                    <a:pt x="13703" y="3048"/>
                  </a:lnTo>
                  <a:lnTo>
                    <a:pt x="22847" y="0"/>
                  </a:lnTo>
                  <a:lnTo>
                    <a:pt x="30467" y="0"/>
                  </a:lnTo>
                  <a:lnTo>
                    <a:pt x="39611" y="3048"/>
                  </a:lnTo>
                  <a:lnTo>
                    <a:pt x="42659" y="4572"/>
                  </a:lnTo>
                  <a:lnTo>
                    <a:pt x="45707" y="7620"/>
                  </a:lnTo>
                  <a:lnTo>
                    <a:pt x="48755" y="12192"/>
                  </a:lnTo>
                  <a:lnTo>
                    <a:pt x="51803" y="15240"/>
                  </a:lnTo>
                  <a:lnTo>
                    <a:pt x="53327" y="18288"/>
                  </a:lnTo>
                  <a:lnTo>
                    <a:pt x="53327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738920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2004" y="0"/>
                  </a:moveTo>
                  <a:lnTo>
                    <a:pt x="24384" y="0"/>
                  </a:lnTo>
                  <a:lnTo>
                    <a:pt x="15240" y="3048"/>
                  </a:lnTo>
                  <a:lnTo>
                    <a:pt x="12192" y="6096"/>
                  </a:lnTo>
                  <a:lnTo>
                    <a:pt x="9144" y="7620"/>
                  </a:lnTo>
                  <a:lnTo>
                    <a:pt x="6096" y="12192"/>
                  </a:lnTo>
                  <a:lnTo>
                    <a:pt x="3048" y="15240"/>
                  </a:lnTo>
                  <a:lnTo>
                    <a:pt x="1524" y="19812"/>
                  </a:lnTo>
                  <a:lnTo>
                    <a:pt x="1524" y="22860"/>
                  </a:lnTo>
                  <a:lnTo>
                    <a:pt x="0" y="27419"/>
                  </a:lnTo>
                  <a:lnTo>
                    <a:pt x="1524" y="31991"/>
                  </a:lnTo>
                  <a:lnTo>
                    <a:pt x="1524" y="35039"/>
                  </a:lnTo>
                  <a:lnTo>
                    <a:pt x="3048" y="39611"/>
                  </a:lnTo>
                  <a:lnTo>
                    <a:pt x="6096" y="44183"/>
                  </a:lnTo>
                  <a:lnTo>
                    <a:pt x="9144" y="47231"/>
                  </a:lnTo>
                  <a:lnTo>
                    <a:pt x="12192" y="48755"/>
                  </a:lnTo>
                  <a:lnTo>
                    <a:pt x="15240" y="51803"/>
                  </a:lnTo>
                  <a:lnTo>
                    <a:pt x="24384" y="54851"/>
                  </a:lnTo>
                  <a:lnTo>
                    <a:pt x="32004" y="54851"/>
                  </a:lnTo>
                  <a:lnTo>
                    <a:pt x="41135" y="51803"/>
                  </a:lnTo>
                  <a:lnTo>
                    <a:pt x="44183" y="48755"/>
                  </a:lnTo>
                  <a:lnTo>
                    <a:pt x="47231" y="47231"/>
                  </a:lnTo>
                  <a:lnTo>
                    <a:pt x="50279" y="44183"/>
                  </a:lnTo>
                  <a:lnTo>
                    <a:pt x="53327" y="35039"/>
                  </a:lnTo>
                  <a:lnTo>
                    <a:pt x="54851" y="31991"/>
                  </a:lnTo>
                  <a:lnTo>
                    <a:pt x="54851" y="27419"/>
                  </a:lnTo>
                  <a:lnTo>
                    <a:pt x="54851" y="22860"/>
                  </a:lnTo>
                  <a:lnTo>
                    <a:pt x="53327" y="19812"/>
                  </a:lnTo>
                  <a:lnTo>
                    <a:pt x="51803" y="15240"/>
                  </a:lnTo>
                  <a:lnTo>
                    <a:pt x="50279" y="12192"/>
                  </a:lnTo>
                  <a:lnTo>
                    <a:pt x="47231" y="7620"/>
                  </a:lnTo>
                  <a:lnTo>
                    <a:pt x="44183" y="6096"/>
                  </a:lnTo>
                  <a:lnTo>
                    <a:pt x="41135" y="3048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738920" y="899237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51" y="27419"/>
                  </a:moveTo>
                  <a:lnTo>
                    <a:pt x="54851" y="31991"/>
                  </a:lnTo>
                  <a:lnTo>
                    <a:pt x="53327" y="35039"/>
                  </a:lnTo>
                  <a:lnTo>
                    <a:pt x="50279" y="44183"/>
                  </a:lnTo>
                  <a:lnTo>
                    <a:pt x="47231" y="47231"/>
                  </a:lnTo>
                  <a:lnTo>
                    <a:pt x="44183" y="48755"/>
                  </a:lnTo>
                  <a:lnTo>
                    <a:pt x="41135" y="51803"/>
                  </a:lnTo>
                  <a:lnTo>
                    <a:pt x="32004" y="54851"/>
                  </a:lnTo>
                  <a:lnTo>
                    <a:pt x="24384" y="54851"/>
                  </a:lnTo>
                  <a:lnTo>
                    <a:pt x="15240" y="51803"/>
                  </a:lnTo>
                  <a:lnTo>
                    <a:pt x="12192" y="48755"/>
                  </a:lnTo>
                  <a:lnTo>
                    <a:pt x="9144" y="47231"/>
                  </a:lnTo>
                  <a:lnTo>
                    <a:pt x="6096" y="44183"/>
                  </a:lnTo>
                  <a:lnTo>
                    <a:pt x="3048" y="39611"/>
                  </a:lnTo>
                  <a:lnTo>
                    <a:pt x="1524" y="35039"/>
                  </a:lnTo>
                  <a:lnTo>
                    <a:pt x="1524" y="31991"/>
                  </a:lnTo>
                  <a:lnTo>
                    <a:pt x="0" y="27419"/>
                  </a:lnTo>
                  <a:lnTo>
                    <a:pt x="1524" y="22860"/>
                  </a:lnTo>
                  <a:lnTo>
                    <a:pt x="1524" y="19812"/>
                  </a:lnTo>
                  <a:lnTo>
                    <a:pt x="3048" y="15240"/>
                  </a:lnTo>
                  <a:lnTo>
                    <a:pt x="6096" y="12192"/>
                  </a:lnTo>
                  <a:lnTo>
                    <a:pt x="9144" y="7620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24384" y="0"/>
                  </a:lnTo>
                  <a:lnTo>
                    <a:pt x="32004" y="0"/>
                  </a:lnTo>
                  <a:lnTo>
                    <a:pt x="41135" y="3048"/>
                  </a:lnTo>
                  <a:lnTo>
                    <a:pt x="44183" y="6096"/>
                  </a:lnTo>
                  <a:lnTo>
                    <a:pt x="47231" y="7620"/>
                  </a:lnTo>
                  <a:lnTo>
                    <a:pt x="50279" y="12192"/>
                  </a:lnTo>
                  <a:lnTo>
                    <a:pt x="51803" y="15240"/>
                  </a:lnTo>
                  <a:lnTo>
                    <a:pt x="53327" y="19812"/>
                  </a:lnTo>
                  <a:lnTo>
                    <a:pt x="54851" y="22860"/>
                  </a:lnTo>
                  <a:lnTo>
                    <a:pt x="54851" y="2741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2127338" y="9034382"/>
            <a:ext cx="7448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573405" algn="l"/>
              </a:tabLst>
            </a:pPr>
            <a:r>
              <a:rPr dirty="0" sz="600" spc="-25">
                <a:latin typeface="Arial"/>
                <a:cs typeface="Arial"/>
              </a:rPr>
              <a:t>1U1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1V1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25">
                <a:latin typeface="Arial"/>
                <a:cs typeface="Arial"/>
              </a:rPr>
              <a:t>1W1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2179300" y="9395847"/>
            <a:ext cx="589280" cy="71120"/>
            <a:chOff x="2179300" y="9395847"/>
            <a:chExt cx="589280" cy="71120"/>
          </a:xfrm>
        </p:grpSpPr>
        <p:sp>
          <p:nvSpPr>
            <p:cNvPr id="57" name="object 57" descr=""/>
            <p:cNvSpPr/>
            <p:nvPr/>
          </p:nvSpPr>
          <p:spPr>
            <a:xfrm>
              <a:off x="2182698" y="940686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6576" y="0"/>
                  </a:moveTo>
                  <a:lnTo>
                    <a:pt x="19812" y="0"/>
                  </a:lnTo>
                  <a:lnTo>
                    <a:pt x="15240" y="3048"/>
                  </a:lnTo>
                  <a:lnTo>
                    <a:pt x="12192" y="4572"/>
                  </a:lnTo>
                  <a:lnTo>
                    <a:pt x="7620" y="7620"/>
                  </a:lnTo>
                  <a:lnTo>
                    <a:pt x="6096" y="10668"/>
                  </a:lnTo>
                  <a:lnTo>
                    <a:pt x="3048" y="13716"/>
                  </a:lnTo>
                  <a:lnTo>
                    <a:pt x="1524" y="18286"/>
                  </a:lnTo>
                  <a:lnTo>
                    <a:pt x="1524" y="22860"/>
                  </a:lnTo>
                  <a:lnTo>
                    <a:pt x="0" y="27429"/>
                  </a:lnTo>
                  <a:lnTo>
                    <a:pt x="1524" y="32004"/>
                  </a:lnTo>
                  <a:lnTo>
                    <a:pt x="1524" y="35049"/>
                  </a:lnTo>
                  <a:lnTo>
                    <a:pt x="3048" y="39624"/>
                  </a:lnTo>
                  <a:lnTo>
                    <a:pt x="6096" y="42669"/>
                  </a:lnTo>
                  <a:lnTo>
                    <a:pt x="7620" y="45720"/>
                  </a:lnTo>
                  <a:lnTo>
                    <a:pt x="12192" y="48766"/>
                  </a:lnTo>
                  <a:lnTo>
                    <a:pt x="15240" y="51817"/>
                  </a:lnTo>
                  <a:lnTo>
                    <a:pt x="19812" y="53340"/>
                  </a:lnTo>
                  <a:lnTo>
                    <a:pt x="22860" y="53340"/>
                  </a:lnTo>
                  <a:lnTo>
                    <a:pt x="27432" y="54864"/>
                  </a:lnTo>
                  <a:lnTo>
                    <a:pt x="32004" y="53340"/>
                  </a:lnTo>
                  <a:lnTo>
                    <a:pt x="36576" y="53340"/>
                  </a:lnTo>
                  <a:lnTo>
                    <a:pt x="39624" y="51817"/>
                  </a:lnTo>
                  <a:lnTo>
                    <a:pt x="44196" y="48766"/>
                  </a:lnTo>
                  <a:lnTo>
                    <a:pt x="50292" y="42669"/>
                  </a:lnTo>
                  <a:lnTo>
                    <a:pt x="51816" y="39624"/>
                  </a:lnTo>
                  <a:lnTo>
                    <a:pt x="53340" y="35049"/>
                  </a:lnTo>
                  <a:lnTo>
                    <a:pt x="54864" y="32004"/>
                  </a:lnTo>
                  <a:lnTo>
                    <a:pt x="54864" y="27429"/>
                  </a:lnTo>
                  <a:lnTo>
                    <a:pt x="54864" y="22860"/>
                  </a:lnTo>
                  <a:lnTo>
                    <a:pt x="51816" y="13716"/>
                  </a:lnTo>
                  <a:lnTo>
                    <a:pt x="50292" y="10668"/>
                  </a:lnTo>
                  <a:lnTo>
                    <a:pt x="44196" y="4572"/>
                  </a:lnTo>
                  <a:lnTo>
                    <a:pt x="39624" y="3048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182698" y="940686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64" y="27429"/>
                  </a:moveTo>
                  <a:lnTo>
                    <a:pt x="54864" y="32004"/>
                  </a:lnTo>
                  <a:lnTo>
                    <a:pt x="53340" y="35049"/>
                  </a:lnTo>
                  <a:lnTo>
                    <a:pt x="51816" y="39624"/>
                  </a:lnTo>
                  <a:lnTo>
                    <a:pt x="50292" y="42669"/>
                  </a:lnTo>
                  <a:lnTo>
                    <a:pt x="44196" y="48766"/>
                  </a:lnTo>
                  <a:lnTo>
                    <a:pt x="39624" y="51817"/>
                  </a:lnTo>
                  <a:lnTo>
                    <a:pt x="36576" y="53340"/>
                  </a:lnTo>
                  <a:lnTo>
                    <a:pt x="32004" y="53340"/>
                  </a:lnTo>
                  <a:lnTo>
                    <a:pt x="27432" y="54864"/>
                  </a:lnTo>
                  <a:lnTo>
                    <a:pt x="22860" y="53340"/>
                  </a:lnTo>
                  <a:lnTo>
                    <a:pt x="19812" y="53340"/>
                  </a:lnTo>
                  <a:lnTo>
                    <a:pt x="15240" y="51817"/>
                  </a:lnTo>
                  <a:lnTo>
                    <a:pt x="12192" y="48766"/>
                  </a:lnTo>
                  <a:lnTo>
                    <a:pt x="7620" y="45720"/>
                  </a:lnTo>
                  <a:lnTo>
                    <a:pt x="6096" y="42669"/>
                  </a:lnTo>
                  <a:lnTo>
                    <a:pt x="3048" y="39624"/>
                  </a:lnTo>
                  <a:lnTo>
                    <a:pt x="1524" y="35049"/>
                  </a:lnTo>
                  <a:lnTo>
                    <a:pt x="1524" y="32004"/>
                  </a:lnTo>
                  <a:lnTo>
                    <a:pt x="0" y="27429"/>
                  </a:lnTo>
                  <a:lnTo>
                    <a:pt x="1524" y="22860"/>
                  </a:lnTo>
                  <a:lnTo>
                    <a:pt x="1524" y="18286"/>
                  </a:lnTo>
                  <a:lnTo>
                    <a:pt x="3048" y="13716"/>
                  </a:lnTo>
                  <a:lnTo>
                    <a:pt x="6096" y="10668"/>
                  </a:lnTo>
                  <a:lnTo>
                    <a:pt x="7620" y="7620"/>
                  </a:lnTo>
                  <a:lnTo>
                    <a:pt x="12192" y="4572"/>
                  </a:lnTo>
                  <a:lnTo>
                    <a:pt x="15240" y="3048"/>
                  </a:lnTo>
                  <a:lnTo>
                    <a:pt x="19812" y="0"/>
                  </a:lnTo>
                  <a:lnTo>
                    <a:pt x="36576" y="0"/>
                  </a:lnTo>
                  <a:lnTo>
                    <a:pt x="39624" y="3048"/>
                  </a:lnTo>
                  <a:lnTo>
                    <a:pt x="44196" y="4572"/>
                  </a:lnTo>
                  <a:lnTo>
                    <a:pt x="50292" y="10668"/>
                  </a:lnTo>
                  <a:lnTo>
                    <a:pt x="51816" y="13716"/>
                  </a:lnTo>
                  <a:lnTo>
                    <a:pt x="54864" y="22860"/>
                  </a:lnTo>
                  <a:lnTo>
                    <a:pt x="54864" y="2742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443289" y="940838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1991" y="0"/>
                  </a:moveTo>
                  <a:lnTo>
                    <a:pt x="24384" y="0"/>
                  </a:lnTo>
                  <a:lnTo>
                    <a:pt x="15240" y="3048"/>
                  </a:lnTo>
                  <a:lnTo>
                    <a:pt x="12192" y="6096"/>
                  </a:lnTo>
                  <a:lnTo>
                    <a:pt x="9144" y="7620"/>
                  </a:lnTo>
                  <a:lnTo>
                    <a:pt x="6096" y="12192"/>
                  </a:lnTo>
                  <a:lnTo>
                    <a:pt x="3048" y="15240"/>
                  </a:lnTo>
                  <a:lnTo>
                    <a:pt x="1524" y="19813"/>
                  </a:lnTo>
                  <a:lnTo>
                    <a:pt x="0" y="22860"/>
                  </a:lnTo>
                  <a:lnTo>
                    <a:pt x="0" y="27433"/>
                  </a:lnTo>
                  <a:lnTo>
                    <a:pt x="1524" y="32002"/>
                  </a:lnTo>
                  <a:lnTo>
                    <a:pt x="1524" y="35053"/>
                  </a:lnTo>
                  <a:lnTo>
                    <a:pt x="3048" y="39622"/>
                  </a:lnTo>
                  <a:lnTo>
                    <a:pt x="6096" y="44196"/>
                  </a:lnTo>
                  <a:lnTo>
                    <a:pt x="9144" y="47242"/>
                  </a:lnTo>
                  <a:lnTo>
                    <a:pt x="12192" y="48765"/>
                  </a:lnTo>
                  <a:lnTo>
                    <a:pt x="15240" y="51816"/>
                  </a:lnTo>
                  <a:lnTo>
                    <a:pt x="24384" y="54862"/>
                  </a:lnTo>
                  <a:lnTo>
                    <a:pt x="31991" y="54862"/>
                  </a:lnTo>
                  <a:lnTo>
                    <a:pt x="41135" y="51816"/>
                  </a:lnTo>
                  <a:lnTo>
                    <a:pt x="44183" y="48765"/>
                  </a:lnTo>
                  <a:lnTo>
                    <a:pt x="47231" y="47242"/>
                  </a:lnTo>
                  <a:lnTo>
                    <a:pt x="50279" y="44196"/>
                  </a:lnTo>
                  <a:lnTo>
                    <a:pt x="51803" y="39622"/>
                  </a:lnTo>
                  <a:lnTo>
                    <a:pt x="54851" y="35053"/>
                  </a:lnTo>
                  <a:lnTo>
                    <a:pt x="54851" y="27433"/>
                  </a:lnTo>
                  <a:lnTo>
                    <a:pt x="54851" y="19813"/>
                  </a:lnTo>
                  <a:lnTo>
                    <a:pt x="51803" y="15240"/>
                  </a:lnTo>
                  <a:lnTo>
                    <a:pt x="50279" y="12192"/>
                  </a:lnTo>
                  <a:lnTo>
                    <a:pt x="47231" y="7620"/>
                  </a:lnTo>
                  <a:lnTo>
                    <a:pt x="44183" y="6096"/>
                  </a:lnTo>
                  <a:lnTo>
                    <a:pt x="41135" y="3048"/>
                  </a:lnTo>
                  <a:lnTo>
                    <a:pt x="31991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443289" y="940838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51" y="27433"/>
                  </a:moveTo>
                  <a:lnTo>
                    <a:pt x="54851" y="35053"/>
                  </a:lnTo>
                  <a:lnTo>
                    <a:pt x="51803" y="39622"/>
                  </a:lnTo>
                  <a:lnTo>
                    <a:pt x="50279" y="44196"/>
                  </a:lnTo>
                  <a:lnTo>
                    <a:pt x="47231" y="47242"/>
                  </a:lnTo>
                  <a:lnTo>
                    <a:pt x="44183" y="48765"/>
                  </a:lnTo>
                  <a:lnTo>
                    <a:pt x="41135" y="51816"/>
                  </a:lnTo>
                  <a:lnTo>
                    <a:pt x="36563" y="53340"/>
                  </a:lnTo>
                  <a:lnTo>
                    <a:pt x="31991" y="54862"/>
                  </a:lnTo>
                  <a:lnTo>
                    <a:pt x="24384" y="54862"/>
                  </a:lnTo>
                  <a:lnTo>
                    <a:pt x="19812" y="53340"/>
                  </a:lnTo>
                  <a:lnTo>
                    <a:pt x="15240" y="51816"/>
                  </a:lnTo>
                  <a:lnTo>
                    <a:pt x="12192" y="48765"/>
                  </a:lnTo>
                  <a:lnTo>
                    <a:pt x="9144" y="47242"/>
                  </a:lnTo>
                  <a:lnTo>
                    <a:pt x="6096" y="44196"/>
                  </a:lnTo>
                  <a:lnTo>
                    <a:pt x="3048" y="39622"/>
                  </a:lnTo>
                  <a:lnTo>
                    <a:pt x="1524" y="35053"/>
                  </a:lnTo>
                  <a:lnTo>
                    <a:pt x="1524" y="32002"/>
                  </a:lnTo>
                  <a:lnTo>
                    <a:pt x="0" y="27433"/>
                  </a:lnTo>
                  <a:lnTo>
                    <a:pt x="0" y="22860"/>
                  </a:lnTo>
                  <a:lnTo>
                    <a:pt x="1524" y="19813"/>
                  </a:lnTo>
                  <a:lnTo>
                    <a:pt x="3048" y="15240"/>
                  </a:lnTo>
                  <a:lnTo>
                    <a:pt x="6096" y="12192"/>
                  </a:lnTo>
                  <a:lnTo>
                    <a:pt x="9144" y="7620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19812" y="1524"/>
                  </a:lnTo>
                  <a:lnTo>
                    <a:pt x="24384" y="0"/>
                  </a:lnTo>
                  <a:lnTo>
                    <a:pt x="31991" y="0"/>
                  </a:lnTo>
                  <a:lnTo>
                    <a:pt x="36563" y="1524"/>
                  </a:lnTo>
                  <a:lnTo>
                    <a:pt x="41135" y="3048"/>
                  </a:lnTo>
                  <a:lnTo>
                    <a:pt x="44183" y="6096"/>
                  </a:lnTo>
                  <a:lnTo>
                    <a:pt x="47231" y="7620"/>
                  </a:lnTo>
                  <a:lnTo>
                    <a:pt x="50279" y="12192"/>
                  </a:lnTo>
                  <a:lnTo>
                    <a:pt x="51803" y="15240"/>
                  </a:lnTo>
                  <a:lnTo>
                    <a:pt x="54851" y="19813"/>
                  </a:lnTo>
                  <a:lnTo>
                    <a:pt x="54851" y="27433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709964" y="939924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32004" y="0"/>
                  </a:moveTo>
                  <a:lnTo>
                    <a:pt x="22860" y="0"/>
                  </a:lnTo>
                  <a:lnTo>
                    <a:pt x="19812" y="1524"/>
                  </a:lnTo>
                  <a:lnTo>
                    <a:pt x="15240" y="3048"/>
                  </a:lnTo>
                  <a:lnTo>
                    <a:pt x="12192" y="6096"/>
                  </a:lnTo>
                  <a:lnTo>
                    <a:pt x="9144" y="7620"/>
                  </a:lnTo>
                  <a:lnTo>
                    <a:pt x="6096" y="12192"/>
                  </a:lnTo>
                  <a:lnTo>
                    <a:pt x="3048" y="15240"/>
                  </a:lnTo>
                  <a:lnTo>
                    <a:pt x="1524" y="19812"/>
                  </a:lnTo>
                  <a:lnTo>
                    <a:pt x="0" y="22860"/>
                  </a:lnTo>
                  <a:lnTo>
                    <a:pt x="0" y="32004"/>
                  </a:lnTo>
                  <a:lnTo>
                    <a:pt x="1524" y="36577"/>
                  </a:lnTo>
                  <a:lnTo>
                    <a:pt x="19812" y="53340"/>
                  </a:lnTo>
                  <a:lnTo>
                    <a:pt x="22860" y="54864"/>
                  </a:lnTo>
                  <a:lnTo>
                    <a:pt x="32004" y="54864"/>
                  </a:lnTo>
                  <a:lnTo>
                    <a:pt x="41148" y="51817"/>
                  </a:lnTo>
                  <a:lnTo>
                    <a:pt x="44196" y="50289"/>
                  </a:lnTo>
                  <a:lnTo>
                    <a:pt x="50292" y="44197"/>
                  </a:lnTo>
                  <a:lnTo>
                    <a:pt x="51816" y="39624"/>
                  </a:lnTo>
                  <a:lnTo>
                    <a:pt x="53340" y="36577"/>
                  </a:lnTo>
                  <a:lnTo>
                    <a:pt x="54864" y="32004"/>
                  </a:lnTo>
                  <a:lnTo>
                    <a:pt x="54864" y="27429"/>
                  </a:lnTo>
                  <a:lnTo>
                    <a:pt x="54864" y="22860"/>
                  </a:lnTo>
                  <a:lnTo>
                    <a:pt x="53340" y="19812"/>
                  </a:lnTo>
                  <a:lnTo>
                    <a:pt x="51816" y="15240"/>
                  </a:lnTo>
                  <a:lnTo>
                    <a:pt x="50292" y="12192"/>
                  </a:lnTo>
                  <a:lnTo>
                    <a:pt x="47244" y="7620"/>
                  </a:lnTo>
                  <a:lnTo>
                    <a:pt x="44196" y="6096"/>
                  </a:lnTo>
                  <a:lnTo>
                    <a:pt x="41148" y="3048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709964" y="9399244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54864" y="27429"/>
                  </a:moveTo>
                  <a:lnTo>
                    <a:pt x="54864" y="32004"/>
                  </a:lnTo>
                  <a:lnTo>
                    <a:pt x="53340" y="36577"/>
                  </a:lnTo>
                  <a:lnTo>
                    <a:pt x="51816" y="39624"/>
                  </a:lnTo>
                  <a:lnTo>
                    <a:pt x="50292" y="44197"/>
                  </a:lnTo>
                  <a:lnTo>
                    <a:pt x="44196" y="50289"/>
                  </a:lnTo>
                  <a:lnTo>
                    <a:pt x="41148" y="51817"/>
                  </a:lnTo>
                  <a:lnTo>
                    <a:pt x="32004" y="54864"/>
                  </a:lnTo>
                  <a:lnTo>
                    <a:pt x="22860" y="54864"/>
                  </a:lnTo>
                  <a:lnTo>
                    <a:pt x="19812" y="53340"/>
                  </a:lnTo>
                  <a:lnTo>
                    <a:pt x="15240" y="51817"/>
                  </a:lnTo>
                  <a:lnTo>
                    <a:pt x="0" y="32004"/>
                  </a:lnTo>
                  <a:lnTo>
                    <a:pt x="0" y="22860"/>
                  </a:lnTo>
                  <a:lnTo>
                    <a:pt x="1524" y="19812"/>
                  </a:lnTo>
                  <a:lnTo>
                    <a:pt x="3048" y="15240"/>
                  </a:lnTo>
                  <a:lnTo>
                    <a:pt x="6096" y="12192"/>
                  </a:lnTo>
                  <a:lnTo>
                    <a:pt x="9144" y="7620"/>
                  </a:lnTo>
                  <a:lnTo>
                    <a:pt x="12192" y="6096"/>
                  </a:lnTo>
                  <a:lnTo>
                    <a:pt x="15240" y="3048"/>
                  </a:lnTo>
                  <a:lnTo>
                    <a:pt x="19812" y="1524"/>
                  </a:lnTo>
                  <a:lnTo>
                    <a:pt x="22860" y="0"/>
                  </a:lnTo>
                  <a:lnTo>
                    <a:pt x="32004" y="0"/>
                  </a:lnTo>
                  <a:lnTo>
                    <a:pt x="36576" y="1524"/>
                  </a:lnTo>
                  <a:lnTo>
                    <a:pt x="41148" y="3048"/>
                  </a:lnTo>
                  <a:lnTo>
                    <a:pt x="44196" y="6096"/>
                  </a:lnTo>
                  <a:lnTo>
                    <a:pt x="47244" y="7620"/>
                  </a:lnTo>
                  <a:lnTo>
                    <a:pt x="50292" y="12192"/>
                  </a:lnTo>
                  <a:lnTo>
                    <a:pt x="51816" y="15240"/>
                  </a:lnTo>
                  <a:lnTo>
                    <a:pt x="53340" y="19812"/>
                  </a:lnTo>
                  <a:lnTo>
                    <a:pt x="54864" y="22860"/>
                  </a:lnTo>
                  <a:lnTo>
                    <a:pt x="54864" y="27429"/>
                  </a:lnTo>
                  <a:close/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 txBox="1"/>
          <p:nvPr/>
        </p:nvSpPr>
        <p:spPr>
          <a:xfrm>
            <a:off x="923474" y="9474505"/>
            <a:ext cx="1605915" cy="42545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r" marR="25400">
              <a:lnSpc>
                <a:spcPct val="100000"/>
              </a:lnSpc>
              <a:spcBef>
                <a:spcPts val="565"/>
              </a:spcBef>
              <a:tabLst>
                <a:tab pos="1119505" algn="l"/>
              </a:tabLst>
            </a:pP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Arial"/>
                <a:cs typeface="Arial"/>
              </a:rPr>
              <a:t>b</a:t>
            </a:r>
            <a:endParaRPr sz="1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Y/Y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039455" y="8519241"/>
            <a:ext cx="102235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TK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321375" y="8188559"/>
            <a:ext cx="132715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2V1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925164" y="7885313"/>
            <a:ext cx="137160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1U1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321338" y="7885313"/>
            <a:ext cx="132715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1V1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684054" y="8188559"/>
            <a:ext cx="146050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2W1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418902" y="8519241"/>
            <a:ext cx="105410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TK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592279" y="9242442"/>
            <a:ext cx="190500" cy="109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50" spc="-20" b="1">
                <a:latin typeface="Arial Rounded MT Bold"/>
                <a:cs typeface="Arial Rounded MT Bold"/>
              </a:rPr>
              <a:t>2710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4899256" y="7313283"/>
            <a:ext cx="1401445" cy="31432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3970" marR="407034">
              <a:lnSpc>
                <a:spcPts val="680"/>
              </a:lnSpc>
              <a:spcBef>
                <a:spcPts val="150"/>
              </a:spcBef>
            </a:pPr>
            <a:r>
              <a:rPr dirty="0" sz="600" b="1">
                <a:latin typeface="Arial"/>
                <a:cs typeface="Arial"/>
              </a:rPr>
              <a:t>Motor</a:t>
            </a:r>
            <a:r>
              <a:rPr dirty="0" sz="600" spc="-20">
                <a:latin typeface="Times New Roman"/>
                <a:cs typeface="Times New Roman"/>
              </a:rPr>
              <a:t> </a:t>
            </a:r>
            <a:r>
              <a:rPr dirty="0" sz="600" b="1">
                <a:latin typeface="Arial"/>
                <a:cs typeface="Arial"/>
              </a:rPr>
              <a:t>asincrónico</a:t>
            </a:r>
            <a:r>
              <a:rPr dirty="0" sz="600" spc="-15">
                <a:latin typeface="Times New Roman"/>
                <a:cs typeface="Times New Roman"/>
              </a:rPr>
              <a:t> </a:t>
            </a:r>
            <a:r>
              <a:rPr dirty="0" sz="600" spc="-10" b="1">
                <a:latin typeface="Arial"/>
                <a:cs typeface="Arial"/>
              </a:rPr>
              <a:t>trifásico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b="1">
                <a:latin typeface="Arial"/>
                <a:cs typeface="Arial"/>
              </a:rPr>
              <a:t>(devanados</a:t>
            </a:r>
            <a:r>
              <a:rPr dirty="0" sz="600" spc="-30">
                <a:latin typeface="Times New Roman"/>
                <a:cs typeface="Times New Roman"/>
              </a:rPr>
              <a:t> </a:t>
            </a:r>
            <a:r>
              <a:rPr dirty="0" sz="600" spc="-10" b="1">
                <a:latin typeface="Arial"/>
                <a:cs typeface="Arial"/>
              </a:rPr>
              <a:t>separados)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>
                <a:latin typeface="Arial"/>
                <a:cs typeface="Arial"/>
              </a:rPr>
              <a:t>INDUCTION</a:t>
            </a:r>
            <a:r>
              <a:rPr dirty="0" sz="600" spc="-1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MOTOR</a:t>
            </a:r>
            <a:r>
              <a:rPr dirty="0" sz="600" spc="-20">
                <a:latin typeface="Times New Roman"/>
                <a:cs typeface="Times New Roman"/>
              </a:rPr>
              <a:t> </a:t>
            </a:r>
            <a:r>
              <a:rPr dirty="0" sz="600">
                <a:latin typeface="Arial"/>
                <a:cs typeface="Arial"/>
              </a:rPr>
              <a:t>(SEP.</a:t>
            </a:r>
            <a:r>
              <a:rPr dirty="0" sz="600" spc="-2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WINDINGS)</a:t>
            </a:r>
            <a:endParaRPr sz="60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684044" y="7885312"/>
            <a:ext cx="146050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1W1</a:t>
            </a:r>
            <a:endParaRPr sz="450">
              <a:latin typeface="Arial Rounded MT Bold"/>
              <a:cs typeface="Arial Rounded MT Bold"/>
            </a:endParaRPr>
          </a:p>
        </p:txBody>
      </p:sp>
      <p:pic>
        <p:nvPicPr>
          <p:cNvPr id="73" name="object 7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002" y="8008004"/>
            <a:ext cx="740505" cy="770985"/>
          </a:xfrm>
          <a:prstGeom prst="rect">
            <a:avLst/>
          </a:prstGeom>
        </p:spPr>
      </p:pic>
      <p:sp>
        <p:nvSpPr>
          <p:cNvPr id="74" name="object 74" descr=""/>
          <p:cNvSpPr txBox="1"/>
          <p:nvPr/>
        </p:nvSpPr>
        <p:spPr>
          <a:xfrm>
            <a:off x="4925154" y="8188559"/>
            <a:ext cx="137160" cy="93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2U1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415510" y="7934711"/>
            <a:ext cx="118745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0" spc="-25">
                <a:latin typeface="Arial Rounded MT Bold"/>
                <a:cs typeface="Arial Rounded MT Bold"/>
              </a:rPr>
              <a:t>1W1</a:t>
            </a:r>
            <a:endParaRPr sz="350">
              <a:latin typeface="Arial Rounded MT Bold"/>
              <a:cs typeface="Arial Rounded MT Bold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6372841" y="8399492"/>
            <a:ext cx="118745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0" spc="-25">
                <a:latin typeface="Arial Rounded MT Bold"/>
                <a:cs typeface="Arial Rounded MT Bold"/>
              </a:rPr>
              <a:t>2W1</a:t>
            </a:r>
            <a:endParaRPr sz="350">
              <a:latin typeface="Arial Rounded MT Bold"/>
              <a:cs typeface="Arial Rounded MT Bold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6718762" y="7521738"/>
            <a:ext cx="112395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0" spc="-25">
                <a:latin typeface="Arial Rounded MT Bold"/>
                <a:cs typeface="Arial Rounded MT Bold"/>
              </a:rPr>
              <a:t>1U1</a:t>
            </a:r>
            <a:endParaRPr sz="350">
              <a:latin typeface="Arial Rounded MT Bold"/>
              <a:cs typeface="Arial Rounded MT Bold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6718762" y="7934711"/>
            <a:ext cx="267970" cy="128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3990">
              <a:lnSpc>
                <a:spcPts val="409"/>
              </a:lnSpc>
              <a:spcBef>
                <a:spcPts val="95"/>
              </a:spcBef>
            </a:pPr>
            <a:r>
              <a:rPr dirty="0" sz="350" spc="-25">
                <a:latin typeface="Arial Rounded MT Bold"/>
                <a:cs typeface="Arial Rounded MT Bold"/>
              </a:rPr>
              <a:t>1V1</a:t>
            </a:r>
            <a:endParaRPr sz="350">
              <a:latin typeface="Arial Rounded MT Bold"/>
              <a:cs typeface="Arial Rounded MT Bold"/>
            </a:endParaRPr>
          </a:p>
          <a:p>
            <a:pPr marL="12700">
              <a:lnSpc>
                <a:spcPts val="409"/>
              </a:lnSpc>
            </a:pPr>
            <a:r>
              <a:rPr dirty="0" sz="350" spc="-25">
                <a:latin typeface="Arial Rounded MT Bold"/>
                <a:cs typeface="Arial Rounded MT Bold"/>
              </a:rPr>
              <a:t>2U1</a:t>
            </a:r>
            <a:endParaRPr sz="350">
              <a:latin typeface="Arial Rounded MT Bold"/>
              <a:cs typeface="Arial Rounded MT Bold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6798004" y="8399492"/>
            <a:ext cx="106680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0" spc="-25">
                <a:latin typeface="Arial Rounded MT Bold"/>
                <a:cs typeface="Arial Rounded MT Bold"/>
              </a:rPr>
              <a:t>2V1</a:t>
            </a:r>
            <a:endParaRPr sz="350">
              <a:latin typeface="Arial Rounded MT Bold"/>
              <a:cs typeface="Arial Rounded MT Bold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6622760" y="8439581"/>
            <a:ext cx="86360" cy="16319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6034">
              <a:lnSpc>
                <a:spcPct val="100000"/>
              </a:lnSpc>
              <a:spcBef>
                <a:spcPts val="170"/>
              </a:spcBef>
            </a:pPr>
            <a:r>
              <a:rPr dirty="0" sz="450" spc="-5">
                <a:latin typeface="Arial Rounded MT Bold"/>
                <a:cs typeface="Arial Rounded MT Bold"/>
              </a:rPr>
              <a:t>M</a:t>
            </a:r>
            <a:endParaRPr sz="45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350" spc="-5" b="1">
                <a:latin typeface="Arial Rounded MT Bold"/>
                <a:cs typeface="Arial Rounded MT Bold"/>
              </a:rPr>
              <a:t>3</a:t>
            </a:r>
            <a:endParaRPr sz="350">
              <a:latin typeface="Arial Rounded MT Bold"/>
              <a:cs typeface="Arial Rounded MT Bold"/>
            </a:endParaRPr>
          </a:p>
        </p:txBody>
      </p:sp>
      <p:graphicFrame>
        <p:nvGraphicFramePr>
          <p:cNvPr id="81" name="object 81" descr=""/>
          <p:cNvGraphicFramePr>
            <a:graphicFrameLocks noGrp="1"/>
          </p:cNvGraphicFramePr>
          <p:nvPr/>
        </p:nvGraphicFramePr>
        <p:xfrm>
          <a:off x="5309730" y="8824785"/>
          <a:ext cx="1146175" cy="605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7530"/>
                <a:gridCol w="581659"/>
              </a:tblGrid>
              <a:tr h="10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605"/>
                        </a:lnSpc>
                        <a:spcBef>
                          <a:spcPts val="95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55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55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530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marL="33020">
                        <a:lnSpc>
                          <a:spcPts val="625"/>
                        </a:lnSpc>
                        <a:spcBef>
                          <a:spcPts val="7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Y/Y</a:t>
                      </a:r>
                      <a:r>
                        <a:rPr dirty="0" sz="55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5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50">
                          <a:latin typeface="Arial"/>
                          <a:cs typeface="Arial"/>
                        </a:rPr>
                        <a:t>V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625"/>
                        </a:lnSpc>
                        <a:spcBef>
                          <a:spcPts val="7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0.55/0.6</a:t>
                      </a:r>
                      <a:r>
                        <a:rPr dirty="0" sz="55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50">
                          <a:latin typeface="Arial"/>
                          <a:cs typeface="Arial"/>
                        </a:rPr>
                        <a:t>A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marL="34925">
                        <a:lnSpc>
                          <a:spcPts val="610"/>
                        </a:lnSpc>
                        <a:spcBef>
                          <a:spcPts val="9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0.15/0.22</a:t>
                      </a:r>
                      <a:r>
                        <a:rPr dirty="0" sz="55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kW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520"/>
                        </a:lnSpc>
                        <a:spcBef>
                          <a:spcPts val="175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55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55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10">
                          <a:latin typeface="Arial"/>
                          <a:cs typeface="Arial"/>
                        </a:rPr>
                        <a:t>0.57/0.64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marL="33020">
                        <a:lnSpc>
                          <a:spcPts val="615"/>
                        </a:lnSpc>
                        <a:spcBef>
                          <a:spcPts val="8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950/1450</a:t>
                      </a:r>
                      <a:r>
                        <a:rPr dirty="0" sz="55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rpm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625"/>
                        </a:lnSpc>
                        <a:spcBef>
                          <a:spcPts val="7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55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Hz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330">
                <a:tc>
                  <a:txBody>
                    <a:bodyPr/>
                    <a:lstStyle/>
                    <a:p>
                      <a:pPr marL="33020">
                        <a:lnSpc>
                          <a:spcPts val="570"/>
                        </a:lnSpc>
                        <a:spcBef>
                          <a:spcPts val="12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5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B/F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570"/>
                        </a:lnSpc>
                        <a:spcBef>
                          <a:spcPts val="12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5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20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82" name="object 82" descr=""/>
          <p:cNvGrpSpPr/>
          <p:nvPr/>
        </p:nvGrpSpPr>
        <p:grpSpPr>
          <a:xfrm>
            <a:off x="4950053" y="7420495"/>
            <a:ext cx="1976755" cy="2023745"/>
            <a:chOff x="4950053" y="7420495"/>
            <a:chExt cx="1976755" cy="2023745"/>
          </a:xfrm>
        </p:grpSpPr>
        <p:pic>
          <p:nvPicPr>
            <p:cNvPr id="83" name="object 8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0053" y="9207995"/>
              <a:ext cx="236207" cy="236208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127" y="7420495"/>
              <a:ext cx="443331" cy="515778"/>
            </a:xfrm>
            <a:prstGeom prst="rect">
              <a:avLst/>
            </a:prstGeom>
          </p:spPr>
        </p:pic>
      </p:grpSp>
      <p:grpSp>
        <p:nvGrpSpPr>
          <p:cNvPr id="85" name="object 85" descr=""/>
          <p:cNvGrpSpPr/>
          <p:nvPr/>
        </p:nvGrpSpPr>
        <p:grpSpPr>
          <a:xfrm>
            <a:off x="4841538" y="7299012"/>
            <a:ext cx="2183130" cy="2202815"/>
            <a:chOff x="4841538" y="7299012"/>
            <a:chExt cx="2183130" cy="2202815"/>
          </a:xfrm>
        </p:grpSpPr>
        <p:pic>
          <p:nvPicPr>
            <p:cNvPr id="86" name="object 8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2103" y="8001888"/>
              <a:ext cx="106591" cy="105079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5067389" y="7930235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59">
                  <a:moveTo>
                    <a:pt x="251447" y="126479"/>
                  </a:moveTo>
                  <a:lnTo>
                    <a:pt x="251447" y="143243"/>
                  </a:lnTo>
                  <a:lnTo>
                    <a:pt x="246875" y="161531"/>
                  </a:lnTo>
                  <a:lnTo>
                    <a:pt x="245351" y="166103"/>
                  </a:lnTo>
                  <a:lnTo>
                    <a:pt x="243827" y="172199"/>
                  </a:lnTo>
                  <a:lnTo>
                    <a:pt x="240779" y="178282"/>
                  </a:lnTo>
                  <a:lnTo>
                    <a:pt x="237731" y="182854"/>
                  </a:lnTo>
                  <a:lnTo>
                    <a:pt x="234683" y="188950"/>
                  </a:lnTo>
                  <a:lnTo>
                    <a:pt x="231635" y="193522"/>
                  </a:lnTo>
                  <a:lnTo>
                    <a:pt x="228587" y="199618"/>
                  </a:lnTo>
                  <a:lnTo>
                    <a:pt x="225539" y="204190"/>
                  </a:lnTo>
                  <a:lnTo>
                    <a:pt x="220967" y="208762"/>
                  </a:lnTo>
                  <a:lnTo>
                    <a:pt x="217919" y="213334"/>
                  </a:lnTo>
                  <a:lnTo>
                    <a:pt x="213347" y="216382"/>
                  </a:lnTo>
                  <a:lnTo>
                    <a:pt x="204203" y="225526"/>
                  </a:lnTo>
                  <a:lnTo>
                    <a:pt x="195059" y="231622"/>
                  </a:lnTo>
                  <a:lnTo>
                    <a:pt x="188963" y="234670"/>
                  </a:lnTo>
                  <a:lnTo>
                    <a:pt x="184391" y="237718"/>
                  </a:lnTo>
                  <a:lnTo>
                    <a:pt x="179819" y="240766"/>
                  </a:lnTo>
                  <a:lnTo>
                    <a:pt x="173723" y="243814"/>
                  </a:lnTo>
                  <a:lnTo>
                    <a:pt x="167627" y="245338"/>
                  </a:lnTo>
                  <a:lnTo>
                    <a:pt x="161531" y="246862"/>
                  </a:lnTo>
                  <a:lnTo>
                    <a:pt x="156959" y="248386"/>
                  </a:lnTo>
                  <a:lnTo>
                    <a:pt x="150863" y="249910"/>
                  </a:lnTo>
                  <a:lnTo>
                    <a:pt x="144767" y="249910"/>
                  </a:lnTo>
                  <a:lnTo>
                    <a:pt x="138684" y="251434"/>
                  </a:lnTo>
                  <a:lnTo>
                    <a:pt x="114300" y="251434"/>
                  </a:lnTo>
                  <a:lnTo>
                    <a:pt x="108204" y="249910"/>
                  </a:lnTo>
                  <a:lnTo>
                    <a:pt x="102108" y="249910"/>
                  </a:lnTo>
                  <a:lnTo>
                    <a:pt x="96012" y="248386"/>
                  </a:lnTo>
                  <a:lnTo>
                    <a:pt x="91440" y="246862"/>
                  </a:lnTo>
                  <a:lnTo>
                    <a:pt x="85344" y="245338"/>
                  </a:lnTo>
                  <a:lnTo>
                    <a:pt x="80772" y="243814"/>
                  </a:lnTo>
                  <a:lnTo>
                    <a:pt x="74676" y="240766"/>
                  </a:lnTo>
                  <a:lnTo>
                    <a:pt x="68580" y="237718"/>
                  </a:lnTo>
                  <a:lnTo>
                    <a:pt x="59436" y="231622"/>
                  </a:lnTo>
                  <a:lnTo>
                    <a:pt x="53340" y="228574"/>
                  </a:lnTo>
                  <a:lnTo>
                    <a:pt x="48768" y="225526"/>
                  </a:lnTo>
                  <a:lnTo>
                    <a:pt x="39624" y="216382"/>
                  </a:lnTo>
                  <a:lnTo>
                    <a:pt x="35052" y="213334"/>
                  </a:lnTo>
                  <a:lnTo>
                    <a:pt x="32004" y="208762"/>
                  </a:lnTo>
                  <a:lnTo>
                    <a:pt x="27432" y="204190"/>
                  </a:lnTo>
                  <a:lnTo>
                    <a:pt x="24384" y="199618"/>
                  </a:lnTo>
                  <a:lnTo>
                    <a:pt x="21336" y="193522"/>
                  </a:lnTo>
                  <a:lnTo>
                    <a:pt x="18288" y="188950"/>
                  </a:lnTo>
                  <a:lnTo>
                    <a:pt x="15240" y="182854"/>
                  </a:lnTo>
                  <a:lnTo>
                    <a:pt x="12192" y="178282"/>
                  </a:lnTo>
                  <a:lnTo>
                    <a:pt x="9144" y="172199"/>
                  </a:lnTo>
                  <a:lnTo>
                    <a:pt x="7620" y="166103"/>
                  </a:lnTo>
                  <a:lnTo>
                    <a:pt x="6096" y="161531"/>
                  </a:lnTo>
                  <a:lnTo>
                    <a:pt x="1524" y="143243"/>
                  </a:lnTo>
                  <a:lnTo>
                    <a:pt x="1524" y="132575"/>
                  </a:lnTo>
                  <a:lnTo>
                    <a:pt x="0" y="126479"/>
                  </a:lnTo>
                  <a:lnTo>
                    <a:pt x="1524" y="120383"/>
                  </a:lnTo>
                  <a:lnTo>
                    <a:pt x="1524" y="108191"/>
                  </a:lnTo>
                  <a:lnTo>
                    <a:pt x="6096" y="89903"/>
                  </a:lnTo>
                  <a:lnTo>
                    <a:pt x="7620" y="85331"/>
                  </a:lnTo>
                  <a:lnTo>
                    <a:pt x="9144" y="79235"/>
                  </a:lnTo>
                  <a:lnTo>
                    <a:pt x="12192" y="73139"/>
                  </a:lnTo>
                  <a:lnTo>
                    <a:pt x="15240" y="68567"/>
                  </a:lnTo>
                  <a:lnTo>
                    <a:pt x="18288" y="62471"/>
                  </a:lnTo>
                  <a:lnTo>
                    <a:pt x="24384" y="53327"/>
                  </a:lnTo>
                  <a:lnTo>
                    <a:pt x="27432" y="47231"/>
                  </a:lnTo>
                  <a:lnTo>
                    <a:pt x="32004" y="42659"/>
                  </a:lnTo>
                  <a:lnTo>
                    <a:pt x="35052" y="38087"/>
                  </a:lnTo>
                  <a:lnTo>
                    <a:pt x="39624" y="35039"/>
                  </a:lnTo>
                  <a:lnTo>
                    <a:pt x="48768" y="25895"/>
                  </a:lnTo>
                  <a:lnTo>
                    <a:pt x="53340" y="22860"/>
                  </a:lnTo>
                  <a:lnTo>
                    <a:pt x="59436" y="19812"/>
                  </a:lnTo>
                  <a:lnTo>
                    <a:pt x="68580" y="13716"/>
                  </a:lnTo>
                  <a:lnTo>
                    <a:pt x="74676" y="10668"/>
                  </a:lnTo>
                  <a:lnTo>
                    <a:pt x="80772" y="9144"/>
                  </a:lnTo>
                  <a:lnTo>
                    <a:pt x="85344" y="7620"/>
                  </a:lnTo>
                  <a:lnTo>
                    <a:pt x="91440" y="4572"/>
                  </a:lnTo>
                  <a:lnTo>
                    <a:pt x="96012" y="3048"/>
                  </a:lnTo>
                  <a:lnTo>
                    <a:pt x="102108" y="3048"/>
                  </a:lnTo>
                  <a:lnTo>
                    <a:pt x="114300" y="0"/>
                  </a:lnTo>
                  <a:lnTo>
                    <a:pt x="138684" y="0"/>
                  </a:lnTo>
                  <a:lnTo>
                    <a:pt x="144767" y="1524"/>
                  </a:lnTo>
                  <a:lnTo>
                    <a:pt x="150863" y="3048"/>
                  </a:lnTo>
                  <a:lnTo>
                    <a:pt x="156959" y="3048"/>
                  </a:lnTo>
                  <a:lnTo>
                    <a:pt x="161531" y="4572"/>
                  </a:lnTo>
                  <a:lnTo>
                    <a:pt x="167627" y="7620"/>
                  </a:lnTo>
                  <a:lnTo>
                    <a:pt x="179819" y="10668"/>
                  </a:lnTo>
                  <a:lnTo>
                    <a:pt x="188963" y="16764"/>
                  </a:lnTo>
                  <a:lnTo>
                    <a:pt x="195059" y="19812"/>
                  </a:lnTo>
                  <a:lnTo>
                    <a:pt x="199631" y="22860"/>
                  </a:lnTo>
                  <a:lnTo>
                    <a:pt x="204203" y="25895"/>
                  </a:lnTo>
                  <a:lnTo>
                    <a:pt x="213347" y="35039"/>
                  </a:lnTo>
                  <a:lnTo>
                    <a:pt x="217919" y="38087"/>
                  </a:lnTo>
                  <a:lnTo>
                    <a:pt x="220967" y="42659"/>
                  </a:lnTo>
                  <a:lnTo>
                    <a:pt x="225539" y="47231"/>
                  </a:lnTo>
                  <a:lnTo>
                    <a:pt x="228587" y="53327"/>
                  </a:lnTo>
                  <a:lnTo>
                    <a:pt x="234683" y="62471"/>
                  </a:lnTo>
                  <a:lnTo>
                    <a:pt x="237731" y="68567"/>
                  </a:lnTo>
                  <a:lnTo>
                    <a:pt x="240779" y="73139"/>
                  </a:lnTo>
                  <a:lnTo>
                    <a:pt x="243827" y="79235"/>
                  </a:lnTo>
                  <a:lnTo>
                    <a:pt x="245351" y="85331"/>
                  </a:lnTo>
                  <a:lnTo>
                    <a:pt x="246875" y="89903"/>
                  </a:lnTo>
                  <a:lnTo>
                    <a:pt x="251447" y="108191"/>
                  </a:lnTo>
                  <a:lnTo>
                    <a:pt x="251447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2103" y="8299043"/>
              <a:ext cx="106591" cy="105079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5067389" y="8225866"/>
              <a:ext cx="251460" cy="253365"/>
            </a:xfrm>
            <a:custGeom>
              <a:avLst/>
              <a:gdLst/>
              <a:ahLst/>
              <a:cxnLst/>
              <a:rect l="l" t="t" r="r" b="b"/>
              <a:pathLst>
                <a:path w="251460" h="253365">
                  <a:moveTo>
                    <a:pt x="251447" y="126479"/>
                  </a:moveTo>
                  <a:lnTo>
                    <a:pt x="251447" y="144767"/>
                  </a:lnTo>
                  <a:lnTo>
                    <a:pt x="246875" y="163055"/>
                  </a:lnTo>
                  <a:lnTo>
                    <a:pt x="245351" y="167627"/>
                  </a:lnTo>
                  <a:lnTo>
                    <a:pt x="243827" y="173723"/>
                  </a:lnTo>
                  <a:lnTo>
                    <a:pt x="240779" y="179819"/>
                  </a:lnTo>
                  <a:lnTo>
                    <a:pt x="234683" y="188950"/>
                  </a:lnTo>
                  <a:lnTo>
                    <a:pt x="231635" y="195046"/>
                  </a:lnTo>
                  <a:lnTo>
                    <a:pt x="225539" y="204190"/>
                  </a:lnTo>
                  <a:lnTo>
                    <a:pt x="220967" y="208762"/>
                  </a:lnTo>
                  <a:lnTo>
                    <a:pt x="217919" y="213334"/>
                  </a:lnTo>
                  <a:lnTo>
                    <a:pt x="208775" y="222478"/>
                  </a:lnTo>
                  <a:lnTo>
                    <a:pt x="204203" y="225526"/>
                  </a:lnTo>
                  <a:lnTo>
                    <a:pt x="199631" y="230098"/>
                  </a:lnTo>
                  <a:lnTo>
                    <a:pt x="195059" y="233146"/>
                  </a:lnTo>
                  <a:lnTo>
                    <a:pt x="188963" y="236194"/>
                  </a:lnTo>
                  <a:lnTo>
                    <a:pt x="184391" y="239242"/>
                  </a:lnTo>
                  <a:lnTo>
                    <a:pt x="179819" y="240766"/>
                  </a:lnTo>
                  <a:lnTo>
                    <a:pt x="173723" y="243814"/>
                  </a:lnTo>
                  <a:lnTo>
                    <a:pt x="167627" y="245338"/>
                  </a:lnTo>
                  <a:lnTo>
                    <a:pt x="161531" y="248386"/>
                  </a:lnTo>
                  <a:lnTo>
                    <a:pt x="156959" y="249910"/>
                  </a:lnTo>
                  <a:lnTo>
                    <a:pt x="150863" y="251434"/>
                  </a:lnTo>
                  <a:lnTo>
                    <a:pt x="144767" y="251434"/>
                  </a:lnTo>
                  <a:lnTo>
                    <a:pt x="138684" y="252958"/>
                  </a:lnTo>
                  <a:lnTo>
                    <a:pt x="114300" y="252958"/>
                  </a:lnTo>
                  <a:lnTo>
                    <a:pt x="108204" y="251434"/>
                  </a:lnTo>
                  <a:lnTo>
                    <a:pt x="102108" y="251434"/>
                  </a:lnTo>
                  <a:lnTo>
                    <a:pt x="96012" y="249910"/>
                  </a:lnTo>
                  <a:lnTo>
                    <a:pt x="91440" y="248386"/>
                  </a:lnTo>
                  <a:lnTo>
                    <a:pt x="85344" y="245338"/>
                  </a:lnTo>
                  <a:lnTo>
                    <a:pt x="80772" y="243814"/>
                  </a:lnTo>
                  <a:lnTo>
                    <a:pt x="74676" y="240766"/>
                  </a:lnTo>
                  <a:lnTo>
                    <a:pt x="68580" y="239242"/>
                  </a:lnTo>
                  <a:lnTo>
                    <a:pt x="59436" y="233146"/>
                  </a:lnTo>
                  <a:lnTo>
                    <a:pt x="53340" y="230098"/>
                  </a:lnTo>
                  <a:lnTo>
                    <a:pt x="48768" y="225526"/>
                  </a:lnTo>
                  <a:lnTo>
                    <a:pt x="44196" y="222478"/>
                  </a:lnTo>
                  <a:lnTo>
                    <a:pt x="35052" y="213334"/>
                  </a:lnTo>
                  <a:lnTo>
                    <a:pt x="32004" y="208762"/>
                  </a:lnTo>
                  <a:lnTo>
                    <a:pt x="27432" y="204190"/>
                  </a:lnTo>
                  <a:lnTo>
                    <a:pt x="21336" y="195046"/>
                  </a:lnTo>
                  <a:lnTo>
                    <a:pt x="18288" y="188950"/>
                  </a:lnTo>
                  <a:lnTo>
                    <a:pt x="12192" y="179819"/>
                  </a:lnTo>
                  <a:lnTo>
                    <a:pt x="9144" y="173723"/>
                  </a:lnTo>
                  <a:lnTo>
                    <a:pt x="7620" y="167627"/>
                  </a:lnTo>
                  <a:lnTo>
                    <a:pt x="6096" y="163055"/>
                  </a:lnTo>
                  <a:lnTo>
                    <a:pt x="1524" y="144767"/>
                  </a:lnTo>
                  <a:lnTo>
                    <a:pt x="1524" y="132575"/>
                  </a:lnTo>
                  <a:lnTo>
                    <a:pt x="0" y="126479"/>
                  </a:lnTo>
                  <a:lnTo>
                    <a:pt x="1524" y="120383"/>
                  </a:lnTo>
                  <a:lnTo>
                    <a:pt x="1524" y="108191"/>
                  </a:lnTo>
                  <a:lnTo>
                    <a:pt x="3048" y="103619"/>
                  </a:lnTo>
                  <a:lnTo>
                    <a:pt x="9144" y="79235"/>
                  </a:lnTo>
                  <a:lnTo>
                    <a:pt x="12192" y="74663"/>
                  </a:lnTo>
                  <a:lnTo>
                    <a:pt x="15240" y="68567"/>
                  </a:lnTo>
                  <a:lnTo>
                    <a:pt x="18288" y="63995"/>
                  </a:lnTo>
                  <a:lnTo>
                    <a:pt x="21336" y="57899"/>
                  </a:lnTo>
                  <a:lnTo>
                    <a:pt x="27432" y="48755"/>
                  </a:lnTo>
                  <a:lnTo>
                    <a:pt x="32004" y="44183"/>
                  </a:lnTo>
                  <a:lnTo>
                    <a:pt x="35052" y="39611"/>
                  </a:lnTo>
                  <a:lnTo>
                    <a:pt x="44196" y="30480"/>
                  </a:lnTo>
                  <a:lnTo>
                    <a:pt x="53340" y="24384"/>
                  </a:lnTo>
                  <a:lnTo>
                    <a:pt x="59436" y="21336"/>
                  </a:lnTo>
                  <a:lnTo>
                    <a:pt x="68580" y="15240"/>
                  </a:lnTo>
                  <a:lnTo>
                    <a:pt x="80772" y="9144"/>
                  </a:lnTo>
                  <a:lnTo>
                    <a:pt x="85344" y="7620"/>
                  </a:lnTo>
                  <a:lnTo>
                    <a:pt x="91440" y="6096"/>
                  </a:lnTo>
                  <a:lnTo>
                    <a:pt x="96012" y="4572"/>
                  </a:lnTo>
                  <a:lnTo>
                    <a:pt x="108204" y="1524"/>
                  </a:lnTo>
                  <a:lnTo>
                    <a:pt x="120396" y="1524"/>
                  </a:lnTo>
                  <a:lnTo>
                    <a:pt x="126492" y="0"/>
                  </a:lnTo>
                  <a:lnTo>
                    <a:pt x="132588" y="1524"/>
                  </a:lnTo>
                  <a:lnTo>
                    <a:pt x="144767" y="1524"/>
                  </a:lnTo>
                  <a:lnTo>
                    <a:pt x="150863" y="3048"/>
                  </a:lnTo>
                  <a:lnTo>
                    <a:pt x="156959" y="4572"/>
                  </a:lnTo>
                  <a:lnTo>
                    <a:pt x="161531" y="6096"/>
                  </a:lnTo>
                  <a:lnTo>
                    <a:pt x="173723" y="9144"/>
                  </a:lnTo>
                  <a:lnTo>
                    <a:pt x="179819" y="12192"/>
                  </a:lnTo>
                  <a:lnTo>
                    <a:pt x="184391" y="15240"/>
                  </a:lnTo>
                  <a:lnTo>
                    <a:pt x="188963" y="18288"/>
                  </a:lnTo>
                  <a:lnTo>
                    <a:pt x="195059" y="21336"/>
                  </a:lnTo>
                  <a:lnTo>
                    <a:pt x="208775" y="30480"/>
                  </a:lnTo>
                  <a:lnTo>
                    <a:pt x="217919" y="39611"/>
                  </a:lnTo>
                  <a:lnTo>
                    <a:pt x="220967" y="44183"/>
                  </a:lnTo>
                  <a:lnTo>
                    <a:pt x="225539" y="48755"/>
                  </a:lnTo>
                  <a:lnTo>
                    <a:pt x="231635" y="57899"/>
                  </a:lnTo>
                  <a:lnTo>
                    <a:pt x="234683" y="63995"/>
                  </a:lnTo>
                  <a:lnTo>
                    <a:pt x="237731" y="68567"/>
                  </a:lnTo>
                  <a:lnTo>
                    <a:pt x="240779" y="74663"/>
                  </a:lnTo>
                  <a:lnTo>
                    <a:pt x="243827" y="79235"/>
                  </a:lnTo>
                  <a:lnTo>
                    <a:pt x="249923" y="103619"/>
                  </a:lnTo>
                  <a:lnTo>
                    <a:pt x="251447" y="108191"/>
                  </a:lnTo>
                  <a:lnTo>
                    <a:pt x="251447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58867" y="8599245"/>
              <a:ext cx="103543" cy="103555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38305" y="8001888"/>
              <a:ext cx="106603" cy="105079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5465127" y="7930235"/>
              <a:ext cx="250190" cy="251460"/>
            </a:xfrm>
            <a:custGeom>
              <a:avLst/>
              <a:gdLst/>
              <a:ahLst/>
              <a:cxnLst/>
              <a:rect l="l" t="t" r="r" b="b"/>
              <a:pathLst>
                <a:path w="250189" h="251459">
                  <a:moveTo>
                    <a:pt x="249910" y="126479"/>
                  </a:moveTo>
                  <a:lnTo>
                    <a:pt x="249910" y="143243"/>
                  </a:lnTo>
                  <a:lnTo>
                    <a:pt x="245338" y="161531"/>
                  </a:lnTo>
                  <a:lnTo>
                    <a:pt x="243814" y="166103"/>
                  </a:lnTo>
                  <a:lnTo>
                    <a:pt x="240766" y="172199"/>
                  </a:lnTo>
                  <a:lnTo>
                    <a:pt x="239242" y="178282"/>
                  </a:lnTo>
                  <a:lnTo>
                    <a:pt x="236194" y="182854"/>
                  </a:lnTo>
                  <a:lnTo>
                    <a:pt x="233146" y="188950"/>
                  </a:lnTo>
                  <a:lnTo>
                    <a:pt x="230098" y="193522"/>
                  </a:lnTo>
                  <a:lnTo>
                    <a:pt x="227050" y="199618"/>
                  </a:lnTo>
                  <a:lnTo>
                    <a:pt x="224002" y="204190"/>
                  </a:lnTo>
                  <a:lnTo>
                    <a:pt x="219430" y="208762"/>
                  </a:lnTo>
                  <a:lnTo>
                    <a:pt x="216382" y="213334"/>
                  </a:lnTo>
                  <a:lnTo>
                    <a:pt x="211810" y="216382"/>
                  </a:lnTo>
                  <a:lnTo>
                    <a:pt x="202666" y="225526"/>
                  </a:lnTo>
                  <a:lnTo>
                    <a:pt x="193535" y="231622"/>
                  </a:lnTo>
                  <a:lnTo>
                    <a:pt x="187439" y="234670"/>
                  </a:lnTo>
                  <a:lnTo>
                    <a:pt x="182867" y="237718"/>
                  </a:lnTo>
                  <a:lnTo>
                    <a:pt x="176771" y="240766"/>
                  </a:lnTo>
                  <a:lnTo>
                    <a:pt x="172199" y="243814"/>
                  </a:lnTo>
                  <a:lnTo>
                    <a:pt x="166103" y="245338"/>
                  </a:lnTo>
                  <a:lnTo>
                    <a:pt x="160007" y="246862"/>
                  </a:lnTo>
                  <a:lnTo>
                    <a:pt x="153911" y="248386"/>
                  </a:lnTo>
                  <a:lnTo>
                    <a:pt x="149339" y="249910"/>
                  </a:lnTo>
                  <a:lnTo>
                    <a:pt x="143243" y="249910"/>
                  </a:lnTo>
                  <a:lnTo>
                    <a:pt x="137147" y="251434"/>
                  </a:lnTo>
                  <a:lnTo>
                    <a:pt x="112763" y="251434"/>
                  </a:lnTo>
                  <a:lnTo>
                    <a:pt x="106667" y="249910"/>
                  </a:lnTo>
                  <a:lnTo>
                    <a:pt x="102095" y="249910"/>
                  </a:lnTo>
                  <a:lnTo>
                    <a:pt x="95999" y="248386"/>
                  </a:lnTo>
                  <a:lnTo>
                    <a:pt x="89903" y="246862"/>
                  </a:lnTo>
                  <a:lnTo>
                    <a:pt x="83807" y="245338"/>
                  </a:lnTo>
                  <a:lnTo>
                    <a:pt x="77711" y="243814"/>
                  </a:lnTo>
                  <a:lnTo>
                    <a:pt x="73139" y="240766"/>
                  </a:lnTo>
                  <a:lnTo>
                    <a:pt x="67043" y="237718"/>
                  </a:lnTo>
                  <a:lnTo>
                    <a:pt x="62471" y="234670"/>
                  </a:lnTo>
                  <a:lnTo>
                    <a:pt x="56375" y="231622"/>
                  </a:lnTo>
                  <a:lnTo>
                    <a:pt x="47231" y="225526"/>
                  </a:lnTo>
                  <a:lnTo>
                    <a:pt x="38100" y="216382"/>
                  </a:lnTo>
                  <a:lnTo>
                    <a:pt x="33528" y="213334"/>
                  </a:lnTo>
                  <a:lnTo>
                    <a:pt x="28956" y="208762"/>
                  </a:lnTo>
                  <a:lnTo>
                    <a:pt x="25908" y="204190"/>
                  </a:lnTo>
                  <a:lnTo>
                    <a:pt x="21336" y="199618"/>
                  </a:lnTo>
                  <a:lnTo>
                    <a:pt x="18288" y="193522"/>
                  </a:lnTo>
                  <a:lnTo>
                    <a:pt x="15240" y="188950"/>
                  </a:lnTo>
                  <a:lnTo>
                    <a:pt x="12192" y="182854"/>
                  </a:lnTo>
                  <a:lnTo>
                    <a:pt x="10668" y="178282"/>
                  </a:lnTo>
                  <a:lnTo>
                    <a:pt x="9144" y="172199"/>
                  </a:lnTo>
                  <a:lnTo>
                    <a:pt x="6096" y="166103"/>
                  </a:lnTo>
                  <a:lnTo>
                    <a:pt x="4572" y="161531"/>
                  </a:lnTo>
                  <a:lnTo>
                    <a:pt x="0" y="143243"/>
                  </a:lnTo>
                  <a:lnTo>
                    <a:pt x="0" y="108191"/>
                  </a:lnTo>
                  <a:lnTo>
                    <a:pt x="4572" y="89903"/>
                  </a:lnTo>
                  <a:lnTo>
                    <a:pt x="6096" y="85331"/>
                  </a:lnTo>
                  <a:lnTo>
                    <a:pt x="9144" y="79235"/>
                  </a:lnTo>
                  <a:lnTo>
                    <a:pt x="10668" y="73139"/>
                  </a:lnTo>
                  <a:lnTo>
                    <a:pt x="12192" y="68567"/>
                  </a:lnTo>
                  <a:lnTo>
                    <a:pt x="15240" y="62471"/>
                  </a:lnTo>
                  <a:lnTo>
                    <a:pt x="21336" y="53327"/>
                  </a:lnTo>
                  <a:lnTo>
                    <a:pt x="25908" y="47231"/>
                  </a:lnTo>
                  <a:lnTo>
                    <a:pt x="28956" y="42659"/>
                  </a:lnTo>
                  <a:lnTo>
                    <a:pt x="33528" y="38087"/>
                  </a:lnTo>
                  <a:lnTo>
                    <a:pt x="38100" y="35039"/>
                  </a:lnTo>
                  <a:lnTo>
                    <a:pt x="47231" y="25895"/>
                  </a:lnTo>
                  <a:lnTo>
                    <a:pt x="51803" y="22860"/>
                  </a:lnTo>
                  <a:lnTo>
                    <a:pt x="56375" y="19812"/>
                  </a:lnTo>
                  <a:lnTo>
                    <a:pt x="62471" y="16764"/>
                  </a:lnTo>
                  <a:lnTo>
                    <a:pt x="67043" y="13716"/>
                  </a:lnTo>
                  <a:lnTo>
                    <a:pt x="73139" y="10668"/>
                  </a:lnTo>
                  <a:lnTo>
                    <a:pt x="77711" y="9144"/>
                  </a:lnTo>
                  <a:lnTo>
                    <a:pt x="83807" y="7620"/>
                  </a:lnTo>
                  <a:lnTo>
                    <a:pt x="89903" y="4572"/>
                  </a:lnTo>
                  <a:lnTo>
                    <a:pt x="95999" y="3048"/>
                  </a:lnTo>
                  <a:lnTo>
                    <a:pt x="102095" y="3048"/>
                  </a:lnTo>
                  <a:lnTo>
                    <a:pt x="106667" y="1524"/>
                  </a:lnTo>
                  <a:lnTo>
                    <a:pt x="112763" y="0"/>
                  </a:lnTo>
                  <a:lnTo>
                    <a:pt x="137147" y="0"/>
                  </a:lnTo>
                  <a:lnTo>
                    <a:pt x="143243" y="1524"/>
                  </a:lnTo>
                  <a:lnTo>
                    <a:pt x="147815" y="3048"/>
                  </a:lnTo>
                  <a:lnTo>
                    <a:pt x="153911" y="3048"/>
                  </a:lnTo>
                  <a:lnTo>
                    <a:pt x="160007" y="4572"/>
                  </a:lnTo>
                  <a:lnTo>
                    <a:pt x="166103" y="7620"/>
                  </a:lnTo>
                  <a:lnTo>
                    <a:pt x="172199" y="9144"/>
                  </a:lnTo>
                  <a:lnTo>
                    <a:pt x="176771" y="10668"/>
                  </a:lnTo>
                  <a:lnTo>
                    <a:pt x="182867" y="13716"/>
                  </a:lnTo>
                  <a:lnTo>
                    <a:pt x="187439" y="16764"/>
                  </a:lnTo>
                  <a:lnTo>
                    <a:pt x="193535" y="19812"/>
                  </a:lnTo>
                  <a:lnTo>
                    <a:pt x="202666" y="25895"/>
                  </a:lnTo>
                  <a:lnTo>
                    <a:pt x="211810" y="35039"/>
                  </a:lnTo>
                  <a:lnTo>
                    <a:pt x="216382" y="38087"/>
                  </a:lnTo>
                  <a:lnTo>
                    <a:pt x="219430" y="42659"/>
                  </a:lnTo>
                  <a:lnTo>
                    <a:pt x="224002" y="47231"/>
                  </a:lnTo>
                  <a:lnTo>
                    <a:pt x="227050" y="53327"/>
                  </a:lnTo>
                  <a:lnTo>
                    <a:pt x="233146" y="62471"/>
                  </a:lnTo>
                  <a:lnTo>
                    <a:pt x="236194" y="68567"/>
                  </a:lnTo>
                  <a:lnTo>
                    <a:pt x="239242" y="73139"/>
                  </a:lnTo>
                  <a:lnTo>
                    <a:pt x="240766" y="79235"/>
                  </a:lnTo>
                  <a:lnTo>
                    <a:pt x="243814" y="85331"/>
                  </a:lnTo>
                  <a:lnTo>
                    <a:pt x="245338" y="89903"/>
                  </a:lnTo>
                  <a:lnTo>
                    <a:pt x="249910" y="108191"/>
                  </a:lnTo>
                  <a:lnTo>
                    <a:pt x="249910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38305" y="8299043"/>
              <a:ext cx="106603" cy="105079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5465127" y="8225866"/>
              <a:ext cx="250190" cy="253365"/>
            </a:xfrm>
            <a:custGeom>
              <a:avLst/>
              <a:gdLst/>
              <a:ahLst/>
              <a:cxnLst/>
              <a:rect l="l" t="t" r="r" b="b"/>
              <a:pathLst>
                <a:path w="250189" h="253365">
                  <a:moveTo>
                    <a:pt x="249910" y="126479"/>
                  </a:moveTo>
                  <a:lnTo>
                    <a:pt x="249910" y="144767"/>
                  </a:lnTo>
                  <a:lnTo>
                    <a:pt x="245338" y="163055"/>
                  </a:lnTo>
                  <a:lnTo>
                    <a:pt x="243814" y="167627"/>
                  </a:lnTo>
                  <a:lnTo>
                    <a:pt x="240766" y="173723"/>
                  </a:lnTo>
                  <a:lnTo>
                    <a:pt x="239242" y="179819"/>
                  </a:lnTo>
                  <a:lnTo>
                    <a:pt x="233146" y="188950"/>
                  </a:lnTo>
                  <a:lnTo>
                    <a:pt x="230098" y="195046"/>
                  </a:lnTo>
                  <a:lnTo>
                    <a:pt x="224002" y="204190"/>
                  </a:lnTo>
                  <a:lnTo>
                    <a:pt x="219430" y="208762"/>
                  </a:lnTo>
                  <a:lnTo>
                    <a:pt x="216382" y="213334"/>
                  </a:lnTo>
                  <a:lnTo>
                    <a:pt x="207238" y="222478"/>
                  </a:lnTo>
                  <a:lnTo>
                    <a:pt x="202666" y="225526"/>
                  </a:lnTo>
                  <a:lnTo>
                    <a:pt x="198107" y="230098"/>
                  </a:lnTo>
                  <a:lnTo>
                    <a:pt x="193535" y="233146"/>
                  </a:lnTo>
                  <a:lnTo>
                    <a:pt x="187439" y="236194"/>
                  </a:lnTo>
                  <a:lnTo>
                    <a:pt x="182867" y="239242"/>
                  </a:lnTo>
                  <a:lnTo>
                    <a:pt x="176771" y="240766"/>
                  </a:lnTo>
                  <a:lnTo>
                    <a:pt x="172199" y="243814"/>
                  </a:lnTo>
                  <a:lnTo>
                    <a:pt x="166103" y="245338"/>
                  </a:lnTo>
                  <a:lnTo>
                    <a:pt x="160007" y="248386"/>
                  </a:lnTo>
                  <a:lnTo>
                    <a:pt x="153911" y="249910"/>
                  </a:lnTo>
                  <a:lnTo>
                    <a:pt x="149339" y="251434"/>
                  </a:lnTo>
                  <a:lnTo>
                    <a:pt x="143243" y="251434"/>
                  </a:lnTo>
                  <a:lnTo>
                    <a:pt x="137147" y="252958"/>
                  </a:lnTo>
                  <a:lnTo>
                    <a:pt x="112763" y="252958"/>
                  </a:lnTo>
                  <a:lnTo>
                    <a:pt x="106667" y="251434"/>
                  </a:lnTo>
                  <a:lnTo>
                    <a:pt x="102095" y="251434"/>
                  </a:lnTo>
                  <a:lnTo>
                    <a:pt x="89903" y="248386"/>
                  </a:lnTo>
                  <a:lnTo>
                    <a:pt x="83807" y="245338"/>
                  </a:lnTo>
                  <a:lnTo>
                    <a:pt x="77711" y="243814"/>
                  </a:lnTo>
                  <a:lnTo>
                    <a:pt x="73139" y="240766"/>
                  </a:lnTo>
                  <a:lnTo>
                    <a:pt x="67043" y="239242"/>
                  </a:lnTo>
                  <a:lnTo>
                    <a:pt x="62471" y="236194"/>
                  </a:lnTo>
                  <a:lnTo>
                    <a:pt x="56375" y="233146"/>
                  </a:lnTo>
                  <a:lnTo>
                    <a:pt x="51803" y="230098"/>
                  </a:lnTo>
                  <a:lnTo>
                    <a:pt x="47231" y="225526"/>
                  </a:lnTo>
                  <a:lnTo>
                    <a:pt x="42672" y="222478"/>
                  </a:lnTo>
                  <a:lnTo>
                    <a:pt x="28956" y="208762"/>
                  </a:lnTo>
                  <a:lnTo>
                    <a:pt x="25908" y="204190"/>
                  </a:lnTo>
                  <a:lnTo>
                    <a:pt x="21336" y="199618"/>
                  </a:lnTo>
                  <a:lnTo>
                    <a:pt x="18288" y="195046"/>
                  </a:lnTo>
                  <a:lnTo>
                    <a:pt x="15240" y="188950"/>
                  </a:lnTo>
                  <a:lnTo>
                    <a:pt x="12192" y="184378"/>
                  </a:lnTo>
                  <a:lnTo>
                    <a:pt x="10668" y="179819"/>
                  </a:lnTo>
                  <a:lnTo>
                    <a:pt x="9144" y="173723"/>
                  </a:lnTo>
                  <a:lnTo>
                    <a:pt x="6096" y="167627"/>
                  </a:lnTo>
                  <a:lnTo>
                    <a:pt x="4572" y="163055"/>
                  </a:lnTo>
                  <a:lnTo>
                    <a:pt x="0" y="144767"/>
                  </a:lnTo>
                  <a:lnTo>
                    <a:pt x="0" y="108191"/>
                  </a:lnTo>
                  <a:lnTo>
                    <a:pt x="1524" y="103619"/>
                  </a:lnTo>
                  <a:lnTo>
                    <a:pt x="6096" y="85331"/>
                  </a:lnTo>
                  <a:lnTo>
                    <a:pt x="9144" y="79235"/>
                  </a:lnTo>
                  <a:lnTo>
                    <a:pt x="10668" y="74663"/>
                  </a:lnTo>
                  <a:lnTo>
                    <a:pt x="12192" y="68567"/>
                  </a:lnTo>
                  <a:lnTo>
                    <a:pt x="15240" y="63995"/>
                  </a:lnTo>
                  <a:lnTo>
                    <a:pt x="18288" y="57899"/>
                  </a:lnTo>
                  <a:lnTo>
                    <a:pt x="21336" y="53327"/>
                  </a:lnTo>
                  <a:lnTo>
                    <a:pt x="25908" y="48755"/>
                  </a:lnTo>
                  <a:lnTo>
                    <a:pt x="28956" y="44183"/>
                  </a:lnTo>
                  <a:lnTo>
                    <a:pt x="42672" y="30480"/>
                  </a:lnTo>
                  <a:lnTo>
                    <a:pt x="56375" y="21336"/>
                  </a:lnTo>
                  <a:lnTo>
                    <a:pt x="62471" y="18288"/>
                  </a:lnTo>
                  <a:lnTo>
                    <a:pt x="67043" y="15240"/>
                  </a:lnTo>
                  <a:lnTo>
                    <a:pt x="73139" y="12192"/>
                  </a:lnTo>
                  <a:lnTo>
                    <a:pt x="77711" y="9144"/>
                  </a:lnTo>
                  <a:lnTo>
                    <a:pt x="83807" y="7620"/>
                  </a:lnTo>
                  <a:lnTo>
                    <a:pt x="89903" y="6096"/>
                  </a:lnTo>
                  <a:lnTo>
                    <a:pt x="95999" y="4572"/>
                  </a:lnTo>
                  <a:lnTo>
                    <a:pt x="102095" y="3048"/>
                  </a:lnTo>
                  <a:lnTo>
                    <a:pt x="106667" y="1524"/>
                  </a:lnTo>
                  <a:lnTo>
                    <a:pt x="118859" y="1524"/>
                  </a:lnTo>
                  <a:lnTo>
                    <a:pt x="124955" y="0"/>
                  </a:lnTo>
                  <a:lnTo>
                    <a:pt x="131051" y="1524"/>
                  </a:lnTo>
                  <a:lnTo>
                    <a:pt x="143243" y="1524"/>
                  </a:lnTo>
                  <a:lnTo>
                    <a:pt x="147815" y="3048"/>
                  </a:lnTo>
                  <a:lnTo>
                    <a:pt x="153911" y="4572"/>
                  </a:lnTo>
                  <a:lnTo>
                    <a:pt x="160007" y="6096"/>
                  </a:lnTo>
                  <a:lnTo>
                    <a:pt x="166103" y="7620"/>
                  </a:lnTo>
                  <a:lnTo>
                    <a:pt x="172199" y="9144"/>
                  </a:lnTo>
                  <a:lnTo>
                    <a:pt x="176771" y="12192"/>
                  </a:lnTo>
                  <a:lnTo>
                    <a:pt x="182867" y="15240"/>
                  </a:lnTo>
                  <a:lnTo>
                    <a:pt x="187439" y="18288"/>
                  </a:lnTo>
                  <a:lnTo>
                    <a:pt x="193535" y="21336"/>
                  </a:lnTo>
                  <a:lnTo>
                    <a:pt x="207238" y="30480"/>
                  </a:lnTo>
                  <a:lnTo>
                    <a:pt x="216382" y="39611"/>
                  </a:lnTo>
                  <a:lnTo>
                    <a:pt x="219430" y="44183"/>
                  </a:lnTo>
                  <a:lnTo>
                    <a:pt x="224002" y="48755"/>
                  </a:lnTo>
                  <a:lnTo>
                    <a:pt x="230098" y="57899"/>
                  </a:lnTo>
                  <a:lnTo>
                    <a:pt x="233146" y="63995"/>
                  </a:lnTo>
                  <a:lnTo>
                    <a:pt x="236194" y="68567"/>
                  </a:lnTo>
                  <a:lnTo>
                    <a:pt x="239242" y="74663"/>
                  </a:lnTo>
                  <a:lnTo>
                    <a:pt x="240766" y="79235"/>
                  </a:lnTo>
                  <a:lnTo>
                    <a:pt x="243814" y="85331"/>
                  </a:lnTo>
                  <a:lnTo>
                    <a:pt x="248386" y="103619"/>
                  </a:lnTo>
                  <a:lnTo>
                    <a:pt x="249910" y="108191"/>
                  </a:lnTo>
                  <a:lnTo>
                    <a:pt x="249910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29947" y="8001888"/>
              <a:ext cx="105067" cy="105079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5855233" y="7930235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59">
                  <a:moveTo>
                    <a:pt x="251447" y="126479"/>
                  </a:moveTo>
                  <a:lnTo>
                    <a:pt x="251447" y="132575"/>
                  </a:lnTo>
                  <a:lnTo>
                    <a:pt x="249923" y="137147"/>
                  </a:lnTo>
                  <a:lnTo>
                    <a:pt x="249923" y="143243"/>
                  </a:lnTo>
                  <a:lnTo>
                    <a:pt x="245351" y="161531"/>
                  </a:lnTo>
                  <a:lnTo>
                    <a:pt x="243827" y="166103"/>
                  </a:lnTo>
                  <a:lnTo>
                    <a:pt x="240779" y="178282"/>
                  </a:lnTo>
                  <a:lnTo>
                    <a:pt x="237731" y="182854"/>
                  </a:lnTo>
                  <a:lnTo>
                    <a:pt x="234683" y="188950"/>
                  </a:lnTo>
                  <a:lnTo>
                    <a:pt x="231635" y="193522"/>
                  </a:lnTo>
                  <a:lnTo>
                    <a:pt x="228587" y="199618"/>
                  </a:lnTo>
                  <a:lnTo>
                    <a:pt x="224015" y="204190"/>
                  </a:lnTo>
                  <a:lnTo>
                    <a:pt x="220967" y="208762"/>
                  </a:lnTo>
                  <a:lnTo>
                    <a:pt x="216395" y="213334"/>
                  </a:lnTo>
                  <a:lnTo>
                    <a:pt x="211823" y="216382"/>
                  </a:lnTo>
                  <a:lnTo>
                    <a:pt x="208775" y="220954"/>
                  </a:lnTo>
                  <a:lnTo>
                    <a:pt x="202679" y="225526"/>
                  </a:lnTo>
                  <a:lnTo>
                    <a:pt x="188963" y="234670"/>
                  </a:lnTo>
                  <a:lnTo>
                    <a:pt x="182867" y="237718"/>
                  </a:lnTo>
                  <a:lnTo>
                    <a:pt x="178295" y="240766"/>
                  </a:lnTo>
                  <a:lnTo>
                    <a:pt x="172199" y="243814"/>
                  </a:lnTo>
                  <a:lnTo>
                    <a:pt x="166103" y="245338"/>
                  </a:lnTo>
                  <a:lnTo>
                    <a:pt x="161531" y="246862"/>
                  </a:lnTo>
                  <a:lnTo>
                    <a:pt x="155435" y="248386"/>
                  </a:lnTo>
                  <a:lnTo>
                    <a:pt x="149339" y="249910"/>
                  </a:lnTo>
                  <a:lnTo>
                    <a:pt x="143243" y="249910"/>
                  </a:lnTo>
                  <a:lnTo>
                    <a:pt x="138671" y="251434"/>
                  </a:lnTo>
                  <a:lnTo>
                    <a:pt x="114300" y="251434"/>
                  </a:lnTo>
                  <a:lnTo>
                    <a:pt x="108204" y="249910"/>
                  </a:lnTo>
                  <a:lnTo>
                    <a:pt x="102108" y="249910"/>
                  </a:lnTo>
                  <a:lnTo>
                    <a:pt x="96012" y="248386"/>
                  </a:lnTo>
                  <a:lnTo>
                    <a:pt x="89916" y="246862"/>
                  </a:lnTo>
                  <a:lnTo>
                    <a:pt x="85344" y="245338"/>
                  </a:lnTo>
                  <a:lnTo>
                    <a:pt x="79248" y="243814"/>
                  </a:lnTo>
                  <a:lnTo>
                    <a:pt x="73152" y="240766"/>
                  </a:lnTo>
                  <a:lnTo>
                    <a:pt x="68580" y="237718"/>
                  </a:lnTo>
                  <a:lnTo>
                    <a:pt x="62484" y="234670"/>
                  </a:lnTo>
                  <a:lnTo>
                    <a:pt x="53340" y="228574"/>
                  </a:lnTo>
                  <a:lnTo>
                    <a:pt x="47244" y="225526"/>
                  </a:lnTo>
                  <a:lnTo>
                    <a:pt x="30480" y="208762"/>
                  </a:lnTo>
                  <a:lnTo>
                    <a:pt x="27432" y="204190"/>
                  </a:lnTo>
                  <a:lnTo>
                    <a:pt x="22860" y="199618"/>
                  </a:lnTo>
                  <a:lnTo>
                    <a:pt x="19812" y="193522"/>
                  </a:lnTo>
                  <a:lnTo>
                    <a:pt x="16764" y="188950"/>
                  </a:lnTo>
                  <a:lnTo>
                    <a:pt x="13716" y="182854"/>
                  </a:lnTo>
                  <a:lnTo>
                    <a:pt x="12192" y="178282"/>
                  </a:lnTo>
                  <a:lnTo>
                    <a:pt x="9144" y="172199"/>
                  </a:lnTo>
                  <a:lnTo>
                    <a:pt x="7620" y="166103"/>
                  </a:lnTo>
                  <a:lnTo>
                    <a:pt x="4572" y="161531"/>
                  </a:lnTo>
                  <a:lnTo>
                    <a:pt x="3048" y="155435"/>
                  </a:lnTo>
                  <a:lnTo>
                    <a:pt x="3048" y="149339"/>
                  </a:lnTo>
                  <a:lnTo>
                    <a:pt x="1524" y="143243"/>
                  </a:lnTo>
                  <a:lnTo>
                    <a:pt x="1524" y="137147"/>
                  </a:lnTo>
                  <a:lnTo>
                    <a:pt x="0" y="132575"/>
                  </a:lnTo>
                  <a:lnTo>
                    <a:pt x="0" y="120383"/>
                  </a:lnTo>
                  <a:lnTo>
                    <a:pt x="1524" y="114287"/>
                  </a:lnTo>
                  <a:lnTo>
                    <a:pt x="1524" y="108191"/>
                  </a:lnTo>
                  <a:lnTo>
                    <a:pt x="3048" y="102095"/>
                  </a:lnTo>
                  <a:lnTo>
                    <a:pt x="3048" y="95999"/>
                  </a:lnTo>
                  <a:lnTo>
                    <a:pt x="4572" y="89903"/>
                  </a:lnTo>
                  <a:lnTo>
                    <a:pt x="7620" y="85331"/>
                  </a:lnTo>
                  <a:lnTo>
                    <a:pt x="9144" y="79235"/>
                  </a:lnTo>
                  <a:lnTo>
                    <a:pt x="12192" y="73139"/>
                  </a:lnTo>
                  <a:lnTo>
                    <a:pt x="13716" y="68567"/>
                  </a:lnTo>
                  <a:lnTo>
                    <a:pt x="16764" y="62471"/>
                  </a:lnTo>
                  <a:lnTo>
                    <a:pt x="22860" y="53327"/>
                  </a:lnTo>
                  <a:lnTo>
                    <a:pt x="27432" y="47231"/>
                  </a:lnTo>
                  <a:lnTo>
                    <a:pt x="30480" y="42659"/>
                  </a:lnTo>
                  <a:lnTo>
                    <a:pt x="47244" y="25895"/>
                  </a:lnTo>
                  <a:lnTo>
                    <a:pt x="53340" y="22860"/>
                  </a:lnTo>
                  <a:lnTo>
                    <a:pt x="62484" y="16764"/>
                  </a:lnTo>
                  <a:lnTo>
                    <a:pt x="68580" y="13716"/>
                  </a:lnTo>
                  <a:lnTo>
                    <a:pt x="73152" y="10668"/>
                  </a:lnTo>
                  <a:lnTo>
                    <a:pt x="85344" y="7620"/>
                  </a:lnTo>
                  <a:lnTo>
                    <a:pt x="89916" y="4572"/>
                  </a:lnTo>
                  <a:lnTo>
                    <a:pt x="96012" y="3048"/>
                  </a:lnTo>
                  <a:lnTo>
                    <a:pt x="102108" y="3048"/>
                  </a:lnTo>
                  <a:lnTo>
                    <a:pt x="108204" y="1524"/>
                  </a:lnTo>
                  <a:lnTo>
                    <a:pt x="114300" y="0"/>
                  </a:lnTo>
                  <a:lnTo>
                    <a:pt x="138671" y="0"/>
                  </a:lnTo>
                  <a:lnTo>
                    <a:pt x="143243" y="1524"/>
                  </a:lnTo>
                  <a:lnTo>
                    <a:pt x="149339" y="3048"/>
                  </a:lnTo>
                  <a:lnTo>
                    <a:pt x="155435" y="3048"/>
                  </a:lnTo>
                  <a:lnTo>
                    <a:pt x="161531" y="4572"/>
                  </a:lnTo>
                  <a:lnTo>
                    <a:pt x="166103" y="7620"/>
                  </a:lnTo>
                  <a:lnTo>
                    <a:pt x="178295" y="10668"/>
                  </a:lnTo>
                  <a:lnTo>
                    <a:pt x="182867" y="13716"/>
                  </a:lnTo>
                  <a:lnTo>
                    <a:pt x="188963" y="16764"/>
                  </a:lnTo>
                  <a:lnTo>
                    <a:pt x="202679" y="25895"/>
                  </a:lnTo>
                  <a:lnTo>
                    <a:pt x="208775" y="30467"/>
                  </a:lnTo>
                  <a:lnTo>
                    <a:pt x="211823" y="35039"/>
                  </a:lnTo>
                  <a:lnTo>
                    <a:pt x="216395" y="38087"/>
                  </a:lnTo>
                  <a:lnTo>
                    <a:pt x="220967" y="42659"/>
                  </a:lnTo>
                  <a:lnTo>
                    <a:pt x="224015" y="47231"/>
                  </a:lnTo>
                  <a:lnTo>
                    <a:pt x="228587" y="53327"/>
                  </a:lnTo>
                  <a:lnTo>
                    <a:pt x="234683" y="62471"/>
                  </a:lnTo>
                  <a:lnTo>
                    <a:pt x="237731" y="68567"/>
                  </a:lnTo>
                  <a:lnTo>
                    <a:pt x="240779" y="73139"/>
                  </a:lnTo>
                  <a:lnTo>
                    <a:pt x="243827" y="85331"/>
                  </a:lnTo>
                  <a:lnTo>
                    <a:pt x="245351" y="89903"/>
                  </a:lnTo>
                  <a:lnTo>
                    <a:pt x="249923" y="108191"/>
                  </a:lnTo>
                  <a:lnTo>
                    <a:pt x="249923" y="114287"/>
                  </a:lnTo>
                  <a:lnTo>
                    <a:pt x="251447" y="120383"/>
                  </a:lnTo>
                  <a:lnTo>
                    <a:pt x="251447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29947" y="8299043"/>
              <a:ext cx="105067" cy="105079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5855233" y="8225866"/>
              <a:ext cx="251460" cy="253365"/>
            </a:xfrm>
            <a:custGeom>
              <a:avLst/>
              <a:gdLst/>
              <a:ahLst/>
              <a:cxnLst/>
              <a:rect l="l" t="t" r="r" b="b"/>
              <a:pathLst>
                <a:path w="251460" h="253365">
                  <a:moveTo>
                    <a:pt x="251447" y="126479"/>
                  </a:moveTo>
                  <a:lnTo>
                    <a:pt x="251447" y="132575"/>
                  </a:lnTo>
                  <a:lnTo>
                    <a:pt x="249923" y="138671"/>
                  </a:lnTo>
                  <a:lnTo>
                    <a:pt x="249923" y="144767"/>
                  </a:lnTo>
                  <a:lnTo>
                    <a:pt x="245351" y="163055"/>
                  </a:lnTo>
                  <a:lnTo>
                    <a:pt x="243827" y="167627"/>
                  </a:lnTo>
                  <a:lnTo>
                    <a:pt x="240779" y="179819"/>
                  </a:lnTo>
                  <a:lnTo>
                    <a:pt x="234683" y="188950"/>
                  </a:lnTo>
                  <a:lnTo>
                    <a:pt x="231635" y="195046"/>
                  </a:lnTo>
                  <a:lnTo>
                    <a:pt x="228587" y="199618"/>
                  </a:lnTo>
                  <a:lnTo>
                    <a:pt x="224015" y="204190"/>
                  </a:lnTo>
                  <a:lnTo>
                    <a:pt x="220967" y="208762"/>
                  </a:lnTo>
                  <a:lnTo>
                    <a:pt x="211823" y="217906"/>
                  </a:lnTo>
                  <a:lnTo>
                    <a:pt x="208775" y="222478"/>
                  </a:lnTo>
                  <a:lnTo>
                    <a:pt x="202679" y="225526"/>
                  </a:lnTo>
                  <a:lnTo>
                    <a:pt x="198107" y="230098"/>
                  </a:lnTo>
                  <a:lnTo>
                    <a:pt x="188963" y="236194"/>
                  </a:lnTo>
                  <a:lnTo>
                    <a:pt x="182867" y="239242"/>
                  </a:lnTo>
                  <a:lnTo>
                    <a:pt x="178295" y="240766"/>
                  </a:lnTo>
                  <a:lnTo>
                    <a:pt x="172199" y="243814"/>
                  </a:lnTo>
                  <a:lnTo>
                    <a:pt x="166103" y="245338"/>
                  </a:lnTo>
                  <a:lnTo>
                    <a:pt x="161531" y="248386"/>
                  </a:lnTo>
                  <a:lnTo>
                    <a:pt x="149339" y="251434"/>
                  </a:lnTo>
                  <a:lnTo>
                    <a:pt x="143243" y="251434"/>
                  </a:lnTo>
                  <a:lnTo>
                    <a:pt x="138671" y="252958"/>
                  </a:lnTo>
                  <a:lnTo>
                    <a:pt x="114300" y="252958"/>
                  </a:lnTo>
                  <a:lnTo>
                    <a:pt x="108204" y="251434"/>
                  </a:lnTo>
                  <a:lnTo>
                    <a:pt x="102108" y="251434"/>
                  </a:lnTo>
                  <a:lnTo>
                    <a:pt x="96012" y="249910"/>
                  </a:lnTo>
                  <a:lnTo>
                    <a:pt x="89916" y="248386"/>
                  </a:lnTo>
                  <a:lnTo>
                    <a:pt x="85344" y="245338"/>
                  </a:lnTo>
                  <a:lnTo>
                    <a:pt x="79248" y="243814"/>
                  </a:lnTo>
                  <a:lnTo>
                    <a:pt x="73152" y="240766"/>
                  </a:lnTo>
                  <a:lnTo>
                    <a:pt x="68580" y="239242"/>
                  </a:lnTo>
                  <a:lnTo>
                    <a:pt x="62484" y="236194"/>
                  </a:lnTo>
                  <a:lnTo>
                    <a:pt x="53340" y="230098"/>
                  </a:lnTo>
                  <a:lnTo>
                    <a:pt x="47244" y="225526"/>
                  </a:lnTo>
                  <a:lnTo>
                    <a:pt x="42672" y="222478"/>
                  </a:lnTo>
                  <a:lnTo>
                    <a:pt x="38100" y="217906"/>
                  </a:lnTo>
                  <a:lnTo>
                    <a:pt x="35052" y="213334"/>
                  </a:lnTo>
                  <a:lnTo>
                    <a:pt x="30480" y="208762"/>
                  </a:lnTo>
                  <a:lnTo>
                    <a:pt x="27432" y="204190"/>
                  </a:lnTo>
                  <a:lnTo>
                    <a:pt x="22860" y="199618"/>
                  </a:lnTo>
                  <a:lnTo>
                    <a:pt x="19812" y="195046"/>
                  </a:lnTo>
                  <a:lnTo>
                    <a:pt x="16764" y="188950"/>
                  </a:lnTo>
                  <a:lnTo>
                    <a:pt x="13716" y="184378"/>
                  </a:lnTo>
                  <a:lnTo>
                    <a:pt x="12192" y="179819"/>
                  </a:lnTo>
                  <a:lnTo>
                    <a:pt x="9144" y="173723"/>
                  </a:lnTo>
                  <a:lnTo>
                    <a:pt x="7620" y="167627"/>
                  </a:lnTo>
                  <a:lnTo>
                    <a:pt x="4572" y="163055"/>
                  </a:lnTo>
                  <a:lnTo>
                    <a:pt x="3048" y="156959"/>
                  </a:lnTo>
                  <a:lnTo>
                    <a:pt x="3048" y="150863"/>
                  </a:lnTo>
                  <a:lnTo>
                    <a:pt x="1524" y="144767"/>
                  </a:lnTo>
                  <a:lnTo>
                    <a:pt x="1524" y="138671"/>
                  </a:lnTo>
                  <a:lnTo>
                    <a:pt x="0" y="132575"/>
                  </a:lnTo>
                  <a:lnTo>
                    <a:pt x="0" y="120383"/>
                  </a:lnTo>
                  <a:lnTo>
                    <a:pt x="1524" y="114287"/>
                  </a:lnTo>
                  <a:lnTo>
                    <a:pt x="1524" y="108191"/>
                  </a:lnTo>
                  <a:lnTo>
                    <a:pt x="3048" y="103619"/>
                  </a:lnTo>
                  <a:lnTo>
                    <a:pt x="3048" y="97523"/>
                  </a:lnTo>
                  <a:lnTo>
                    <a:pt x="4572" y="91427"/>
                  </a:lnTo>
                  <a:lnTo>
                    <a:pt x="7620" y="85331"/>
                  </a:lnTo>
                  <a:lnTo>
                    <a:pt x="9144" y="79235"/>
                  </a:lnTo>
                  <a:lnTo>
                    <a:pt x="12192" y="74663"/>
                  </a:lnTo>
                  <a:lnTo>
                    <a:pt x="13716" y="68567"/>
                  </a:lnTo>
                  <a:lnTo>
                    <a:pt x="16764" y="63995"/>
                  </a:lnTo>
                  <a:lnTo>
                    <a:pt x="19812" y="57899"/>
                  </a:lnTo>
                  <a:lnTo>
                    <a:pt x="22860" y="53327"/>
                  </a:lnTo>
                  <a:lnTo>
                    <a:pt x="27432" y="48755"/>
                  </a:lnTo>
                  <a:lnTo>
                    <a:pt x="30480" y="44183"/>
                  </a:lnTo>
                  <a:lnTo>
                    <a:pt x="35052" y="39611"/>
                  </a:lnTo>
                  <a:lnTo>
                    <a:pt x="38100" y="35039"/>
                  </a:lnTo>
                  <a:lnTo>
                    <a:pt x="42672" y="30480"/>
                  </a:lnTo>
                  <a:lnTo>
                    <a:pt x="47244" y="27432"/>
                  </a:lnTo>
                  <a:lnTo>
                    <a:pt x="53340" y="24384"/>
                  </a:lnTo>
                  <a:lnTo>
                    <a:pt x="62484" y="18288"/>
                  </a:lnTo>
                  <a:lnTo>
                    <a:pt x="68580" y="15240"/>
                  </a:lnTo>
                  <a:lnTo>
                    <a:pt x="73152" y="12192"/>
                  </a:lnTo>
                  <a:lnTo>
                    <a:pt x="79248" y="9144"/>
                  </a:lnTo>
                  <a:lnTo>
                    <a:pt x="85344" y="7620"/>
                  </a:lnTo>
                  <a:lnTo>
                    <a:pt x="89916" y="6096"/>
                  </a:lnTo>
                  <a:lnTo>
                    <a:pt x="96012" y="4572"/>
                  </a:lnTo>
                  <a:lnTo>
                    <a:pt x="102108" y="3048"/>
                  </a:lnTo>
                  <a:lnTo>
                    <a:pt x="108204" y="1524"/>
                  </a:lnTo>
                  <a:lnTo>
                    <a:pt x="120383" y="1524"/>
                  </a:lnTo>
                  <a:lnTo>
                    <a:pt x="126479" y="0"/>
                  </a:lnTo>
                  <a:lnTo>
                    <a:pt x="132575" y="1524"/>
                  </a:lnTo>
                  <a:lnTo>
                    <a:pt x="143243" y="1524"/>
                  </a:lnTo>
                  <a:lnTo>
                    <a:pt x="155435" y="4572"/>
                  </a:lnTo>
                  <a:lnTo>
                    <a:pt x="161531" y="6096"/>
                  </a:lnTo>
                  <a:lnTo>
                    <a:pt x="166103" y="7620"/>
                  </a:lnTo>
                  <a:lnTo>
                    <a:pt x="172199" y="9144"/>
                  </a:lnTo>
                  <a:lnTo>
                    <a:pt x="178295" y="12192"/>
                  </a:lnTo>
                  <a:lnTo>
                    <a:pt x="182867" y="15240"/>
                  </a:lnTo>
                  <a:lnTo>
                    <a:pt x="188963" y="18288"/>
                  </a:lnTo>
                  <a:lnTo>
                    <a:pt x="202679" y="27432"/>
                  </a:lnTo>
                  <a:lnTo>
                    <a:pt x="208775" y="30480"/>
                  </a:lnTo>
                  <a:lnTo>
                    <a:pt x="211823" y="35039"/>
                  </a:lnTo>
                  <a:lnTo>
                    <a:pt x="220967" y="44183"/>
                  </a:lnTo>
                  <a:lnTo>
                    <a:pt x="224015" y="48755"/>
                  </a:lnTo>
                  <a:lnTo>
                    <a:pt x="228587" y="53327"/>
                  </a:lnTo>
                  <a:lnTo>
                    <a:pt x="231635" y="57899"/>
                  </a:lnTo>
                  <a:lnTo>
                    <a:pt x="234683" y="63995"/>
                  </a:lnTo>
                  <a:lnTo>
                    <a:pt x="237731" y="68567"/>
                  </a:lnTo>
                  <a:lnTo>
                    <a:pt x="240779" y="74663"/>
                  </a:lnTo>
                  <a:lnTo>
                    <a:pt x="242303" y="79235"/>
                  </a:lnTo>
                  <a:lnTo>
                    <a:pt x="248399" y="103619"/>
                  </a:lnTo>
                  <a:lnTo>
                    <a:pt x="249923" y="108191"/>
                  </a:lnTo>
                  <a:lnTo>
                    <a:pt x="249923" y="114287"/>
                  </a:lnTo>
                  <a:lnTo>
                    <a:pt x="251447" y="120383"/>
                  </a:lnTo>
                  <a:lnTo>
                    <a:pt x="251447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33733" y="8599245"/>
              <a:ext cx="103555" cy="103555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4846434" y="7303908"/>
              <a:ext cx="2173605" cy="2193290"/>
            </a:xfrm>
            <a:custGeom>
              <a:avLst/>
              <a:gdLst/>
              <a:ahLst/>
              <a:cxnLst/>
              <a:rect l="l" t="t" r="r" b="b"/>
              <a:pathLst>
                <a:path w="2173604" h="2193290">
                  <a:moveTo>
                    <a:pt x="0" y="2192859"/>
                  </a:moveTo>
                  <a:lnTo>
                    <a:pt x="2173046" y="2192859"/>
                  </a:lnTo>
                  <a:lnTo>
                    <a:pt x="2173046" y="0"/>
                  </a:lnTo>
                </a:path>
                <a:path w="2173604" h="2193290">
                  <a:moveTo>
                    <a:pt x="0" y="0"/>
                  </a:moveTo>
                  <a:lnTo>
                    <a:pt x="0" y="2192859"/>
                  </a:lnTo>
                </a:path>
              </a:pathLst>
            </a:custGeom>
            <a:ln w="9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 txBox="1"/>
          <p:nvPr/>
        </p:nvSpPr>
        <p:spPr>
          <a:xfrm>
            <a:off x="4832210" y="9511500"/>
            <a:ext cx="2108835" cy="4432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spc="-10" i="1">
                <a:latin typeface="Arial"/>
                <a:cs typeface="Arial"/>
              </a:rPr>
              <a:t>Ilustración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5.3.2</a:t>
            </a:r>
            <a:r>
              <a:rPr dirty="0" sz="900" spc="2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características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motor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asincrónico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trifásico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devana-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separados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(modelo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2710)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2489" y="321022"/>
            <a:ext cx="428117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5.4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MAT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devanados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separados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5.4.1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1957058"/>
            <a:ext cx="5984240" cy="28276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vacío.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239395" marR="571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5.4.1.1.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5" y="8505745"/>
            <a:ext cx="5932805" cy="1169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2255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(devanados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separados)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baja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baja).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93908" y="4946219"/>
            <a:ext cx="4643120" cy="1224915"/>
            <a:chOff x="793908" y="4946219"/>
            <a:chExt cx="4643120" cy="1224915"/>
          </a:xfrm>
        </p:grpSpPr>
        <p:sp>
          <p:nvSpPr>
            <p:cNvPr id="12" name="object 12" descr=""/>
            <p:cNvSpPr/>
            <p:nvPr/>
          </p:nvSpPr>
          <p:spPr>
            <a:xfrm>
              <a:off x="3355919" y="4951299"/>
              <a:ext cx="2075814" cy="1214755"/>
            </a:xfrm>
            <a:custGeom>
              <a:avLst/>
              <a:gdLst/>
              <a:ahLst/>
              <a:cxnLst/>
              <a:rect l="l" t="t" r="r" b="b"/>
              <a:pathLst>
                <a:path w="2075814" h="1214754">
                  <a:moveTo>
                    <a:pt x="0" y="1214474"/>
                  </a:moveTo>
                  <a:lnTo>
                    <a:pt x="2075416" y="1214474"/>
                  </a:lnTo>
                  <a:lnTo>
                    <a:pt x="2075416" y="0"/>
                  </a:lnTo>
                  <a:lnTo>
                    <a:pt x="0" y="0"/>
                  </a:lnTo>
                  <a:lnTo>
                    <a:pt x="0" y="1214474"/>
                  </a:lnTo>
                  <a:close/>
                </a:path>
              </a:pathLst>
            </a:custGeom>
            <a:ln w="96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8988" y="4952825"/>
              <a:ext cx="1827530" cy="1213485"/>
            </a:xfrm>
            <a:custGeom>
              <a:avLst/>
              <a:gdLst/>
              <a:ahLst/>
              <a:cxnLst/>
              <a:rect l="l" t="t" r="r" b="b"/>
              <a:pathLst>
                <a:path w="1827530" h="1213485">
                  <a:moveTo>
                    <a:pt x="0" y="1212948"/>
                  </a:moveTo>
                  <a:lnTo>
                    <a:pt x="1827038" y="1212948"/>
                  </a:lnTo>
                  <a:lnTo>
                    <a:pt x="1827038" y="0"/>
                  </a:lnTo>
                  <a:lnTo>
                    <a:pt x="0" y="0"/>
                  </a:lnTo>
                  <a:lnTo>
                    <a:pt x="0" y="1212948"/>
                  </a:lnTo>
                  <a:close/>
                </a:path>
              </a:pathLst>
            </a:custGeom>
            <a:ln w="96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606169" y="5756769"/>
            <a:ext cx="17589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0321" y="6461234"/>
            <a:ext cx="169460" cy="15575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056049" y="5079360"/>
            <a:ext cx="1282065" cy="34290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13360" marR="5080" indent="-201295">
              <a:lnSpc>
                <a:spcPts val="1220"/>
              </a:lnSpc>
              <a:spcBef>
                <a:spcPts val="185"/>
              </a:spcBef>
            </a:pPr>
            <a:r>
              <a:rPr dirty="0" sz="1050">
                <a:latin typeface="Arial"/>
                <a:cs typeface="Arial"/>
              </a:rPr>
              <a:t>Dispositivo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control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2730)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547011" y="5962951"/>
            <a:ext cx="287020" cy="70485"/>
            <a:chOff x="1547011" y="5962951"/>
            <a:chExt cx="287020" cy="70485"/>
          </a:xfrm>
        </p:grpSpPr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6444" y="5962951"/>
              <a:ext cx="67358" cy="70412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7011" y="5962951"/>
              <a:ext cx="65847" cy="70410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3445484" y="5059548"/>
            <a:ext cx="1971039" cy="34290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502920" marR="5080" indent="-490855">
              <a:lnSpc>
                <a:spcPts val="1220"/>
              </a:lnSpc>
              <a:spcBef>
                <a:spcPts val="185"/>
              </a:spcBef>
            </a:pPr>
            <a:r>
              <a:rPr dirty="0" sz="1050">
                <a:latin typeface="Arial"/>
                <a:cs typeface="Arial"/>
              </a:rPr>
              <a:t>Fuente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alimentación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universal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2740.1)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240443" y="8006722"/>
            <a:ext cx="1116965" cy="3416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9539" marR="5080" indent="-117475">
              <a:lnSpc>
                <a:spcPts val="1210"/>
              </a:lnSpc>
              <a:spcBef>
                <a:spcPts val="190"/>
              </a:spcBef>
            </a:pPr>
            <a:r>
              <a:rPr dirty="0" sz="1050">
                <a:latin typeface="Arial"/>
                <a:cs typeface="Arial"/>
              </a:rPr>
              <a:t>Unidad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frenado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2719)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975369" y="7469145"/>
            <a:ext cx="4090035" cy="556895"/>
            <a:chOff x="975369" y="7469145"/>
            <a:chExt cx="4090035" cy="556895"/>
          </a:xfrm>
        </p:grpSpPr>
        <p:sp>
          <p:nvSpPr>
            <p:cNvPr id="23" name="object 23" descr=""/>
            <p:cNvSpPr/>
            <p:nvPr/>
          </p:nvSpPr>
          <p:spPr>
            <a:xfrm>
              <a:off x="977274" y="7511301"/>
              <a:ext cx="441959" cy="449580"/>
            </a:xfrm>
            <a:custGeom>
              <a:avLst/>
              <a:gdLst/>
              <a:ahLst/>
              <a:cxnLst/>
              <a:rect l="l" t="t" r="r" b="b"/>
              <a:pathLst>
                <a:path w="441959" h="449579">
                  <a:moveTo>
                    <a:pt x="220946" y="0"/>
                  </a:moveTo>
                  <a:lnTo>
                    <a:pt x="201131" y="0"/>
                  </a:lnTo>
                  <a:lnTo>
                    <a:pt x="181332" y="3051"/>
                  </a:lnTo>
                  <a:lnTo>
                    <a:pt x="163040" y="7615"/>
                  </a:lnTo>
                  <a:lnTo>
                    <a:pt x="143232" y="12192"/>
                  </a:lnTo>
                  <a:lnTo>
                    <a:pt x="126474" y="21333"/>
                  </a:lnTo>
                  <a:lnTo>
                    <a:pt x="108183" y="30474"/>
                  </a:lnTo>
                  <a:lnTo>
                    <a:pt x="74662" y="54859"/>
                  </a:lnTo>
                  <a:lnTo>
                    <a:pt x="47237" y="83808"/>
                  </a:lnTo>
                  <a:lnTo>
                    <a:pt x="27424" y="117334"/>
                  </a:lnTo>
                  <a:lnTo>
                    <a:pt x="10671" y="153899"/>
                  </a:lnTo>
                  <a:lnTo>
                    <a:pt x="1523" y="195040"/>
                  </a:lnTo>
                  <a:lnTo>
                    <a:pt x="0" y="214848"/>
                  </a:lnTo>
                  <a:lnTo>
                    <a:pt x="0" y="234669"/>
                  </a:lnTo>
                  <a:lnTo>
                    <a:pt x="4568" y="275810"/>
                  </a:lnTo>
                  <a:lnTo>
                    <a:pt x="18281" y="313900"/>
                  </a:lnTo>
                  <a:lnTo>
                    <a:pt x="36571" y="348952"/>
                  </a:lnTo>
                  <a:lnTo>
                    <a:pt x="60950" y="380952"/>
                  </a:lnTo>
                  <a:lnTo>
                    <a:pt x="92953" y="406850"/>
                  </a:lnTo>
                  <a:lnTo>
                    <a:pt x="108183" y="419042"/>
                  </a:lnTo>
                  <a:lnTo>
                    <a:pt x="143232" y="435812"/>
                  </a:lnTo>
                  <a:lnTo>
                    <a:pt x="181332" y="446479"/>
                  </a:lnTo>
                  <a:lnTo>
                    <a:pt x="202669" y="449517"/>
                  </a:lnTo>
                  <a:lnTo>
                    <a:pt x="242282" y="449517"/>
                  </a:lnTo>
                  <a:lnTo>
                    <a:pt x="280372" y="441902"/>
                  </a:lnTo>
                  <a:lnTo>
                    <a:pt x="318473" y="428184"/>
                  </a:lnTo>
                  <a:lnTo>
                    <a:pt x="351997" y="406850"/>
                  </a:lnTo>
                  <a:lnTo>
                    <a:pt x="382465" y="380952"/>
                  </a:lnTo>
                  <a:lnTo>
                    <a:pt x="405321" y="348952"/>
                  </a:lnTo>
                  <a:lnTo>
                    <a:pt x="417523" y="330670"/>
                  </a:lnTo>
                  <a:lnTo>
                    <a:pt x="425134" y="313900"/>
                  </a:lnTo>
                  <a:lnTo>
                    <a:pt x="432757" y="294092"/>
                  </a:lnTo>
                  <a:lnTo>
                    <a:pt x="441902" y="254477"/>
                  </a:lnTo>
                  <a:lnTo>
                    <a:pt x="441902" y="195040"/>
                  </a:lnTo>
                  <a:lnTo>
                    <a:pt x="432757" y="153899"/>
                  </a:lnTo>
                  <a:lnTo>
                    <a:pt x="417523" y="117334"/>
                  </a:lnTo>
                  <a:lnTo>
                    <a:pt x="405321" y="100565"/>
                  </a:lnTo>
                  <a:lnTo>
                    <a:pt x="394667" y="83808"/>
                  </a:lnTo>
                  <a:lnTo>
                    <a:pt x="367231" y="53333"/>
                  </a:lnTo>
                  <a:lnTo>
                    <a:pt x="333707" y="30474"/>
                  </a:lnTo>
                  <a:lnTo>
                    <a:pt x="298661" y="12192"/>
                  </a:lnTo>
                  <a:lnTo>
                    <a:pt x="240759" y="0"/>
                  </a:lnTo>
                  <a:lnTo>
                    <a:pt x="220946" y="0"/>
                  </a:lnTo>
                </a:path>
              </a:pathLst>
            </a:custGeom>
            <a:ln w="32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25333" y="7741271"/>
              <a:ext cx="419100" cy="6350"/>
            </a:xfrm>
            <a:custGeom>
              <a:avLst/>
              <a:gdLst/>
              <a:ahLst/>
              <a:cxnLst/>
              <a:rect l="l" t="t" r="r" b="b"/>
              <a:pathLst>
                <a:path w="419100" h="6350">
                  <a:moveTo>
                    <a:pt x="19812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18288" y="6096"/>
                  </a:lnTo>
                  <a:lnTo>
                    <a:pt x="21336" y="3048"/>
                  </a:lnTo>
                  <a:lnTo>
                    <a:pt x="19812" y="1524"/>
                  </a:lnTo>
                  <a:lnTo>
                    <a:pt x="19812" y="0"/>
                  </a:lnTo>
                  <a:close/>
                </a:path>
                <a:path w="419100" h="6350">
                  <a:moveTo>
                    <a:pt x="47244" y="0"/>
                  </a:moveTo>
                  <a:lnTo>
                    <a:pt x="27432" y="0"/>
                  </a:lnTo>
                  <a:lnTo>
                    <a:pt x="27432" y="4572"/>
                  </a:lnTo>
                  <a:lnTo>
                    <a:pt x="28956" y="6096"/>
                  </a:lnTo>
                  <a:lnTo>
                    <a:pt x="45720" y="6096"/>
                  </a:lnTo>
                  <a:lnTo>
                    <a:pt x="47244" y="4572"/>
                  </a:lnTo>
                  <a:lnTo>
                    <a:pt x="47244" y="0"/>
                  </a:lnTo>
                  <a:close/>
                </a:path>
                <a:path w="419100" h="6350">
                  <a:moveTo>
                    <a:pt x="71628" y="0"/>
                  </a:moveTo>
                  <a:lnTo>
                    <a:pt x="54864" y="0"/>
                  </a:lnTo>
                  <a:lnTo>
                    <a:pt x="54864" y="1524"/>
                  </a:lnTo>
                  <a:lnTo>
                    <a:pt x="53340" y="3048"/>
                  </a:lnTo>
                  <a:lnTo>
                    <a:pt x="56388" y="6096"/>
                  </a:lnTo>
                  <a:lnTo>
                    <a:pt x="71628" y="6096"/>
                  </a:lnTo>
                  <a:lnTo>
                    <a:pt x="71628" y="4572"/>
                  </a:lnTo>
                  <a:lnTo>
                    <a:pt x="73152" y="4572"/>
                  </a:lnTo>
                  <a:lnTo>
                    <a:pt x="73152" y="1524"/>
                  </a:lnTo>
                  <a:lnTo>
                    <a:pt x="71628" y="0"/>
                  </a:lnTo>
                  <a:close/>
                </a:path>
                <a:path w="419100" h="6350">
                  <a:moveTo>
                    <a:pt x="99060" y="0"/>
                  </a:moveTo>
                  <a:lnTo>
                    <a:pt x="82296" y="0"/>
                  </a:lnTo>
                  <a:lnTo>
                    <a:pt x="80772" y="1524"/>
                  </a:lnTo>
                  <a:lnTo>
                    <a:pt x="80772" y="4572"/>
                  </a:lnTo>
                  <a:lnTo>
                    <a:pt x="82296" y="4572"/>
                  </a:lnTo>
                  <a:lnTo>
                    <a:pt x="82296" y="6096"/>
                  </a:lnTo>
                  <a:lnTo>
                    <a:pt x="97536" y="6096"/>
                  </a:lnTo>
                  <a:lnTo>
                    <a:pt x="100584" y="3048"/>
                  </a:lnTo>
                  <a:lnTo>
                    <a:pt x="99060" y="1524"/>
                  </a:lnTo>
                  <a:lnTo>
                    <a:pt x="99060" y="0"/>
                  </a:lnTo>
                  <a:close/>
                </a:path>
                <a:path w="419100" h="6350">
                  <a:moveTo>
                    <a:pt x="126492" y="0"/>
                  </a:moveTo>
                  <a:lnTo>
                    <a:pt x="106680" y="0"/>
                  </a:lnTo>
                  <a:lnTo>
                    <a:pt x="106680" y="4572"/>
                  </a:lnTo>
                  <a:lnTo>
                    <a:pt x="108204" y="6096"/>
                  </a:lnTo>
                  <a:lnTo>
                    <a:pt x="124955" y="6096"/>
                  </a:lnTo>
                  <a:lnTo>
                    <a:pt x="126492" y="4572"/>
                  </a:lnTo>
                  <a:lnTo>
                    <a:pt x="126492" y="0"/>
                  </a:lnTo>
                  <a:close/>
                </a:path>
                <a:path w="419100" h="6350">
                  <a:moveTo>
                    <a:pt x="152387" y="0"/>
                  </a:moveTo>
                  <a:lnTo>
                    <a:pt x="134099" y="0"/>
                  </a:lnTo>
                  <a:lnTo>
                    <a:pt x="134099" y="1524"/>
                  </a:lnTo>
                  <a:lnTo>
                    <a:pt x="132575" y="3048"/>
                  </a:lnTo>
                  <a:lnTo>
                    <a:pt x="135623" y="6096"/>
                  </a:lnTo>
                  <a:lnTo>
                    <a:pt x="152387" y="6096"/>
                  </a:lnTo>
                  <a:lnTo>
                    <a:pt x="152387" y="4572"/>
                  </a:lnTo>
                  <a:lnTo>
                    <a:pt x="153911" y="4572"/>
                  </a:lnTo>
                  <a:lnTo>
                    <a:pt x="153911" y="1524"/>
                  </a:lnTo>
                  <a:lnTo>
                    <a:pt x="152387" y="0"/>
                  </a:lnTo>
                  <a:close/>
                </a:path>
                <a:path w="419100" h="6350">
                  <a:moveTo>
                    <a:pt x="178295" y="0"/>
                  </a:moveTo>
                  <a:lnTo>
                    <a:pt x="161531" y="0"/>
                  </a:lnTo>
                  <a:lnTo>
                    <a:pt x="160007" y="1524"/>
                  </a:lnTo>
                  <a:lnTo>
                    <a:pt x="160007" y="4572"/>
                  </a:lnTo>
                  <a:lnTo>
                    <a:pt x="161531" y="4572"/>
                  </a:lnTo>
                  <a:lnTo>
                    <a:pt x="161531" y="6096"/>
                  </a:lnTo>
                  <a:lnTo>
                    <a:pt x="176771" y="6096"/>
                  </a:lnTo>
                  <a:lnTo>
                    <a:pt x="179819" y="3048"/>
                  </a:lnTo>
                  <a:lnTo>
                    <a:pt x="178295" y="1524"/>
                  </a:lnTo>
                  <a:lnTo>
                    <a:pt x="178295" y="0"/>
                  </a:lnTo>
                  <a:close/>
                </a:path>
                <a:path w="419100" h="6350">
                  <a:moveTo>
                    <a:pt x="205727" y="0"/>
                  </a:moveTo>
                  <a:lnTo>
                    <a:pt x="187439" y="0"/>
                  </a:lnTo>
                  <a:lnTo>
                    <a:pt x="187439" y="4572"/>
                  </a:lnTo>
                  <a:lnTo>
                    <a:pt x="188963" y="6096"/>
                  </a:lnTo>
                  <a:lnTo>
                    <a:pt x="204203" y="6096"/>
                  </a:lnTo>
                  <a:lnTo>
                    <a:pt x="205727" y="4572"/>
                  </a:lnTo>
                  <a:lnTo>
                    <a:pt x="205727" y="0"/>
                  </a:lnTo>
                  <a:close/>
                </a:path>
                <a:path w="419100" h="6350">
                  <a:moveTo>
                    <a:pt x="231635" y="0"/>
                  </a:moveTo>
                  <a:lnTo>
                    <a:pt x="213347" y="0"/>
                  </a:lnTo>
                  <a:lnTo>
                    <a:pt x="213347" y="1524"/>
                  </a:lnTo>
                  <a:lnTo>
                    <a:pt x="211823" y="3048"/>
                  </a:lnTo>
                  <a:lnTo>
                    <a:pt x="214871" y="6096"/>
                  </a:lnTo>
                  <a:lnTo>
                    <a:pt x="231635" y="6096"/>
                  </a:lnTo>
                  <a:lnTo>
                    <a:pt x="231635" y="4572"/>
                  </a:lnTo>
                  <a:lnTo>
                    <a:pt x="233159" y="4572"/>
                  </a:lnTo>
                  <a:lnTo>
                    <a:pt x="233159" y="1524"/>
                  </a:lnTo>
                  <a:lnTo>
                    <a:pt x="231635" y="0"/>
                  </a:lnTo>
                  <a:close/>
                </a:path>
                <a:path w="419100" h="6350">
                  <a:moveTo>
                    <a:pt x="256019" y="0"/>
                  </a:moveTo>
                  <a:lnTo>
                    <a:pt x="240779" y="0"/>
                  </a:lnTo>
                  <a:lnTo>
                    <a:pt x="239255" y="1524"/>
                  </a:lnTo>
                  <a:lnTo>
                    <a:pt x="239255" y="4572"/>
                  </a:lnTo>
                  <a:lnTo>
                    <a:pt x="240779" y="4572"/>
                  </a:lnTo>
                  <a:lnTo>
                    <a:pt x="240779" y="6096"/>
                  </a:lnTo>
                  <a:lnTo>
                    <a:pt x="256019" y="6096"/>
                  </a:lnTo>
                  <a:lnTo>
                    <a:pt x="257543" y="4572"/>
                  </a:lnTo>
                  <a:lnTo>
                    <a:pt x="260591" y="3048"/>
                  </a:lnTo>
                  <a:lnTo>
                    <a:pt x="257543" y="1524"/>
                  </a:lnTo>
                  <a:lnTo>
                    <a:pt x="256019" y="0"/>
                  </a:lnTo>
                  <a:close/>
                </a:path>
                <a:path w="419100" h="6350">
                  <a:moveTo>
                    <a:pt x="283438" y="0"/>
                  </a:moveTo>
                  <a:lnTo>
                    <a:pt x="268211" y="0"/>
                  </a:lnTo>
                  <a:lnTo>
                    <a:pt x="266687" y="1524"/>
                  </a:lnTo>
                  <a:lnTo>
                    <a:pt x="266687" y="4572"/>
                  </a:lnTo>
                  <a:lnTo>
                    <a:pt x="268211" y="6096"/>
                  </a:lnTo>
                  <a:lnTo>
                    <a:pt x="283438" y="6096"/>
                  </a:lnTo>
                  <a:lnTo>
                    <a:pt x="284962" y="4572"/>
                  </a:lnTo>
                  <a:lnTo>
                    <a:pt x="284962" y="1524"/>
                  </a:lnTo>
                  <a:lnTo>
                    <a:pt x="283438" y="0"/>
                  </a:lnTo>
                  <a:close/>
                </a:path>
                <a:path w="419100" h="6350">
                  <a:moveTo>
                    <a:pt x="310870" y="0"/>
                  </a:moveTo>
                  <a:lnTo>
                    <a:pt x="295630" y="0"/>
                  </a:lnTo>
                  <a:lnTo>
                    <a:pt x="292582" y="1524"/>
                  </a:lnTo>
                  <a:lnTo>
                    <a:pt x="291058" y="3048"/>
                  </a:lnTo>
                  <a:lnTo>
                    <a:pt x="292582" y="4572"/>
                  </a:lnTo>
                  <a:lnTo>
                    <a:pt x="295630" y="6096"/>
                  </a:lnTo>
                  <a:lnTo>
                    <a:pt x="310870" y="6096"/>
                  </a:lnTo>
                  <a:lnTo>
                    <a:pt x="310870" y="4572"/>
                  </a:lnTo>
                  <a:lnTo>
                    <a:pt x="312394" y="4572"/>
                  </a:lnTo>
                  <a:lnTo>
                    <a:pt x="312394" y="1524"/>
                  </a:lnTo>
                  <a:lnTo>
                    <a:pt x="310870" y="1524"/>
                  </a:lnTo>
                  <a:lnTo>
                    <a:pt x="310870" y="0"/>
                  </a:lnTo>
                  <a:close/>
                </a:path>
                <a:path w="419100" h="6350">
                  <a:moveTo>
                    <a:pt x="336778" y="0"/>
                  </a:moveTo>
                  <a:lnTo>
                    <a:pt x="320014" y="0"/>
                  </a:lnTo>
                  <a:lnTo>
                    <a:pt x="320014" y="1524"/>
                  </a:lnTo>
                  <a:lnTo>
                    <a:pt x="318490" y="1524"/>
                  </a:lnTo>
                  <a:lnTo>
                    <a:pt x="318490" y="4572"/>
                  </a:lnTo>
                  <a:lnTo>
                    <a:pt x="320014" y="6096"/>
                  </a:lnTo>
                  <a:lnTo>
                    <a:pt x="338302" y="6096"/>
                  </a:lnTo>
                  <a:lnTo>
                    <a:pt x="338302" y="4572"/>
                  </a:lnTo>
                  <a:lnTo>
                    <a:pt x="339826" y="3048"/>
                  </a:lnTo>
                  <a:lnTo>
                    <a:pt x="336778" y="0"/>
                  </a:lnTo>
                  <a:close/>
                </a:path>
                <a:path w="419100" h="6350">
                  <a:moveTo>
                    <a:pt x="362686" y="0"/>
                  </a:moveTo>
                  <a:lnTo>
                    <a:pt x="347446" y="0"/>
                  </a:lnTo>
                  <a:lnTo>
                    <a:pt x="345922" y="1524"/>
                  </a:lnTo>
                  <a:lnTo>
                    <a:pt x="345922" y="6096"/>
                  </a:lnTo>
                  <a:lnTo>
                    <a:pt x="364210" y="6096"/>
                  </a:lnTo>
                  <a:lnTo>
                    <a:pt x="364210" y="1524"/>
                  </a:lnTo>
                  <a:lnTo>
                    <a:pt x="362686" y="0"/>
                  </a:lnTo>
                  <a:close/>
                </a:path>
                <a:path w="419100" h="6350">
                  <a:moveTo>
                    <a:pt x="390118" y="0"/>
                  </a:moveTo>
                  <a:lnTo>
                    <a:pt x="374878" y="0"/>
                  </a:lnTo>
                  <a:lnTo>
                    <a:pt x="371830" y="3048"/>
                  </a:lnTo>
                  <a:lnTo>
                    <a:pt x="373354" y="4572"/>
                  </a:lnTo>
                  <a:lnTo>
                    <a:pt x="373354" y="6096"/>
                  </a:lnTo>
                  <a:lnTo>
                    <a:pt x="390118" y="6096"/>
                  </a:lnTo>
                  <a:lnTo>
                    <a:pt x="391642" y="4572"/>
                  </a:lnTo>
                  <a:lnTo>
                    <a:pt x="391642" y="1524"/>
                  </a:lnTo>
                  <a:lnTo>
                    <a:pt x="390118" y="1524"/>
                  </a:lnTo>
                  <a:lnTo>
                    <a:pt x="390118" y="0"/>
                  </a:lnTo>
                  <a:close/>
                </a:path>
                <a:path w="419100" h="6350">
                  <a:moveTo>
                    <a:pt x="416026" y="0"/>
                  </a:moveTo>
                  <a:lnTo>
                    <a:pt x="399262" y="0"/>
                  </a:lnTo>
                  <a:lnTo>
                    <a:pt x="399262" y="1524"/>
                  </a:lnTo>
                  <a:lnTo>
                    <a:pt x="397738" y="1524"/>
                  </a:lnTo>
                  <a:lnTo>
                    <a:pt x="397738" y="4572"/>
                  </a:lnTo>
                  <a:lnTo>
                    <a:pt x="399262" y="6096"/>
                  </a:lnTo>
                  <a:lnTo>
                    <a:pt x="417550" y="6096"/>
                  </a:lnTo>
                  <a:lnTo>
                    <a:pt x="417550" y="4572"/>
                  </a:lnTo>
                  <a:lnTo>
                    <a:pt x="419074" y="3048"/>
                  </a:lnTo>
                  <a:lnTo>
                    <a:pt x="416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425333" y="7741271"/>
              <a:ext cx="419100" cy="6350"/>
            </a:xfrm>
            <a:custGeom>
              <a:avLst/>
              <a:gdLst/>
              <a:ahLst/>
              <a:cxnLst/>
              <a:rect l="l" t="t" r="r" b="b"/>
              <a:pathLst>
                <a:path w="419100" h="6350">
                  <a:moveTo>
                    <a:pt x="4572" y="0"/>
                  </a:moveTo>
                  <a:lnTo>
                    <a:pt x="19812" y="0"/>
                  </a:lnTo>
                  <a:lnTo>
                    <a:pt x="19812" y="1524"/>
                  </a:lnTo>
                  <a:lnTo>
                    <a:pt x="21336" y="3048"/>
                  </a:lnTo>
                  <a:lnTo>
                    <a:pt x="18288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close/>
                </a:path>
                <a:path w="419100" h="6350">
                  <a:moveTo>
                    <a:pt x="30480" y="0"/>
                  </a:moveTo>
                  <a:lnTo>
                    <a:pt x="47244" y="0"/>
                  </a:lnTo>
                  <a:lnTo>
                    <a:pt x="47244" y="4572"/>
                  </a:lnTo>
                  <a:lnTo>
                    <a:pt x="45720" y="6096"/>
                  </a:lnTo>
                  <a:lnTo>
                    <a:pt x="28956" y="6096"/>
                  </a:lnTo>
                  <a:lnTo>
                    <a:pt x="27432" y="4572"/>
                  </a:lnTo>
                  <a:lnTo>
                    <a:pt x="27432" y="0"/>
                  </a:lnTo>
                  <a:lnTo>
                    <a:pt x="30480" y="0"/>
                  </a:lnTo>
                  <a:close/>
                </a:path>
                <a:path w="419100" h="6350">
                  <a:moveTo>
                    <a:pt x="57912" y="0"/>
                  </a:moveTo>
                  <a:lnTo>
                    <a:pt x="71628" y="0"/>
                  </a:lnTo>
                  <a:lnTo>
                    <a:pt x="73152" y="1524"/>
                  </a:lnTo>
                  <a:lnTo>
                    <a:pt x="73152" y="4572"/>
                  </a:lnTo>
                  <a:lnTo>
                    <a:pt x="71628" y="4572"/>
                  </a:lnTo>
                  <a:lnTo>
                    <a:pt x="71628" y="6096"/>
                  </a:lnTo>
                  <a:lnTo>
                    <a:pt x="56388" y="6096"/>
                  </a:lnTo>
                  <a:lnTo>
                    <a:pt x="53340" y="3048"/>
                  </a:lnTo>
                  <a:lnTo>
                    <a:pt x="54864" y="1524"/>
                  </a:lnTo>
                  <a:lnTo>
                    <a:pt x="54864" y="0"/>
                  </a:lnTo>
                  <a:lnTo>
                    <a:pt x="57912" y="0"/>
                  </a:lnTo>
                  <a:close/>
                </a:path>
                <a:path w="419100" h="6350">
                  <a:moveTo>
                    <a:pt x="83820" y="0"/>
                  </a:moveTo>
                  <a:lnTo>
                    <a:pt x="99060" y="0"/>
                  </a:lnTo>
                  <a:lnTo>
                    <a:pt x="99060" y="1524"/>
                  </a:lnTo>
                  <a:lnTo>
                    <a:pt x="100584" y="3048"/>
                  </a:lnTo>
                  <a:lnTo>
                    <a:pt x="97536" y="6096"/>
                  </a:lnTo>
                  <a:lnTo>
                    <a:pt x="82296" y="6096"/>
                  </a:lnTo>
                  <a:lnTo>
                    <a:pt x="82296" y="4572"/>
                  </a:lnTo>
                  <a:lnTo>
                    <a:pt x="80772" y="4572"/>
                  </a:lnTo>
                  <a:lnTo>
                    <a:pt x="80772" y="1524"/>
                  </a:lnTo>
                  <a:lnTo>
                    <a:pt x="82296" y="0"/>
                  </a:lnTo>
                  <a:lnTo>
                    <a:pt x="83820" y="0"/>
                  </a:lnTo>
                  <a:close/>
                </a:path>
                <a:path w="419100" h="6350">
                  <a:moveTo>
                    <a:pt x="109728" y="0"/>
                  </a:moveTo>
                  <a:lnTo>
                    <a:pt x="126492" y="0"/>
                  </a:lnTo>
                  <a:lnTo>
                    <a:pt x="126492" y="4572"/>
                  </a:lnTo>
                  <a:lnTo>
                    <a:pt x="124955" y="6096"/>
                  </a:lnTo>
                  <a:lnTo>
                    <a:pt x="108204" y="6096"/>
                  </a:lnTo>
                  <a:lnTo>
                    <a:pt x="106680" y="4572"/>
                  </a:lnTo>
                  <a:lnTo>
                    <a:pt x="106680" y="0"/>
                  </a:lnTo>
                  <a:lnTo>
                    <a:pt x="109728" y="0"/>
                  </a:lnTo>
                  <a:close/>
                </a:path>
                <a:path w="419100" h="6350">
                  <a:moveTo>
                    <a:pt x="137147" y="0"/>
                  </a:moveTo>
                  <a:lnTo>
                    <a:pt x="152387" y="0"/>
                  </a:lnTo>
                  <a:lnTo>
                    <a:pt x="153911" y="1524"/>
                  </a:lnTo>
                  <a:lnTo>
                    <a:pt x="153911" y="4572"/>
                  </a:lnTo>
                  <a:lnTo>
                    <a:pt x="152387" y="4572"/>
                  </a:lnTo>
                  <a:lnTo>
                    <a:pt x="152387" y="6096"/>
                  </a:lnTo>
                  <a:lnTo>
                    <a:pt x="135623" y="6096"/>
                  </a:lnTo>
                  <a:lnTo>
                    <a:pt x="132575" y="3048"/>
                  </a:lnTo>
                  <a:lnTo>
                    <a:pt x="134099" y="1524"/>
                  </a:lnTo>
                  <a:lnTo>
                    <a:pt x="134099" y="0"/>
                  </a:lnTo>
                  <a:lnTo>
                    <a:pt x="137147" y="0"/>
                  </a:lnTo>
                  <a:close/>
                </a:path>
                <a:path w="419100" h="6350">
                  <a:moveTo>
                    <a:pt x="163055" y="0"/>
                  </a:moveTo>
                  <a:lnTo>
                    <a:pt x="178295" y="0"/>
                  </a:lnTo>
                  <a:lnTo>
                    <a:pt x="178295" y="1524"/>
                  </a:lnTo>
                  <a:lnTo>
                    <a:pt x="179819" y="3048"/>
                  </a:lnTo>
                  <a:lnTo>
                    <a:pt x="176771" y="6096"/>
                  </a:lnTo>
                  <a:lnTo>
                    <a:pt x="161531" y="6096"/>
                  </a:lnTo>
                  <a:lnTo>
                    <a:pt x="161531" y="4572"/>
                  </a:lnTo>
                  <a:lnTo>
                    <a:pt x="160007" y="4572"/>
                  </a:lnTo>
                  <a:lnTo>
                    <a:pt x="160007" y="1524"/>
                  </a:lnTo>
                  <a:lnTo>
                    <a:pt x="161531" y="0"/>
                  </a:lnTo>
                  <a:lnTo>
                    <a:pt x="163055" y="0"/>
                  </a:lnTo>
                  <a:close/>
                </a:path>
                <a:path w="419100" h="6350">
                  <a:moveTo>
                    <a:pt x="190487" y="0"/>
                  </a:moveTo>
                  <a:lnTo>
                    <a:pt x="205727" y="0"/>
                  </a:lnTo>
                  <a:lnTo>
                    <a:pt x="205727" y="4572"/>
                  </a:lnTo>
                  <a:lnTo>
                    <a:pt x="204203" y="6096"/>
                  </a:lnTo>
                  <a:lnTo>
                    <a:pt x="188963" y="6096"/>
                  </a:lnTo>
                  <a:lnTo>
                    <a:pt x="187439" y="4572"/>
                  </a:lnTo>
                  <a:lnTo>
                    <a:pt x="187439" y="0"/>
                  </a:lnTo>
                  <a:lnTo>
                    <a:pt x="190487" y="0"/>
                  </a:lnTo>
                  <a:close/>
                </a:path>
                <a:path w="419100" h="6350">
                  <a:moveTo>
                    <a:pt x="216395" y="0"/>
                  </a:moveTo>
                  <a:lnTo>
                    <a:pt x="231635" y="0"/>
                  </a:lnTo>
                  <a:lnTo>
                    <a:pt x="233159" y="1524"/>
                  </a:lnTo>
                  <a:lnTo>
                    <a:pt x="233159" y="4572"/>
                  </a:lnTo>
                  <a:lnTo>
                    <a:pt x="231635" y="4572"/>
                  </a:lnTo>
                  <a:lnTo>
                    <a:pt x="231635" y="6096"/>
                  </a:lnTo>
                  <a:lnTo>
                    <a:pt x="214871" y="6096"/>
                  </a:lnTo>
                  <a:lnTo>
                    <a:pt x="211823" y="3048"/>
                  </a:lnTo>
                  <a:lnTo>
                    <a:pt x="213347" y="1524"/>
                  </a:lnTo>
                  <a:lnTo>
                    <a:pt x="213347" y="0"/>
                  </a:lnTo>
                  <a:lnTo>
                    <a:pt x="216395" y="0"/>
                  </a:lnTo>
                  <a:close/>
                </a:path>
                <a:path w="419100" h="6350">
                  <a:moveTo>
                    <a:pt x="242303" y="0"/>
                  </a:moveTo>
                  <a:lnTo>
                    <a:pt x="256019" y="0"/>
                  </a:lnTo>
                  <a:lnTo>
                    <a:pt x="257543" y="1524"/>
                  </a:lnTo>
                  <a:lnTo>
                    <a:pt x="260591" y="3048"/>
                  </a:lnTo>
                  <a:lnTo>
                    <a:pt x="257543" y="4572"/>
                  </a:lnTo>
                  <a:lnTo>
                    <a:pt x="256019" y="6096"/>
                  </a:lnTo>
                  <a:lnTo>
                    <a:pt x="240779" y="6096"/>
                  </a:lnTo>
                  <a:lnTo>
                    <a:pt x="240779" y="4572"/>
                  </a:lnTo>
                  <a:lnTo>
                    <a:pt x="239255" y="4572"/>
                  </a:lnTo>
                  <a:lnTo>
                    <a:pt x="239255" y="1524"/>
                  </a:lnTo>
                  <a:lnTo>
                    <a:pt x="240779" y="0"/>
                  </a:lnTo>
                  <a:lnTo>
                    <a:pt x="242303" y="0"/>
                  </a:lnTo>
                  <a:close/>
                </a:path>
                <a:path w="419100" h="6350">
                  <a:moveTo>
                    <a:pt x="269735" y="0"/>
                  </a:moveTo>
                  <a:lnTo>
                    <a:pt x="283438" y="0"/>
                  </a:lnTo>
                  <a:lnTo>
                    <a:pt x="284962" y="1524"/>
                  </a:lnTo>
                  <a:lnTo>
                    <a:pt x="284962" y="4572"/>
                  </a:lnTo>
                  <a:lnTo>
                    <a:pt x="283438" y="6096"/>
                  </a:lnTo>
                  <a:lnTo>
                    <a:pt x="268211" y="6096"/>
                  </a:lnTo>
                  <a:lnTo>
                    <a:pt x="266687" y="4572"/>
                  </a:lnTo>
                  <a:lnTo>
                    <a:pt x="266687" y="1524"/>
                  </a:lnTo>
                  <a:lnTo>
                    <a:pt x="268211" y="0"/>
                  </a:lnTo>
                  <a:lnTo>
                    <a:pt x="269735" y="0"/>
                  </a:lnTo>
                  <a:close/>
                </a:path>
                <a:path w="419100" h="6350">
                  <a:moveTo>
                    <a:pt x="297154" y="0"/>
                  </a:moveTo>
                  <a:lnTo>
                    <a:pt x="310870" y="0"/>
                  </a:lnTo>
                  <a:lnTo>
                    <a:pt x="310870" y="1524"/>
                  </a:lnTo>
                  <a:lnTo>
                    <a:pt x="312394" y="1524"/>
                  </a:lnTo>
                  <a:lnTo>
                    <a:pt x="312394" y="4572"/>
                  </a:lnTo>
                  <a:lnTo>
                    <a:pt x="310870" y="4572"/>
                  </a:lnTo>
                  <a:lnTo>
                    <a:pt x="310870" y="6096"/>
                  </a:lnTo>
                  <a:lnTo>
                    <a:pt x="295630" y="6096"/>
                  </a:lnTo>
                  <a:lnTo>
                    <a:pt x="292582" y="4572"/>
                  </a:lnTo>
                  <a:lnTo>
                    <a:pt x="291058" y="3048"/>
                  </a:lnTo>
                  <a:lnTo>
                    <a:pt x="292582" y="1524"/>
                  </a:lnTo>
                  <a:lnTo>
                    <a:pt x="295630" y="0"/>
                  </a:lnTo>
                  <a:lnTo>
                    <a:pt x="297154" y="0"/>
                  </a:lnTo>
                  <a:close/>
                </a:path>
                <a:path w="419100" h="6350">
                  <a:moveTo>
                    <a:pt x="321538" y="0"/>
                  </a:moveTo>
                  <a:lnTo>
                    <a:pt x="336778" y="0"/>
                  </a:lnTo>
                  <a:lnTo>
                    <a:pt x="339826" y="3048"/>
                  </a:lnTo>
                  <a:lnTo>
                    <a:pt x="338302" y="4572"/>
                  </a:lnTo>
                  <a:lnTo>
                    <a:pt x="338302" y="6096"/>
                  </a:lnTo>
                  <a:lnTo>
                    <a:pt x="320014" y="6096"/>
                  </a:lnTo>
                  <a:lnTo>
                    <a:pt x="318490" y="4572"/>
                  </a:lnTo>
                  <a:lnTo>
                    <a:pt x="318490" y="1524"/>
                  </a:lnTo>
                  <a:lnTo>
                    <a:pt x="320014" y="1524"/>
                  </a:lnTo>
                  <a:lnTo>
                    <a:pt x="320014" y="0"/>
                  </a:lnTo>
                  <a:lnTo>
                    <a:pt x="321538" y="0"/>
                  </a:lnTo>
                  <a:close/>
                </a:path>
                <a:path w="419100" h="6350">
                  <a:moveTo>
                    <a:pt x="348970" y="0"/>
                  </a:moveTo>
                  <a:lnTo>
                    <a:pt x="362686" y="0"/>
                  </a:lnTo>
                  <a:lnTo>
                    <a:pt x="364210" y="1524"/>
                  </a:lnTo>
                  <a:lnTo>
                    <a:pt x="364210" y="6096"/>
                  </a:lnTo>
                  <a:lnTo>
                    <a:pt x="345922" y="6096"/>
                  </a:lnTo>
                  <a:lnTo>
                    <a:pt x="345922" y="1524"/>
                  </a:lnTo>
                  <a:lnTo>
                    <a:pt x="347446" y="0"/>
                  </a:lnTo>
                  <a:lnTo>
                    <a:pt x="348970" y="0"/>
                  </a:lnTo>
                  <a:close/>
                </a:path>
                <a:path w="419100" h="6350">
                  <a:moveTo>
                    <a:pt x="376402" y="0"/>
                  </a:moveTo>
                  <a:lnTo>
                    <a:pt x="390118" y="0"/>
                  </a:lnTo>
                  <a:lnTo>
                    <a:pt x="390118" y="1524"/>
                  </a:lnTo>
                  <a:lnTo>
                    <a:pt x="391642" y="1524"/>
                  </a:lnTo>
                  <a:lnTo>
                    <a:pt x="391642" y="4572"/>
                  </a:lnTo>
                  <a:lnTo>
                    <a:pt x="390118" y="6096"/>
                  </a:lnTo>
                  <a:lnTo>
                    <a:pt x="373354" y="6096"/>
                  </a:lnTo>
                  <a:lnTo>
                    <a:pt x="373354" y="4572"/>
                  </a:lnTo>
                  <a:lnTo>
                    <a:pt x="371830" y="3048"/>
                  </a:lnTo>
                  <a:lnTo>
                    <a:pt x="374878" y="0"/>
                  </a:lnTo>
                  <a:lnTo>
                    <a:pt x="376402" y="0"/>
                  </a:lnTo>
                  <a:close/>
                </a:path>
                <a:path w="419100" h="6350">
                  <a:moveTo>
                    <a:pt x="400786" y="0"/>
                  </a:moveTo>
                  <a:lnTo>
                    <a:pt x="416026" y="0"/>
                  </a:lnTo>
                  <a:lnTo>
                    <a:pt x="419074" y="3048"/>
                  </a:lnTo>
                  <a:lnTo>
                    <a:pt x="417550" y="4572"/>
                  </a:lnTo>
                  <a:lnTo>
                    <a:pt x="417550" y="6096"/>
                  </a:lnTo>
                  <a:lnTo>
                    <a:pt x="399262" y="6096"/>
                  </a:lnTo>
                  <a:lnTo>
                    <a:pt x="397738" y="4572"/>
                  </a:lnTo>
                  <a:lnTo>
                    <a:pt x="397738" y="1524"/>
                  </a:lnTo>
                  <a:lnTo>
                    <a:pt x="399262" y="1524"/>
                  </a:lnTo>
                  <a:lnTo>
                    <a:pt x="399262" y="0"/>
                  </a:lnTo>
                  <a:lnTo>
                    <a:pt x="40078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524678" y="7471685"/>
              <a:ext cx="538480" cy="551815"/>
            </a:xfrm>
            <a:custGeom>
              <a:avLst/>
              <a:gdLst/>
              <a:ahLst/>
              <a:cxnLst/>
              <a:rect l="l" t="t" r="r" b="b"/>
              <a:pathLst>
                <a:path w="538479" h="551815">
                  <a:moveTo>
                    <a:pt x="271235" y="0"/>
                  </a:moveTo>
                  <a:lnTo>
                    <a:pt x="248379" y="0"/>
                  </a:lnTo>
                  <a:lnTo>
                    <a:pt x="225522" y="3038"/>
                  </a:lnTo>
                  <a:lnTo>
                    <a:pt x="204188" y="9141"/>
                  </a:lnTo>
                  <a:lnTo>
                    <a:pt x="181331" y="15230"/>
                  </a:lnTo>
                  <a:lnTo>
                    <a:pt x="141706" y="33513"/>
                  </a:lnTo>
                  <a:lnTo>
                    <a:pt x="103616" y="59423"/>
                  </a:lnTo>
                  <a:lnTo>
                    <a:pt x="71614" y="88372"/>
                  </a:lnTo>
                  <a:lnTo>
                    <a:pt x="44191" y="124950"/>
                  </a:lnTo>
                  <a:lnTo>
                    <a:pt x="22856" y="166091"/>
                  </a:lnTo>
                  <a:lnTo>
                    <a:pt x="9145" y="208758"/>
                  </a:lnTo>
                  <a:lnTo>
                    <a:pt x="0" y="254464"/>
                  </a:lnTo>
                  <a:lnTo>
                    <a:pt x="0" y="297131"/>
                  </a:lnTo>
                  <a:lnTo>
                    <a:pt x="9145" y="342849"/>
                  </a:lnTo>
                  <a:lnTo>
                    <a:pt x="22856" y="387042"/>
                  </a:lnTo>
                  <a:lnTo>
                    <a:pt x="45713" y="426658"/>
                  </a:lnTo>
                  <a:lnTo>
                    <a:pt x="71614" y="461710"/>
                  </a:lnTo>
                  <a:lnTo>
                    <a:pt x="103616" y="493710"/>
                  </a:lnTo>
                  <a:lnTo>
                    <a:pt x="141706" y="516569"/>
                  </a:lnTo>
                  <a:lnTo>
                    <a:pt x="163040" y="528762"/>
                  </a:lnTo>
                  <a:lnTo>
                    <a:pt x="182853" y="536377"/>
                  </a:lnTo>
                  <a:lnTo>
                    <a:pt x="204188" y="542467"/>
                  </a:lnTo>
                  <a:lnTo>
                    <a:pt x="227044" y="547044"/>
                  </a:lnTo>
                  <a:lnTo>
                    <a:pt x="248379" y="551608"/>
                  </a:lnTo>
                  <a:lnTo>
                    <a:pt x="292570" y="551608"/>
                  </a:lnTo>
                  <a:lnTo>
                    <a:pt x="313905" y="545518"/>
                  </a:lnTo>
                  <a:lnTo>
                    <a:pt x="336761" y="540941"/>
                  </a:lnTo>
                  <a:lnTo>
                    <a:pt x="358083" y="534851"/>
                  </a:lnTo>
                  <a:lnTo>
                    <a:pt x="379418" y="527236"/>
                  </a:lnTo>
                  <a:lnTo>
                    <a:pt x="397708" y="516569"/>
                  </a:lnTo>
                  <a:lnTo>
                    <a:pt x="417521" y="505902"/>
                  </a:lnTo>
                  <a:lnTo>
                    <a:pt x="434276" y="492184"/>
                  </a:lnTo>
                  <a:lnTo>
                    <a:pt x="452567" y="478466"/>
                  </a:lnTo>
                  <a:lnTo>
                    <a:pt x="467800" y="461710"/>
                  </a:lnTo>
                  <a:lnTo>
                    <a:pt x="483047" y="443427"/>
                  </a:lnTo>
                  <a:lnTo>
                    <a:pt x="495236" y="426658"/>
                  </a:lnTo>
                  <a:lnTo>
                    <a:pt x="505903" y="405324"/>
                  </a:lnTo>
                  <a:lnTo>
                    <a:pt x="518093" y="385516"/>
                  </a:lnTo>
                  <a:lnTo>
                    <a:pt x="530282" y="342849"/>
                  </a:lnTo>
                  <a:lnTo>
                    <a:pt x="534848" y="319990"/>
                  </a:lnTo>
                  <a:lnTo>
                    <a:pt x="537893" y="297131"/>
                  </a:lnTo>
                  <a:lnTo>
                    <a:pt x="537893" y="251425"/>
                  </a:lnTo>
                  <a:lnTo>
                    <a:pt x="530282" y="207232"/>
                  </a:lnTo>
                  <a:lnTo>
                    <a:pt x="516571" y="164565"/>
                  </a:lnTo>
                  <a:lnTo>
                    <a:pt x="495236" y="124950"/>
                  </a:lnTo>
                  <a:lnTo>
                    <a:pt x="466278" y="88372"/>
                  </a:lnTo>
                  <a:lnTo>
                    <a:pt x="434276" y="59423"/>
                  </a:lnTo>
                  <a:lnTo>
                    <a:pt x="417521" y="44179"/>
                  </a:lnTo>
                  <a:lnTo>
                    <a:pt x="377896" y="22846"/>
                  </a:lnTo>
                  <a:lnTo>
                    <a:pt x="336761" y="9141"/>
                  </a:lnTo>
                  <a:lnTo>
                    <a:pt x="291048" y="0"/>
                  </a:lnTo>
                  <a:lnTo>
                    <a:pt x="271235" y="0"/>
                  </a:lnTo>
                </a:path>
              </a:pathLst>
            </a:custGeom>
            <a:ln w="4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3398253" y="7785849"/>
            <a:ext cx="86360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latin typeface="Arial"/>
                <a:cs typeface="Arial"/>
              </a:rPr>
              <a:t>Motor</a:t>
            </a:r>
            <a:r>
              <a:rPr dirty="0" sz="850" spc="-6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asincrónico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784766" y="5900475"/>
            <a:ext cx="1837689" cy="2510790"/>
            <a:chOff x="784766" y="5900475"/>
            <a:chExt cx="1837689" cy="2510790"/>
          </a:xfrm>
        </p:grpSpPr>
        <p:pic>
          <p:nvPicPr>
            <p:cNvPr id="29" name="object 2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499" y="5900475"/>
              <a:ext cx="207544" cy="21212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499" y="7008282"/>
              <a:ext cx="209078" cy="212133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789846" y="6912436"/>
              <a:ext cx="1827530" cy="1493520"/>
            </a:xfrm>
            <a:custGeom>
              <a:avLst/>
              <a:gdLst/>
              <a:ahLst/>
              <a:cxnLst/>
              <a:rect l="l" t="t" r="r" b="b"/>
              <a:pathLst>
                <a:path w="1827530" h="1493520">
                  <a:moveTo>
                    <a:pt x="0" y="1493336"/>
                  </a:moveTo>
                  <a:lnTo>
                    <a:pt x="1827036" y="1493336"/>
                  </a:lnTo>
                  <a:lnTo>
                    <a:pt x="1827036" y="0"/>
                  </a:lnTo>
                  <a:lnTo>
                    <a:pt x="0" y="0"/>
                  </a:lnTo>
                  <a:lnTo>
                    <a:pt x="0" y="1493336"/>
                  </a:lnTo>
                  <a:close/>
                </a:path>
              </a:pathLst>
            </a:custGeom>
            <a:ln w="9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199807" y="7768704"/>
              <a:ext cx="113030" cy="53340"/>
            </a:xfrm>
            <a:custGeom>
              <a:avLst/>
              <a:gdLst/>
              <a:ahLst/>
              <a:cxnLst/>
              <a:rect l="l" t="t" r="r" b="b"/>
              <a:pathLst>
                <a:path w="113030" h="53340">
                  <a:moveTo>
                    <a:pt x="0" y="27419"/>
                  </a:moveTo>
                  <a:lnTo>
                    <a:pt x="16764" y="6096"/>
                  </a:lnTo>
                  <a:lnTo>
                    <a:pt x="19809" y="1524"/>
                  </a:lnTo>
                  <a:lnTo>
                    <a:pt x="24384" y="0"/>
                  </a:lnTo>
                  <a:lnTo>
                    <a:pt x="28957" y="0"/>
                  </a:lnTo>
                  <a:lnTo>
                    <a:pt x="33526" y="1524"/>
                  </a:lnTo>
                  <a:lnTo>
                    <a:pt x="36577" y="6096"/>
                  </a:lnTo>
                  <a:lnTo>
                    <a:pt x="39624" y="7620"/>
                  </a:lnTo>
                  <a:lnTo>
                    <a:pt x="44197" y="10668"/>
                  </a:lnTo>
                  <a:lnTo>
                    <a:pt x="48766" y="15240"/>
                  </a:lnTo>
                  <a:lnTo>
                    <a:pt x="51803" y="21336"/>
                  </a:lnTo>
                  <a:lnTo>
                    <a:pt x="56376" y="27419"/>
                  </a:lnTo>
                </a:path>
                <a:path w="113030" h="53340">
                  <a:moveTo>
                    <a:pt x="51803" y="24384"/>
                  </a:moveTo>
                  <a:lnTo>
                    <a:pt x="56376" y="32004"/>
                  </a:lnTo>
                  <a:lnTo>
                    <a:pt x="59423" y="38087"/>
                  </a:lnTo>
                  <a:lnTo>
                    <a:pt x="62473" y="42659"/>
                  </a:lnTo>
                  <a:lnTo>
                    <a:pt x="65519" y="45707"/>
                  </a:lnTo>
                  <a:lnTo>
                    <a:pt x="70093" y="48755"/>
                  </a:lnTo>
                  <a:lnTo>
                    <a:pt x="73139" y="51803"/>
                  </a:lnTo>
                  <a:lnTo>
                    <a:pt x="76187" y="51803"/>
                  </a:lnTo>
                  <a:lnTo>
                    <a:pt x="80759" y="53327"/>
                  </a:lnTo>
                  <a:lnTo>
                    <a:pt x="85331" y="51803"/>
                  </a:lnTo>
                  <a:lnTo>
                    <a:pt x="89903" y="51803"/>
                  </a:lnTo>
                  <a:lnTo>
                    <a:pt x="95999" y="45707"/>
                  </a:lnTo>
                  <a:lnTo>
                    <a:pt x="100571" y="42659"/>
                  </a:lnTo>
                  <a:lnTo>
                    <a:pt x="103619" y="38087"/>
                  </a:lnTo>
                  <a:lnTo>
                    <a:pt x="108191" y="32004"/>
                  </a:lnTo>
                  <a:lnTo>
                    <a:pt x="112763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086529" y="7574748"/>
            <a:ext cx="186690" cy="29400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 indent="59055">
              <a:lnSpc>
                <a:spcPts val="960"/>
              </a:lnSpc>
              <a:spcBef>
                <a:spcPts val="290"/>
              </a:spcBef>
            </a:pPr>
            <a:r>
              <a:rPr dirty="0" sz="950" spc="-50">
                <a:latin typeface="Arial"/>
                <a:cs typeface="Arial"/>
              </a:rPr>
              <a:t>M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856062" y="7612951"/>
            <a:ext cx="271145" cy="275590"/>
            <a:chOff x="1856062" y="7612951"/>
            <a:chExt cx="271145" cy="275590"/>
          </a:xfrm>
        </p:grpSpPr>
        <p:pic>
          <p:nvPicPr>
            <p:cNvPr id="35" name="object 3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8349" y="7645237"/>
              <a:ext cx="209079" cy="212121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859554" y="7616444"/>
              <a:ext cx="264160" cy="268605"/>
            </a:xfrm>
            <a:custGeom>
              <a:avLst/>
              <a:gdLst/>
              <a:ahLst/>
              <a:cxnLst/>
              <a:rect l="l" t="t" r="r" b="b"/>
              <a:pathLst>
                <a:path w="264160" h="268604">
                  <a:moveTo>
                    <a:pt x="263612" y="135616"/>
                  </a:moveTo>
                  <a:lnTo>
                    <a:pt x="260568" y="149334"/>
                  </a:lnTo>
                  <a:lnTo>
                    <a:pt x="259046" y="166091"/>
                  </a:lnTo>
                  <a:lnTo>
                    <a:pt x="254467" y="179809"/>
                  </a:lnTo>
                  <a:lnTo>
                    <a:pt x="231610" y="220951"/>
                  </a:lnTo>
                  <a:lnTo>
                    <a:pt x="195042" y="251425"/>
                  </a:lnTo>
                  <a:lnTo>
                    <a:pt x="150851" y="266669"/>
                  </a:lnTo>
                  <a:lnTo>
                    <a:pt x="135617" y="268182"/>
                  </a:lnTo>
                  <a:lnTo>
                    <a:pt x="120371" y="268182"/>
                  </a:lnTo>
                  <a:lnTo>
                    <a:pt x="74658" y="254477"/>
                  </a:lnTo>
                  <a:lnTo>
                    <a:pt x="36568" y="227040"/>
                  </a:lnTo>
                  <a:lnTo>
                    <a:pt x="12189" y="187425"/>
                  </a:lnTo>
                  <a:lnTo>
                    <a:pt x="7610" y="172194"/>
                  </a:lnTo>
                  <a:lnTo>
                    <a:pt x="3044" y="158476"/>
                  </a:lnTo>
                  <a:lnTo>
                    <a:pt x="0" y="141706"/>
                  </a:lnTo>
                  <a:lnTo>
                    <a:pt x="0" y="124950"/>
                  </a:lnTo>
                  <a:lnTo>
                    <a:pt x="12189" y="80757"/>
                  </a:lnTo>
                  <a:lnTo>
                    <a:pt x="36568" y="41141"/>
                  </a:lnTo>
                  <a:lnTo>
                    <a:pt x="50279" y="30474"/>
                  </a:lnTo>
                  <a:lnTo>
                    <a:pt x="60946" y="21333"/>
                  </a:lnTo>
                  <a:lnTo>
                    <a:pt x="74658" y="15230"/>
                  </a:lnTo>
                  <a:lnTo>
                    <a:pt x="89904" y="7615"/>
                  </a:lnTo>
                  <a:lnTo>
                    <a:pt x="103616" y="3051"/>
                  </a:lnTo>
                  <a:lnTo>
                    <a:pt x="120371" y="0"/>
                  </a:lnTo>
                  <a:lnTo>
                    <a:pt x="135617" y="0"/>
                  </a:lnTo>
                  <a:lnTo>
                    <a:pt x="150851" y="1525"/>
                  </a:lnTo>
                  <a:lnTo>
                    <a:pt x="166085" y="4564"/>
                  </a:lnTo>
                  <a:lnTo>
                    <a:pt x="179809" y="10666"/>
                  </a:lnTo>
                  <a:lnTo>
                    <a:pt x="195042" y="16756"/>
                  </a:lnTo>
                  <a:lnTo>
                    <a:pt x="207232" y="24384"/>
                  </a:lnTo>
                  <a:lnTo>
                    <a:pt x="219421" y="36564"/>
                  </a:lnTo>
                  <a:lnTo>
                    <a:pt x="231610" y="47231"/>
                  </a:lnTo>
                  <a:lnTo>
                    <a:pt x="239234" y="60949"/>
                  </a:lnTo>
                  <a:lnTo>
                    <a:pt x="246857" y="73141"/>
                  </a:lnTo>
                  <a:lnTo>
                    <a:pt x="254467" y="88385"/>
                  </a:lnTo>
                  <a:lnTo>
                    <a:pt x="259046" y="102090"/>
                  </a:lnTo>
                  <a:lnTo>
                    <a:pt x="260568" y="118860"/>
                  </a:lnTo>
                  <a:lnTo>
                    <a:pt x="263612" y="135616"/>
                  </a:lnTo>
                </a:path>
              </a:pathLst>
            </a:custGeom>
            <a:ln w="6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1896211" y="7661613"/>
            <a:ext cx="20256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5847" sz="1425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564349" y="7134355"/>
            <a:ext cx="17589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1561708" y="6020315"/>
            <a:ext cx="3469640" cy="1943735"/>
            <a:chOff x="1561708" y="6020315"/>
            <a:chExt cx="3469640" cy="1943735"/>
          </a:xfrm>
        </p:grpSpPr>
        <p:sp>
          <p:nvSpPr>
            <p:cNvPr id="40" name="object 40" descr=""/>
            <p:cNvSpPr/>
            <p:nvPr/>
          </p:nvSpPr>
          <p:spPr>
            <a:xfrm>
              <a:off x="1571550" y="6030157"/>
              <a:ext cx="2205355" cy="704215"/>
            </a:xfrm>
            <a:custGeom>
              <a:avLst/>
              <a:gdLst/>
              <a:ahLst/>
              <a:cxnLst/>
              <a:rect l="l" t="t" r="r" b="b"/>
              <a:pathLst>
                <a:path w="2205354" h="704215">
                  <a:moveTo>
                    <a:pt x="6100" y="0"/>
                  </a:moveTo>
                  <a:lnTo>
                    <a:pt x="7623" y="703994"/>
                  </a:lnTo>
                </a:path>
                <a:path w="2205354" h="704215">
                  <a:moveTo>
                    <a:pt x="0" y="696379"/>
                  </a:moveTo>
                  <a:lnTo>
                    <a:pt x="1980945" y="696379"/>
                  </a:lnTo>
                </a:path>
                <a:path w="2205354" h="704215">
                  <a:moveTo>
                    <a:pt x="227044" y="0"/>
                  </a:moveTo>
                  <a:lnTo>
                    <a:pt x="228566" y="612570"/>
                  </a:lnTo>
                </a:path>
                <a:path w="2205354" h="704215">
                  <a:moveTo>
                    <a:pt x="222478" y="603429"/>
                  </a:moveTo>
                  <a:lnTo>
                    <a:pt x="2204946" y="603429"/>
                  </a:lnTo>
                </a:path>
              </a:pathLst>
            </a:custGeom>
            <a:ln w="1925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667556" y="7425967"/>
              <a:ext cx="3360420" cy="535305"/>
            </a:xfrm>
            <a:custGeom>
              <a:avLst/>
              <a:gdLst/>
              <a:ahLst/>
              <a:cxnLst/>
              <a:rect l="l" t="t" r="r" b="b"/>
              <a:pathLst>
                <a:path w="3360420" h="535304">
                  <a:moveTo>
                    <a:pt x="0" y="71616"/>
                  </a:moveTo>
                  <a:lnTo>
                    <a:pt x="1522" y="534851"/>
                  </a:lnTo>
                </a:path>
                <a:path w="3360420" h="535304">
                  <a:moveTo>
                    <a:pt x="3265498" y="80757"/>
                  </a:moveTo>
                  <a:lnTo>
                    <a:pt x="3359969" y="0"/>
                  </a:lnTo>
                </a:path>
              </a:pathLst>
            </a:custGeom>
            <a:ln w="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38231" y="7064667"/>
              <a:ext cx="68894" cy="70413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9665" y="7064668"/>
              <a:ext cx="67371" cy="70412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4091609" y="5781152"/>
            <a:ext cx="1008380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0209" algn="l"/>
              </a:tabLst>
            </a:pPr>
            <a:r>
              <a:rPr dirty="0" sz="950" spc="-25">
                <a:latin typeface="Arial"/>
                <a:cs typeface="Arial"/>
              </a:rPr>
              <a:t>PE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>
                <a:latin typeface="Arial"/>
                <a:cs typeface="Arial"/>
              </a:rPr>
              <a:t>L1</a:t>
            </a:r>
            <a:r>
              <a:rPr dirty="0" baseline="2923" sz="1425" spc="727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Arial"/>
                <a:cs typeface="Arial"/>
              </a:rPr>
              <a:t>L2</a:t>
            </a:r>
            <a:r>
              <a:rPr dirty="0" baseline="2923" sz="1425" spc="652">
                <a:latin typeface="Times New Roman"/>
                <a:cs typeface="Times New Roman"/>
              </a:rPr>
              <a:t> </a:t>
            </a:r>
            <a:r>
              <a:rPr dirty="0" baseline="2923" sz="1425" spc="-37">
                <a:latin typeface="Arial"/>
                <a:cs typeface="Arial"/>
              </a:rPr>
              <a:t>L3</a:t>
            </a:r>
            <a:endParaRPr baseline="2923" sz="1425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918904" y="5736954"/>
            <a:ext cx="49212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34010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193490" y="5900475"/>
            <a:ext cx="210820" cy="1320165"/>
            <a:chOff x="1193490" y="5900475"/>
            <a:chExt cx="210820" cy="1320165"/>
          </a:xfrm>
        </p:grpSpPr>
        <p:pic>
          <p:nvPicPr>
            <p:cNvPr id="47" name="object 4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3490" y="5900475"/>
              <a:ext cx="209080" cy="212121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6536" y="7008282"/>
              <a:ext cx="207557" cy="212133"/>
            </a:xfrm>
            <a:prstGeom prst="rect">
              <a:avLst/>
            </a:prstGeom>
          </p:spPr>
        </p:pic>
      </p:grpSp>
      <p:sp>
        <p:nvSpPr>
          <p:cNvPr id="49" name="object 49" descr=""/>
          <p:cNvSpPr txBox="1"/>
          <p:nvPr/>
        </p:nvSpPr>
        <p:spPr>
          <a:xfrm>
            <a:off x="2115146" y="5772008"/>
            <a:ext cx="184150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080940" y="7149590"/>
            <a:ext cx="184150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4780902" y="7703172"/>
            <a:ext cx="114300" cy="52069"/>
          </a:xfrm>
          <a:custGeom>
            <a:avLst/>
            <a:gdLst/>
            <a:ahLst/>
            <a:cxnLst/>
            <a:rect l="l" t="t" r="r" b="b"/>
            <a:pathLst>
              <a:path w="114300" h="52070">
                <a:moveTo>
                  <a:pt x="0" y="27432"/>
                </a:moveTo>
                <a:lnTo>
                  <a:pt x="4572" y="18288"/>
                </a:lnTo>
                <a:lnTo>
                  <a:pt x="10668" y="9144"/>
                </a:lnTo>
                <a:lnTo>
                  <a:pt x="15240" y="6096"/>
                </a:lnTo>
                <a:lnTo>
                  <a:pt x="21336" y="0"/>
                </a:lnTo>
                <a:lnTo>
                  <a:pt x="33528" y="0"/>
                </a:lnTo>
                <a:lnTo>
                  <a:pt x="47244" y="9144"/>
                </a:lnTo>
                <a:lnTo>
                  <a:pt x="53340" y="18288"/>
                </a:lnTo>
                <a:lnTo>
                  <a:pt x="56388" y="27432"/>
                </a:lnTo>
              </a:path>
              <a:path w="114300" h="52070">
                <a:moveTo>
                  <a:pt x="53340" y="24384"/>
                </a:moveTo>
                <a:lnTo>
                  <a:pt x="56388" y="30480"/>
                </a:lnTo>
                <a:lnTo>
                  <a:pt x="60960" y="35052"/>
                </a:lnTo>
                <a:lnTo>
                  <a:pt x="70104" y="48768"/>
                </a:lnTo>
                <a:lnTo>
                  <a:pt x="74676" y="51816"/>
                </a:lnTo>
                <a:lnTo>
                  <a:pt x="89916" y="51816"/>
                </a:lnTo>
                <a:lnTo>
                  <a:pt x="94488" y="48768"/>
                </a:lnTo>
                <a:lnTo>
                  <a:pt x="97536" y="44196"/>
                </a:lnTo>
                <a:lnTo>
                  <a:pt x="102108" y="39624"/>
                </a:lnTo>
                <a:lnTo>
                  <a:pt x="105156" y="35052"/>
                </a:lnTo>
                <a:lnTo>
                  <a:pt x="109728" y="30480"/>
                </a:lnTo>
                <a:lnTo>
                  <a:pt x="114300" y="2438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4670678" y="7509224"/>
            <a:ext cx="201930" cy="2908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6995">
              <a:lnSpc>
                <a:spcPts val="1040"/>
              </a:lnSpc>
              <a:spcBef>
                <a:spcPts val="110"/>
              </a:spcBef>
            </a:pPr>
            <a:r>
              <a:rPr dirty="0" sz="950" spc="5">
                <a:latin typeface="Arial"/>
                <a:cs typeface="Arial"/>
              </a:rPr>
              <a:t>M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040"/>
              </a:lnSpc>
            </a:pPr>
            <a:r>
              <a:rPr dirty="0" sz="950" spc="5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12812" y="7212074"/>
            <a:ext cx="49212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34010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4552101" y="7421390"/>
            <a:ext cx="102235" cy="91440"/>
          </a:xfrm>
          <a:custGeom>
            <a:avLst/>
            <a:gdLst/>
            <a:ahLst/>
            <a:cxnLst/>
            <a:rect l="l" t="t" r="r" b="b"/>
            <a:pathLst>
              <a:path w="102235" h="91440">
                <a:moveTo>
                  <a:pt x="102094" y="91436"/>
                </a:moveTo>
                <a:lnTo>
                  <a:pt x="0" y="0"/>
                </a:lnTo>
              </a:path>
            </a:pathLst>
          </a:custGeom>
          <a:ln w="64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4557915" y="7142772"/>
            <a:ext cx="72326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latin typeface="Arial"/>
                <a:cs typeface="Arial"/>
              </a:rPr>
              <a:t>1U1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1V1</a:t>
            </a:r>
            <a:r>
              <a:rPr dirty="0" sz="850" spc="13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1W1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2126894" y="6892125"/>
            <a:ext cx="3315970" cy="1517650"/>
            <a:chOff x="2126894" y="6892125"/>
            <a:chExt cx="3315970" cy="1517650"/>
          </a:xfrm>
        </p:grpSpPr>
        <p:sp>
          <p:nvSpPr>
            <p:cNvPr id="57" name="object 57" descr=""/>
            <p:cNvSpPr/>
            <p:nvPr/>
          </p:nvSpPr>
          <p:spPr>
            <a:xfrm>
              <a:off x="4552101" y="7159297"/>
              <a:ext cx="477520" cy="309880"/>
            </a:xfrm>
            <a:custGeom>
              <a:avLst/>
              <a:gdLst/>
              <a:ahLst/>
              <a:cxnLst/>
              <a:rect l="l" t="t" r="r" b="b"/>
              <a:pathLst>
                <a:path w="477520" h="309879">
                  <a:moveTo>
                    <a:pt x="476946" y="1525"/>
                  </a:moveTo>
                  <a:lnTo>
                    <a:pt x="476946" y="266669"/>
                  </a:lnTo>
                </a:path>
                <a:path w="477520" h="309879">
                  <a:moveTo>
                    <a:pt x="236189" y="0"/>
                  </a:moveTo>
                  <a:lnTo>
                    <a:pt x="236189" y="309336"/>
                  </a:lnTo>
                </a:path>
                <a:path w="477520" h="309879">
                  <a:moveTo>
                    <a:pt x="0" y="1525"/>
                  </a:moveTo>
                  <a:lnTo>
                    <a:pt x="0" y="268195"/>
                  </a:lnTo>
                </a:path>
              </a:pathLst>
            </a:custGeom>
            <a:ln w="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363542" y="6897205"/>
              <a:ext cx="2073910" cy="1507490"/>
            </a:xfrm>
            <a:custGeom>
              <a:avLst/>
              <a:gdLst/>
              <a:ahLst/>
              <a:cxnLst/>
              <a:rect l="l" t="t" r="r" b="b"/>
              <a:pathLst>
                <a:path w="2073910" h="1507490">
                  <a:moveTo>
                    <a:pt x="0" y="1507041"/>
                  </a:moveTo>
                  <a:lnTo>
                    <a:pt x="2073894" y="1507041"/>
                  </a:lnTo>
                  <a:lnTo>
                    <a:pt x="2073894" y="0"/>
                  </a:lnTo>
                  <a:lnTo>
                    <a:pt x="0" y="0"/>
                  </a:lnTo>
                  <a:lnTo>
                    <a:pt x="0" y="1507041"/>
                  </a:lnTo>
                  <a:close/>
                </a:path>
              </a:pathLst>
            </a:custGeom>
            <a:ln w="96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127846" y="7744319"/>
              <a:ext cx="2386965" cy="20320"/>
            </a:xfrm>
            <a:custGeom>
              <a:avLst/>
              <a:gdLst/>
              <a:ahLst/>
              <a:cxnLst/>
              <a:rect l="l" t="t" r="r" b="b"/>
              <a:pathLst>
                <a:path w="2386965" h="20320">
                  <a:moveTo>
                    <a:pt x="54864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4864" y="18288"/>
                  </a:lnTo>
                  <a:lnTo>
                    <a:pt x="54864" y="0"/>
                  </a:lnTo>
                  <a:close/>
                </a:path>
                <a:path w="2386965" h="20320">
                  <a:moveTo>
                    <a:pt x="129527" y="0"/>
                  </a:moveTo>
                  <a:lnTo>
                    <a:pt x="74663" y="0"/>
                  </a:lnTo>
                  <a:lnTo>
                    <a:pt x="74663" y="18288"/>
                  </a:lnTo>
                  <a:lnTo>
                    <a:pt x="129527" y="18288"/>
                  </a:lnTo>
                  <a:lnTo>
                    <a:pt x="129527" y="0"/>
                  </a:lnTo>
                  <a:close/>
                </a:path>
                <a:path w="2386965" h="20320">
                  <a:moveTo>
                    <a:pt x="202679" y="0"/>
                  </a:moveTo>
                  <a:lnTo>
                    <a:pt x="147815" y="0"/>
                  </a:lnTo>
                  <a:lnTo>
                    <a:pt x="147815" y="18288"/>
                  </a:lnTo>
                  <a:lnTo>
                    <a:pt x="202679" y="18288"/>
                  </a:lnTo>
                  <a:lnTo>
                    <a:pt x="202679" y="0"/>
                  </a:lnTo>
                  <a:close/>
                </a:path>
                <a:path w="2386965" h="20320">
                  <a:moveTo>
                    <a:pt x="277342" y="0"/>
                  </a:moveTo>
                  <a:lnTo>
                    <a:pt x="222478" y="0"/>
                  </a:lnTo>
                  <a:lnTo>
                    <a:pt x="222478" y="18288"/>
                  </a:lnTo>
                  <a:lnTo>
                    <a:pt x="277342" y="19812"/>
                  </a:lnTo>
                  <a:lnTo>
                    <a:pt x="277342" y="0"/>
                  </a:lnTo>
                  <a:close/>
                </a:path>
                <a:path w="2386965" h="20320">
                  <a:moveTo>
                    <a:pt x="352018" y="0"/>
                  </a:moveTo>
                  <a:lnTo>
                    <a:pt x="297154" y="0"/>
                  </a:lnTo>
                  <a:lnTo>
                    <a:pt x="297154" y="19812"/>
                  </a:lnTo>
                  <a:lnTo>
                    <a:pt x="352018" y="19812"/>
                  </a:lnTo>
                  <a:lnTo>
                    <a:pt x="352018" y="0"/>
                  </a:lnTo>
                  <a:close/>
                </a:path>
                <a:path w="2386965" h="20320">
                  <a:moveTo>
                    <a:pt x="425157" y="0"/>
                  </a:moveTo>
                  <a:lnTo>
                    <a:pt x="370293" y="0"/>
                  </a:lnTo>
                  <a:lnTo>
                    <a:pt x="370293" y="19812"/>
                  </a:lnTo>
                  <a:lnTo>
                    <a:pt x="425157" y="19812"/>
                  </a:lnTo>
                  <a:lnTo>
                    <a:pt x="425157" y="0"/>
                  </a:lnTo>
                  <a:close/>
                </a:path>
                <a:path w="2386965" h="20320">
                  <a:moveTo>
                    <a:pt x="499833" y="0"/>
                  </a:moveTo>
                  <a:lnTo>
                    <a:pt x="444969" y="0"/>
                  </a:lnTo>
                  <a:lnTo>
                    <a:pt x="444969" y="19812"/>
                  </a:lnTo>
                  <a:lnTo>
                    <a:pt x="499833" y="19812"/>
                  </a:lnTo>
                  <a:lnTo>
                    <a:pt x="499833" y="0"/>
                  </a:lnTo>
                  <a:close/>
                </a:path>
                <a:path w="2386965" h="20320">
                  <a:moveTo>
                    <a:pt x="574497" y="0"/>
                  </a:moveTo>
                  <a:lnTo>
                    <a:pt x="519633" y="0"/>
                  </a:lnTo>
                  <a:lnTo>
                    <a:pt x="519633" y="19812"/>
                  </a:lnTo>
                  <a:lnTo>
                    <a:pt x="574497" y="19812"/>
                  </a:lnTo>
                  <a:lnTo>
                    <a:pt x="574497" y="0"/>
                  </a:lnTo>
                  <a:close/>
                </a:path>
                <a:path w="2386965" h="20320">
                  <a:moveTo>
                    <a:pt x="647649" y="0"/>
                  </a:moveTo>
                  <a:lnTo>
                    <a:pt x="592785" y="0"/>
                  </a:lnTo>
                  <a:lnTo>
                    <a:pt x="592785" y="19812"/>
                  </a:lnTo>
                  <a:lnTo>
                    <a:pt x="647649" y="19812"/>
                  </a:lnTo>
                  <a:lnTo>
                    <a:pt x="647649" y="0"/>
                  </a:lnTo>
                  <a:close/>
                </a:path>
                <a:path w="2386965" h="20320">
                  <a:moveTo>
                    <a:pt x="723836" y="0"/>
                  </a:moveTo>
                  <a:lnTo>
                    <a:pt x="667448" y="0"/>
                  </a:lnTo>
                  <a:lnTo>
                    <a:pt x="667448" y="19812"/>
                  </a:lnTo>
                  <a:lnTo>
                    <a:pt x="723836" y="19812"/>
                  </a:lnTo>
                  <a:lnTo>
                    <a:pt x="723836" y="0"/>
                  </a:lnTo>
                  <a:close/>
                </a:path>
                <a:path w="2386965" h="20320">
                  <a:moveTo>
                    <a:pt x="798512" y="0"/>
                  </a:moveTo>
                  <a:lnTo>
                    <a:pt x="742124" y="0"/>
                  </a:lnTo>
                  <a:lnTo>
                    <a:pt x="742124" y="19812"/>
                  </a:lnTo>
                  <a:lnTo>
                    <a:pt x="798512" y="19812"/>
                  </a:lnTo>
                  <a:lnTo>
                    <a:pt x="798512" y="0"/>
                  </a:lnTo>
                  <a:close/>
                </a:path>
                <a:path w="2386965" h="20320">
                  <a:moveTo>
                    <a:pt x="871651" y="0"/>
                  </a:moveTo>
                  <a:lnTo>
                    <a:pt x="815263" y="0"/>
                  </a:lnTo>
                  <a:lnTo>
                    <a:pt x="815263" y="19812"/>
                  </a:lnTo>
                  <a:lnTo>
                    <a:pt x="871651" y="19812"/>
                  </a:lnTo>
                  <a:lnTo>
                    <a:pt x="871651" y="0"/>
                  </a:lnTo>
                  <a:close/>
                </a:path>
                <a:path w="2386965" h="20320">
                  <a:moveTo>
                    <a:pt x="946327" y="0"/>
                  </a:moveTo>
                  <a:lnTo>
                    <a:pt x="889939" y="0"/>
                  </a:lnTo>
                  <a:lnTo>
                    <a:pt x="889939" y="19812"/>
                  </a:lnTo>
                  <a:lnTo>
                    <a:pt x="946327" y="19812"/>
                  </a:lnTo>
                  <a:lnTo>
                    <a:pt x="946327" y="0"/>
                  </a:lnTo>
                  <a:close/>
                </a:path>
                <a:path w="2386965" h="20320">
                  <a:moveTo>
                    <a:pt x="1020991" y="0"/>
                  </a:moveTo>
                  <a:lnTo>
                    <a:pt x="964603" y="0"/>
                  </a:lnTo>
                  <a:lnTo>
                    <a:pt x="964603" y="19812"/>
                  </a:lnTo>
                  <a:lnTo>
                    <a:pt x="1020991" y="19812"/>
                  </a:lnTo>
                  <a:lnTo>
                    <a:pt x="1020991" y="0"/>
                  </a:lnTo>
                  <a:close/>
                </a:path>
                <a:path w="2386965" h="20320">
                  <a:moveTo>
                    <a:pt x="1094143" y="0"/>
                  </a:moveTo>
                  <a:lnTo>
                    <a:pt x="1037755" y="0"/>
                  </a:lnTo>
                  <a:lnTo>
                    <a:pt x="1037755" y="19812"/>
                  </a:lnTo>
                  <a:lnTo>
                    <a:pt x="1094143" y="19812"/>
                  </a:lnTo>
                  <a:lnTo>
                    <a:pt x="1094143" y="0"/>
                  </a:lnTo>
                  <a:close/>
                </a:path>
                <a:path w="2386965" h="20320">
                  <a:moveTo>
                    <a:pt x="1168806" y="0"/>
                  </a:moveTo>
                  <a:lnTo>
                    <a:pt x="1112418" y="0"/>
                  </a:lnTo>
                  <a:lnTo>
                    <a:pt x="1112418" y="19812"/>
                  </a:lnTo>
                  <a:lnTo>
                    <a:pt x="1168806" y="19812"/>
                  </a:lnTo>
                  <a:lnTo>
                    <a:pt x="1168806" y="0"/>
                  </a:lnTo>
                  <a:close/>
                </a:path>
                <a:path w="2386965" h="20320">
                  <a:moveTo>
                    <a:pt x="1243482" y="0"/>
                  </a:moveTo>
                  <a:lnTo>
                    <a:pt x="1187094" y="0"/>
                  </a:lnTo>
                  <a:lnTo>
                    <a:pt x="1187094" y="19812"/>
                  </a:lnTo>
                  <a:lnTo>
                    <a:pt x="1243482" y="19812"/>
                  </a:lnTo>
                  <a:lnTo>
                    <a:pt x="1243482" y="0"/>
                  </a:lnTo>
                  <a:close/>
                </a:path>
                <a:path w="2386965" h="20320">
                  <a:moveTo>
                    <a:pt x="1316621" y="0"/>
                  </a:moveTo>
                  <a:lnTo>
                    <a:pt x="1260233" y="0"/>
                  </a:lnTo>
                  <a:lnTo>
                    <a:pt x="1260233" y="19812"/>
                  </a:lnTo>
                  <a:lnTo>
                    <a:pt x="1316621" y="19812"/>
                  </a:lnTo>
                  <a:lnTo>
                    <a:pt x="1316621" y="0"/>
                  </a:lnTo>
                  <a:close/>
                </a:path>
                <a:path w="2386965" h="20320">
                  <a:moveTo>
                    <a:pt x="1391297" y="0"/>
                  </a:moveTo>
                  <a:lnTo>
                    <a:pt x="1334909" y="0"/>
                  </a:lnTo>
                  <a:lnTo>
                    <a:pt x="1334909" y="19812"/>
                  </a:lnTo>
                  <a:lnTo>
                    <a:pt x="1391297" y="19812"/>
                  </a:lnTo>
                  <a:lnTo>
                    <a:pt x="1391297" y="0"/>
                  </a:lnTo>
                  <a:close/>
                </a:path>
                <a:path w="2386965" h="20320">
                  <a:moveTo>
                    <a:pt x="1465961" y="0"/>
                  </a:moveTo>
                  <a:lnTo>
                    <a:pt x="1409573" y="0"/>
                  </a:lnTo>
                  <a:lnTo>
                    <a:pt x="1409573" y="19812"/>
                  </a:lnTo>
                  <a:lnTo>
                    <a:pt x="1465961" y="19812"/>
                  </a:lnTo>
                  <a:lnTo>
                    <a:pt x="1465961" y="0"/>
                  </a:lnTo>
                  <a:close/>
                </a:path>
                <a:path w="2386965" h="20320">
                  <a:moveTo>
                    <a:pt x="1539113" y="0"/>
                  </a:moveTo>
                  <a:lnTo>
                    <a:pt x="1482725" y="0"/>
                  </a:lnTo>
                  <a:lnTo>
                    <a:pt x="1482725" y="19812"/>
                  </a:lnTo>
                  <a:lnTo>
                    <a:pt x="1539113" y="19812"/>
                  </a:lnTo>
                  <a:lnTo>
                    <a:pt x="1539113" y="0"/>
                  </a:lnTo>
                  <a:close/>
                </a:path>
                <a:path w="2386965" h="20320">
                  <a:moveTo>
                    <a:pt x="1613789" y="0"/>
                  </a:moveTo>
                  <a:lnTo>
                    <a:pt x="1557401" y="0"/>
                  </a:lnTo>
                  <a:lnTo>
                    <a:pt x="1557401" y="19812"/>
                  </a:lnTo>
                  <a:lnTo>
                    <a:pt x="1613789" y="19812"/>
                  </a:lnTo>
                  <a:lnTo>
                    <a:pt x="1613789" y="0"/>
                  </a:lnTo>
                  <a:close/>
                </a:path>
                <a:path w="2386965" h="20320">
                  <a:moveTo>
                    <a:pt x="1688452" y="0"/>
                  </a:moveTo>
                  <a:lnTo>
                    <a:pt x="1632064" y="0"/>
                  </a:lnTo>
                  <a:lnTo>
                    <a:pt x="1632064" y="19812"/>
                  </a:lnTo>
                  <a:lnTo>
                    <a:pt x="1688452" y="19812"/>
                  </a:lnTo>
                  <a:lnTo>
                    <a:pt x="1688452" y="0"/>
                  </a:lnTo>
                  <a:close/>
                </a:path>
                <a:path w="2386965" h="20320">
                  <a:moveTo>
                    <a:pt x="1761604" y="0"/>
                  </a:moveTo>
                  <a:lnTo>
                    <a:pt x="1705216" y="0"/>
                  </a:lnTo>
                  <a:lnTo>
                    <a:pt x="1705216" y="19812"/>
                  </a:lnTo>
                  <a:lnTo>
                    <a:pt x="1761604" y="19812"/>
                  </a:lnTo>
                  <a:lnTo>
                    <a:pt x="1761604" y="0"/>
                  </a:lnTo>
                  <a:close/>
                </a:path>
                <a:path w="2386965" h="20320">
                  <a:moveTo>
                    <a:pt x="1836267" y="0"/>
                  </a:moveTo>
                  <a:lnTo>
                    <a:pt x="1781403" y="0"/>
                  </a:lnTo>
                  <a:lnTo>
                    <a:pt x="1781403" y="19812"/>
                  </a:lnTo>
                  <a:lnTo>
                    <a:pt x="1836267" y="19812"/>
                  </a:lnTo>
                  <a:lnTo>
                    <a:pt x="1836267" y="0"/>
                  </a:lnTo>
                  <a:close/>
                </a:path>
                <a:path w="2386965" h="20320">
                  <a:moveTo>
                    <a:pt x="1910943" y="0"/>
                  </a:moveTo>
                  <a:lnTo>
                    <a:pt x="1856079" y="0"/>
                  </a:lnTo>
                  <a:lnTo>
                    <a:pt x="1856079" y="19812"/>
                  </a:lnTo>
                  <a:lnTo>
                    <a:pt x="1910943" y="19812"/>
                  </a:lnTo>
                  <a:lnTo>
                    <a:pt x="1910943" y="0"/>
                  </a:lnTo>
                  <a:close/>
                </a:path>
                <a:path w="2386965" h="20320">
                  <a:moveTo>
                    <a:pt x="1984082" y="0"/>
                  </a:moveTo>
                  <a:lnTo>
                    <a:pt x="1929218" y="0"/>
                  </a:lnTo>
                  <a:lnTo>
                    <a:pt x="1929218" y="19812"/>
                  </a:lnTo>
                  <a:lnTo>
                    <a:pt x="1984082" y="19812"/>
                  </a:lnTo>
                  <a:lnTo>
                    <a:pt x="1984082" y="0"/>
                  </a:lnTo>
                  <a:close/>
                </a:path>
                <a:path w="2386965" h="20320">
                  <a:moveTo>
                    <a:pt x="2058758" y="0"/>
                  </a:moveTo>
                  <a:lnTo>
                    <a:pt x="2003894" y="0"/>
                  </a:lnTo>
                  <a:lnTo>
                    <a:pt x="2003894" y="19812"/>
                  </a:lnTo>
                  <a:lnTo>
                    <a:pt x="2058758" y="19812"/>
                  </a:lnTo>
                  <a:lnTo>
                    <a:pt x="2058758" y="0"/>
                  </a:lnTo>
                  <a:close/>
                </a:path>
                <a:path w="2386965" h="20320">
                  <a:moveTo>
                    <a:pt x="2133422" y="0"/>
                  </a:moveTo>
                  <a:lnTo>
                    <a:pt x="2078558" y="0"/>
                  </a:lnTo>
                  <a:lnTo>
                    <a:pt x="2078558" y="19812"/>
                  </a:lnTo>
                  <a:lnTo>
                    <a:pt x="2133422" y="19812"/>
                  </a:lnTo>
                  <a:lnTo>
                    <a:pt x="2133422" y="0"/>
                  </a:lnTo>
                  <a:close/>
                </a:path>
                <a:path w="2386965" h="20320">
                  <a:moveTo>
                    <a:pt x="2206574" y="0"/>
                  </a:moveTo>
                  <a:lnTo>
                    <a:pt x="2151710" y="0"/>
                  </a:lnTo>
                  <a:lnTo>
                    <a:pt x="2151710" y="19812"/>
                  </a:lnTo>
                  <a:lnTo>
                    <a:pt x="2206574" y="19812"/>
                  </a:lnTo>
                  <a:lnTo>
                    <a:pt x="2206574" y="0"/>
                  </a:lnTo>
                  <a:close/>
                </a:path>
                <a:path w="2386965" h="20320">
                  <a:moveTo>
                    <a:pt x="2281237" y="0"/>
                  </a:moveTo>
                  <a:lnTo>
                    <a:pt x="2226373" y="0"/>
                  </a:lnTo>
                  <a:lnTo>
                    <a:pt x="2226373" y="19812"/>
                  </a:lnTo>
                  <a:lnTo>
                    <a:pt x="2281237" y="19812"/>
                  </a:lnTo>
                  <a:lnTo>
                    <a:pt x="2281237" y="0"/>
                  </a:lnTo>
                  <a:close/>
                </a:path>
                <a:path w="2386965" h="20320">
                  <a:moveTo>
                    <a:pt x="2355913" y="0"/>
                  </a:moveTo>
                  <a:lnTo>
                    <a:pt x="2301049" y="0"/>
                  </a:lnTo>
                  <a:lnTo>
                    <a:pt x="2301049" y="19812"/>
                  </a:lnTo>
                  <a:lnTo>
                    <a:pt x="2355913" y="19812"/>
                  </a:lnTo>
                  <a:lnTo>
                    <a:pt x="2355913" y="0"/>
                  </a:lnTo>
                  <a:close/>
                </a:path>
                <a:path w="2386965" h="20320">
                  <a:moveTo>
                    <a:pt x="2386380" y="0"/>
                  </a:moveTo>
                  <a:lnTo>
                    <a:pt x="2374188" y="0"/>
                  </a:lnTo>
                  <a:lnTo>
                    <a:pt x="2374188" y="19812"/>
                  </a:lnTo>
                  <a:lnTo>
                    <a:pt x="2386380" y="19812"/>
                  </a:lnTo>
                  <a:lnTo>
                    <a:pt x="238638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127846" y="7744319"/>
              <a:ext cx="2386965" cy="20320"/>
            </a:xfrm>
            <a:custGeom>
              <a:avLst/>
              <a:gdLst/>
              <a:ahLst/>
              <a:cxnLst/>
              <a:rect l="l" t="t" r="r" b="b"/>
              <a:pathLst>
                <a:path w="2386965" h="20320">
                  <a:moveTo>
                    <a:pt x="0" y="0"/>
                  </a:moveTo>
                  <a:lnTo>
                    <a:pt x="54864" y="0"/>
                  </a:lnTo>
                  <a:lnTo>
                    <a:pt x="54864" y="18288"/>
                  </a:lnTo>
                  <a:lnTo>
                    <a:pt x="0" y="18288"/>
                  </a:lnTo>
                  <a:lnTo>
                    <a:pt x="0" y="0"/>
                  </a:lnTo>
                  <a:close/>
                </a:path>
                <a:path w="2386965" h="20320">
                  <a:moveTo>
                    <a:pt x="74663" y="0"/>
                  </a:moveTo>
                  <a:lnTo>
                    <a:pt x="129527" y="0"/>
                  </a:lnTo>
                  <a:lnTo>
                    <a:pt x="129527" y="18288"/>
                  </a:lnTo>
                  <a:lnTo>
                    <a:pt x="74663" y="18288"/>
                  </a:lnTo>
                  <a:lnTo>
                    <a:pt x="74663" y="0"/>
                  </a:lnTo>
                  <a:close/>
                </a:path>
                <a:path w="2386965" h="20320">
                  <a:moveTo>
                    <a:pt x="147815" y="0"/>
                  </a:moveTo>
                  <a:lnTo>
                    <a:pt x="202679" y="0"/>
                  </a:lnTo>
                  <a:lnTo>
                    <a:pt x="202679" y="18288"/>
                  </a:lnTo>
                  <a:lnTo>
                    <a:pt x="147815" y="18288"/>
                  </a:lnTo>
                  <a:lnTo>
                    <a:pt x="147815" y="0"/>
                  </a:lnTo>
                  <a:close/>
                </a:path>
                <a:path w="2386965" h="20320">
                  <a:moveTo>
                    <a:pt x="222478" y="0"/>
                  </a:moveTo>
                  <a:lnTo>
                    <a:pt x="277342" y="0"/>
                  </a:lnTo>
                  <a:lnTo>
                    <a:pt x="277342" y="19812"/>
                  </a:lnTo>
                  <a:lnTo>
                    <a:pt x="222478" y="18288"/>
                  </a:lnTo>
                  <a:lnTo>
                    <a:pt x="222478" y="0"/>
                  </a:lnTo>
                  <a:close/>
                </a:path>
                <a:path w="2386965" h="20320">
                  <a:moveTo>
                    <a:pt x="297154" y="0"/>
                  </a:moveTo>
                  <a:lnTo>
                    <a:pt x="352018" y="0"/>
                  </a:lnTo>
                  <a:lnTo>
                    <a:pt x="352018" y="19812"/>
                  </a:lnTo>
                  <a:lnTo>
                    <a:pt x="297154" y="19812"/>
                  </a:lnTo>
                  <a:lnTo>
                    <a:pt x="297154" y="0"/>
                  </a:lnTo>
                  <a:close/>
                </a:path>
                <a:path w="2386965" h="20320">
                  <a:moveTo>
                    <a:pt x="370293" y="0"/>
                  </a:moveTo>
                  <a:lnTo>
                    <a:pt x="425157" y="0"/>
                  </a:lnTo>
                  <a:lnTo>
                    <a:pt x="425157" y="19812"/>
                  </a:lnTo>
                  <a:lnTo>
                    <a:pt x="370293" y="19812"/>
                  </a:lnTo>
                  <a:lnTo>
                    <a:pt x="370293" y="0"/>
                  </a:lnTo>
                  <a:close/>
                </a:path>
                <a:path w="2386965" h="20320">
                  <a:moveTo>
                    <a:pt x="444969" y="0"/>
                  </a:moveTo>
                  <a:lnTo>
                    <a:pt x="499833" y="0"/>
                  </a:lnTo>
                  <a:lnTo>
                    <a:pt x="499833" y="19812"/>
                  </a:lnTo>
                  <a:lnTo>
                    <a:pt x="444969" y="19812"/>
                  </a:lnTo>
                  <a:lnTo>
                    <a:pt x="444969" y="0"/>
                  </a:lnTo>
                  <a:close/>
                </a:path>
                <a:path w="2386965" h="20320">
                  <a:moveTo>
                    <a:pt x="519633" y="0"/>
                  </a:moveTo>
                  <a:lnTo>
                    <a:pt x="574497" y="0"/>
                  </a:lnTo>
                  <a:lnTo>
                    <a:pt x="574497" y="19812"/>
                  </a:lnTo>
                  <a:lnTo>
                    <a:pt x="519633" y="19812"/>
                  </a:lnTo>
                  <a:lnTo>
                    <a:pt x="519633" y="0"/>
                  </a:lnTo>
                  <a:close/>
                </a:path>
                <a:path w="2386965" h="20320">
                  <a:moveTo>
                    <a:pt x="592785" y="0"/>
                  </a:moveTo>
                  <a:lnTo>
                    <a:pt x="647649" y="0"/>
                  </a:lnTo>
                  <a:lnTo>
                    <a:pt x="647649" y="19812"/>
                  </a:lnTo>
                  <a:lnTo>
                    <a:pt x="592785" y="19812"/>
                  </a:lnTo>
                  <a:lnTo>
                    <a:pt x="592785" y="0"/>
                  </a:lnTo>
                  <a:close/>
                </a:path>
                <a:path w="2386965" h="20320">
                  <a:moveTo>
                    <a:pt x="667448" y="0"/>
                  </a:moveTo>
                  <a:lnTo>
                    <a:pt x="723836" y="0"/>
                  </a:lnTo>
                  <a:lnTo>
                    <a:pt x="723836" y="19812"/>
                  </a:lnTo>
                  <a:lnTo>
                    <a:pt x="667448" y="19812"/>
                  </a:lnTo>
                  <a:lnTo>
                    <a:pt x="667448" y="0"/>
                  </a:lnTo>
                  <a:close/>
                </a:path>
                <a:path w="2386965" h="20320">
                  <a:moveTo>
                    <a:pt x="742124" y="0"/>
                  </a:moveTo>
                  <a:lnTo>
                    <a:pt x="798512" y="0"/>
                  </a:lnTo>
                  <a:lnTo>
                    <a:pt x="798512" y="19812"/>
                  </a:lnTo>
                  <a:lnTo>
                    <a:pt x="742124" y="19812"/>
                  </a:lnTo>
                  <a:lnTo>
                    <a:pt x="742124" y="0"/>
                  </a:lnTo>
                  <a:close/>
                </a:path>
                <a:path w="2386965" h="20320">
                  <a:moveTo>
                    <a:pt x="815263" y="0"/>
                  </a:moveTo>
                  <a:lnTo>
                    <a:pt x="871651" y="0"/>
                  </a:lnTo>
                  <a:lnTo>
                    <a:pt x="871651" y="19812"/>
                  </a:lnTo>
                  <a:lnTo>
                    <a:pt x="815263" y="19812"/>
                  </a:lnTo>
                  <a:lnTo>
                    <a:pt x="815263" y="0"/>
                  </a:lnTo>
                  <a:close/>
                </a:path>
                <a:path w="2386965" h="20320">
                  <a:moveTo>
                    <a:pt x="889939" y="0"/>
                  </a:moveTo>
                  <a:lnTo>
                    <a:pt x="946327" y="0"/>
                  </a:lnTo>
                  <a:lnTo>
                    <a:pt x="946327" y="19812"/>
                  </a:lnTo>
                  <a:lnTo>
                    <a:pt x="889939" y="19812"/>
                  </a:lnTo>
                  <a:lnTo>
                    <a:pt x="889939" y="0"/>
                  </a:lnTo>
                  <a:close/>
                </a:path>
                <a:path w="2386965" h="20320">
                  <a:moveTo>
                    <a:pt x="964603" y="0"/>
                  </a:moveTo>
                  <a:lnTo>
                    <a:pt x="1020991" y="0"/>
                  </a:lnTo>
                  <a:lnTo>
                    <a:pt x="1020991" y="19812"/>
                  </a:lnTo>
                  <a:lnTo>
                    <a:pt x="964603" y="19812"/>
                  </a:lnTo>
                  <a:lnTo>
                    <a:pt x="964603" y="0"/>
                  </a:lnTo>
                  <a:close/>
                </a:path>
                <a:path w="2386965" h="20320">
                  <a:moveTo>
                    <a:pt x="1037755" y="0"/>
                  </a:moveTo>
                  <a:lnTo>
                    <a:pt x="1094143" y="0"/>
                  </a:lnTo>
                  <a:lnTo>
                    <a:pt x="1094143" y="19812"/>
                  </a:lnTo>
                  <a:lnTo>
                    <a:pt x="1037755" y="19812"/>
                  </a:lnTo>
                  <a:lnTo>
                    <a:pt x="1037755" y="0"/>
                  </a:lnTo>
                  <a:close/>
                </a:path>
                <a:path w="2386965" h="20320">
                  <a:moveTo>
                    <a:pt x="1112418" y="0"/>
                  </a:moveTo>
                  <a:lnTo>
                    <a:pt x="1168806" y="0"/>
                  </a:lnTo>
                  <a:lnTo>
                    <a:pt x="1168806" y="19812"/>
                  </a:lnTo>
                  <a:lnTo>
                    <a:pt x="1112418" y="19812"/>
                  </a:lnTo>
                  <a:lnTo>
                    <a:pt x="1112418" y="0"/>
                  </a:lnTo>
                  <a:close/>
                </a:path>
                <a:path w="2386965" h="20320">
                  <a:moveTo>
                    <a:pt x="1187094" y="0"/>
                  </a:moveTo>
                  <a:lnTo>
                    <a:pt x="1243482" y="0"/>
                  </a:lnTo>
                  <a:lnTo>
                    <a:pt x="1243482" y="19812"/>
                  </a:lnTo>
                  <a:lnTo>
                    <a:pt x="1187094" y="19812"/>
                  </a:lnTo>
                  <a:lnTo>
                    <a:pt x="1187094" y="0"/>
                  </a:lnTo>
                  <a:close/>
                </a:path>
                <a:path w="2386965" h="20320">
                  <a:moveTo>
                    <a:pt x="1260233" y="0"/>
                  </a:moveTo>
                  <a:lnTo>
                    <a:pt x="1316621" y="0"/>
                  </a:lnTo>
                  <a:lnTo>
                    <a:pt x="1316621" y="19812"/>
                  </a:lnTo>
                  <a:lnTo>
                    <a:pt x="1260233" y="19812"/>
                  </a:lnTo>
                  <a:lnTo>
                    <a:pt x="1260233" y="0"/>
                  </a:lnTo>
                  <a:close/>
                </a:path>
                <a:path w="2386965" h="20320">
                  <a:moveTo>
                    <a:pt x="1334909" y="0"/>
                  </a:moveTo>
                  <a:lnTo>
                    <a:pt x="1391297" y="0"/>
                  </a:lnTo>
                  <a:lnTo>
                    <a:pt x="1391297" y="19812"/>
                  </a:lnTo>
                  <a:lnTo>
                    <a:pt x="1334909" y="19812"/>
                  </a:lnTo>
                  <a:lnTo>
                    <a:pt x="1334909" y="0"/>
                  </a:lnTo>
                  <a:close/>
                </a:path>
                <a:path w="2386965" h="20320">
                  <a:moveTo>
                    <a:pt x="1409573" y="0"/>
                  </a:moveTo>
                  <a:lnTo>
                    <a:pt x="1465961" y="0"/>
                  </a:lnTo>
                  <a:lnTo>
                    <a:pt x="1465961" y="19812"/>
                  </a:lnTo>
                  <a:lnTo>
                    <a:pt x="1409573" y="19812"/>
                  </a:lnTo>
                  <a:lnTo>
                    <a:pt x="1409573" y="0"/>
                  </a:lnTo>
                  <a:close/>
                </a:path>
                <a:path w="2386965" h="20320">
                  <a:moveTo>
                    <a:pt x="1482725" y="0"/>
                  </a:moveTo>
                  <a:lnTo>
                    <a:pt x="1539113" y="0"/>
                  </a:lnTo>
                  <a:lnTo>
                    <a:pt x="1539113" y="19812"/>
                  </a:lnTo>
                  <a:lnTo>
                    <a:pt x="1482725" y="19812"/>
                  </a:lnTo>
                  <a:lnTo>
                    <a:pt x="1482725" y="0"/>
                  </a:lnTo>
                  <a:close/>
                </a:path>
                <a:path w="2386965" h="20320">
                  <a:moveTo>
                    <a:pt x="1557401" y="0"/>
                  </a:moveTo>
                  <a:lnTo>
                    <a:pt x="1613789" y="0"/>
                  </a:lnTo>
                  <a:lnTo>
                    <a:pt x="1613789" y="19812"/>
                  </a:lnTo>
                  <a:lnTo>
                    <a:pt x="1557401" y="19812"/>
                  </a:lnTo>
                  <a:lnTo>
                    <a:pt x="1557401" y="0"/>
                  </a:lnTo>
                  <a:close/>
                </a:path>
                <a:path w="2386965" h="20320">
                  <a:moveTo>
                    <a:pt x="1632064" y="0"/>
                  </a:moveTo>
                  <a:lnTo>
                    <a:pt x="1688452" y="0"/>
                  </a:lnTo>
                  <a:lnTo>
                    <a:pt x="1688452" y="19812"/>
                  </a:lnTo>
                  <a:lnTo>
                    <a:pt x="1632064" y="19812"/>
                  </a:lnTo>
                  <a:lnTo>
                    <a:pt x="1632064" y="0"/>
                  </a:lnTo>
                  <a:close/>
                </a:path>
                <a:path w="2386965" h="20320">
                  <a:moveTo>
                    <a:pt x="1705216" y="0"/>
                  </a:moveTo>
                  <a:lnTo>
                    <a:pt x="1761604" y="0"/>
                  </a:lnTo>
                  <a:lnTo>
                    <a:pt x="1761604" y="19812"/>
                  </a:lnTo>
                  <a:lnTo>
                    <a:pt x="1705216" y="19812"/>
                  </a:lnTo>
                  <a:lnTo>
                    <a:pt x="1705216" y="0"/>
                  </a:lnTo>
                  <a:close/>
                </a:path>
                <a:path w="2386965" h="20320">
                  <a:moveTo>
                    <a:pt x="1781403" y="0"/>
                  </a:moveTo>
                  <a:lnTo>
                    <a:pt x="1836267" y="0"/>
                  </a:lnTo>
                  <a:lnTo>
                    <a:pt x="1836267" y="19812"/>
                  </a:lnTo>
                  <a:lnTo>
                    <a:pt x="1781403" y="19812"/>
                  </a:lnTo>
                  <a:lnTo>
                    <a:pt x="1781403" y="0"/>
                  </a:lnTo>
                  <a:close/>
                </a:path>
                <a:path w="2386965" h="20320">
                  <a:moveTo>
                    <a:pt x="1856079" y="0"/>
                  </a:moveTo>
                  <a:lnTo>
                    <a:pt x="1910943" y="0"/>
                  </a:lnTo>
                  <a:lnTo>
                    <a:pt x="1910943" y="19812"/>
                  </a:lnTo>
                  <a:lnTo>
                    <a:pt x="1856079" y="19812"/>
                  </a:lnTo>
                  <a:lnTo>
                    <a:pt x="1856079" y="0"/>
                  </a:lnTo>
                  <a:close/>
                </a:path>
                <a:path w="2386965" h="20320">
                  <a:moveTo>
                    <a:pt x="1929218" y="0"/>
                  </a:moveTo>
                  <a:lnTo>
                    <a:pt x="1984082" y="0"/>
                  </a:lnTo>
                  <a:lnTo>
                    <a:pt x="1984082" y="19812"/>
                  </a:lnTo>
                  <a:lnTo>
                    <a:pt x="1929218" y="19812"/>
                  </a:lnTo>
                  <a:lnTo>
                    <a:pt x="1929218" y="0"/>
                  </a:lnTo>
                  <a:close/>
                </a:path>
                <a:path w="2386965" h="20320">
                  <a:moveTo>
                    <a:pt x="2003894" y="0"/>
                  </a:moveTo>
                  <a:lnTo>
                    <a:pt x="2058758" y="0"/>
                  </a:lnTo>
                  <a:lnTo>
                    <a:pt x="2058758" y="19812"/>
                  </a:lnTo>
                  <a:lnTo>
                    <a:pt x="2003894" y="19812"/>
                  </a:lnTo>
                  <a:lnTo>
                    <a:pt x="2003894" y="0"/>
                  </a:lnTo>
                  <a:close/>
                </a:path>
                <a:path w="2386965" h="20320">
                  <a:moveTo>
                    <a:pt x="2078558" y="0"/>
                  </a:moveTo>
                  <a:lnTo>
                    <a:pt x="2133422" y="0"/>
                  </a:lnTo>
                  <a:lnTo>
                    <a:pt x="2133422" y="19812"/>
                  </a:lnTo>
                  <a:lnTo>
                    <a:pt x="2078558" y="19812"/>
                  </a:lnTo>
                  <a:lnTo>
                    <a:pt x="2078558" y="0"/>
                  </a:lnTo>
                  <a:close/>
                </a:path>
                <a:path w="2386965" h="20320">
                  <a:moveTo>
                    <a:pt x="2151710" y="0"/>
                  </a:moveTo>
                  <a:lnTo>
                    <a:pt x="2206574" y="0"/>
                  </a:lnTo>
                  <a:lnTo>
                    <a:pt x="2206574" y="19812"/>
                  </a:lnTo>
                  <a:lnTo>
                    <a:pt x="2151710" y="19812"/>
                  </a:lnTo>
                  <a:lnTo>
                    <a:pt x="2151710" y="0"/>
                  </a:lnTo>
                  <a:close/>
                </a:path>
                <a:path w="2386965" h="20320">
                  <a:moveTo>
                    <a:pt x="2226373" y="0"/>
                  </a:moveTo>
                  <a:lnTo>
                    <a:pt x="2281237" y="0"/>
                  </a:lnTo>
                  <a:lnTo>
                    <a:pt x="2281237" y="19812"/>
                  </a:lnTo>
                  <a:lnTo>
                    <a:pt x="2226373" y="19812"/>
                  </a:lnTo>
                  <a:lnTo>
                    <a:pt x="2226373" y="0"/>
                  </a:lnTo>
                  <a:close/>
                </a:path>
                <a:path w="2386965" h="20320">
                  <a:moveTo>
                    <a:pt x="2301049" y="0"/>
                  </a:moveTo>
                  <a:lnTo>
                    <a:pt x="2355913" y="0"/>
                  </a:lnTo>
                  <a:lnTo>
                    <a:pt x="2355913" y="19812"/>
                  </a:lnTo>
                  <a:lnTo>
                    <a:pt x="2301049" y="19812"/>
                  </a:lnTo>
                  <a:lnTo>
                    <a:pt x="2301049" y="0"/>
                  </a:lnTo>
                  <a:close/>
                </a:path>
                <a:path w="2386965" h="20320">
                  <a:moveTo>
                    <a:pt x="2374188" y="0"/>
                  </a:moveTo>
                  <a:lnTo>
                    <a:pt x="2386380" y="0"/>
                  </a:lnTo>
                  <a:lnTo>
                    <a:pt x="2386380" y="19812"/>
                  </a:lnTo>
                  <a:lnTo>
                    <a:pt x="2374188" y="19812"/>
                  </a:lnTo>
                  <a:lnTo>
                    <a:pt x="2374188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4660010" y="7757615"/>
            <a:ext cx="307975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>
                <a:latin typeface="Arial"/>
                <a:cs typeface="Arial"/>
              </a:rPr>
              <a:t>6/4</a:t>
            </a:r>
            <a:r>
              <a:rPr dirty="0" sz="950" spc="1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P</a:t>
            </a:r>
            <a:endParaRPr sz="950">
              <a:latin typeface="Arial"/>
              <a:cs typeface="Arial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4544491" y="7980627"/>
            <a:ext cx="466725" cy="193675"/>
          </a:xfrm>
          <a:custGeom>
            <a:avLst/>
            <a:gdLst/>
            <a:ahLst/>
            <a:cxnLst/>
            <a:rect l="l" t="t" r="r" b="b"/>
            <a:pathLst>
              <a:path w="466725" h="193675">
                <a:moveTo>
                  <a:pt x="111226" y="0"/>
                </a:moveTo>
                <a:lnTo>
                  <a:pt x="3044" y="99052"/>
                </a:lnTo>
              </a:path>
              <a:path w="466725" h="193675">
                <a:moveTo>
                  <a:pt x="466278" y="108193"/>
                </a:moveTo>
                <a:lnTo>
                  <a:pt x="379418" y="3051"/>
                </a:lnTo>
              </a:path>
              <a:path w="466725" h="193675">
                <a:moveTo>
                  <a:pt x="466278" y="106667"/>
                </a:moveTo>
                <a:lnTo>
                  <a:pt x="466278" y="193527"/>
                </a:lnTo>
              </a:path>
              <a:path w="466725" h="193675">
                <a:moveTo>
                  <a:pt x="0" y="105142"/>
                </a:moveTo>
                <a:lnTo>
                  <a:pt x="1522" y="185912"/>
                </a:lnTo>
              </a:path>
              <a:path w="466725" h="193675">
                <a:moveTo>
                  <a:pt x="234655" y="44192"/>
                </a:moveTo>
                <a:lnTo>
                  <a:pt x="236177" y="184386"/>
                </a:lnTo>
              </a:path>
            </a:pathLst>
          </a:custGeom>
          <a:ln w="64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3398253" y="7910805"/>
            <a:ext cx="1873885" cy="404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000"/>
              </a:lnSpc>
              <a:spcBef>
                <a:spcPts val="105"/>
              </a:spcBef>
            </a:pPr>
            <a:r>
              <a:rPr dirty="0" sz="850" spc="-10">
                <a:latin typeface="Arial"/>
                <a:cs typeface="Arial"/>
              </a:rPr>
              <a:t>trifásico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ts val="969"/>
              </a:lnSpc>
              <a:spcBef>
                <a:spcPts val="55"/>
              </a:spcBef>
            </a:pPr>
            <a:r>
              <a:rPr dirty="0" sz="850" spc="-10">
                <a:latin typeface="Arial"/>
                <a:cs typeface="Arial"/>
              </a:rPr>
              <a:t>(devanados</a:t>
            </a:r>
            <a:r>
              <a:rPr dirty="0" sz="850" spc="5">
                <a:latin typeface="Times New Roman"/>
                <a:cs typeface="Times New Roman"/>
              </a:rPr>
              <a:t> </a:t>
            </a:r>
            <a:r>
              <a:rPr dirty="0" sz="850" spc="-20">
                <a:latin typeface="Arial"/>
                <a:cs typeface="Arial"/>
              </a:rPr>
              <a:t>separados),</a:t>
            </a:r>
            <a:r>
              <a:rPr dirty="0" sz="850" spc="-105">
                <a:latin typeface="Times New Roman"/>
                <a:cs typeface="Times New Roman"/>
              </a:rPr>
              <a:t> </a:t>
            </a:r>
            <a:r>
              <a:rPr dirty="0" baseline="3267" sz="1275">
                <a:latin typeface="Arial"/>
                <a:cs typeface="Arial"/>
              </a:rPr>
              <a:t>2U1</a:t>
            </a:r>
            <a:r>
              <a:rPr dirty="0" baseline="3267" sz="1275" spc="15">
                <a:latin typeface="Times New Roman"/>
                <a:cs typeface="Times New Roman"/>
              </a:rPr>
              <a:t> </a:t>
            </a:r>
            <a:r>
              <a:rPr dirty="0" baseline="3267" sz="1275">
                <a:latin typeface="Arial"/>
                <a:cs typeface="Arial"/>
              </a:rPr>
              <a:t>2V1</a:t>
            </a:r>
            <a:r>
              <a:rPr dirty="0" baseline="3267" sz="1275" spc="300">
                <a:latin typeface="Times New Roman"/>
                <a:cs typeface="Times New Roman"/>
              </a:rPr>
              <a:t> </a:t>
            </a:r>
            <a:r>
              <a:rPr dirty="0" baseline="3267" sz="1275" spc="-37">
                <a:latin typeface="Arial"/>
                <a:cs typeface="Arial"/>
              </a:rPr>
              <a:t>2W1</a:t>
            </a:r>
            <a:r>
              <a:rPr dirty="0" baseline="3267" sz="1275" spc="-1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(modelo</a:t>
            </a:r>
            <a:r>
              <a:rPr dirty="0" sz="850" spc="-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2710)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64" name="object 64" descr=""/>
          <p:cNvGrpSpPr/>
          <p:nvPr/>
        </p:nvGrpSpPr>
        <p:grpSpPr>
          <a:xfrm>
            <a:off x="967432" y="5926372"/>
            <a:ext cx="4150360" cy="2420620"/>
            <a:chOff x="967432" y="5926372"/>
            <a:chExt cx="4150360" cy="2420620"/>
          </a:xfrm>
        </p:grpSpPr>
        <p:pic>
          <p:nvPicPr>
            <p:cNvPr id="65" name="object 6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79572" y="5938565"/>
              <a:ext cx="174020" cy="177082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75759" y="5938565"/>
              <a:ext cx="172498" cy="177081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13471" y="5938565"/>
              <a:ext cx="170975" cy="17708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43559" y="5938565"/>
              <a:ext cx="174033" cy="177082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10815" y="5926372"/>
              <a:ext cx="174033" cy="177082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78037" y="6988473"/>
              <a:ext cx="172511" cy="175556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75759" y="6988473"/>
              <a:ext cx="172498" cy="175556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04325" y="6988473"/>
              <a:ext cx="174033" cy="175556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43559" y="6988473"/>
              <a:ext cx="174033" cy="175556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4540135" y="8222818"/>
              <a:ext cx="21590" cy="64135"/>
            </a:xfrm>
            <a:custGeom>
              <a:avLst/>
              <a:gdLst/>
              <a:ahLst/>
              <a:cxnLst/>
              <a:rect l="l" t="t" r="r" b="b"/>
              <a:pathLst>
                <a:path w="21589" h="64134">
                  <a:moveTo>
                    <a:pt x="19812" y="0"/>
                  </a:moveTo>
                  <a:lnTo>
                    <a:pt x="21336" y="63995"/>
                  </a:lnTo>
                </a:path>
                <a:path w="21589" h="64134">
                  <a:moveTo>
                    <a:pt x="10668" y="51803"/>
                  </a:moveTo>
                  <a:lnTo>
                    <a:pt x="0" y="51803"/>
                  </a:lnTo>
                </a:path>
                <a:path w="21589" h="64134">
                  <a:moveTo>
                    <a:pt x="0" y="12192"/>
                  </a:moveTo>
                  <a:lnTo>
                    <a:pt x="10668" y="13716"/>
                  </a:lnTo>
                </a:path>
                <a:path w="21589" h="64134">
                  <a:moveTo>
                    <a:pt x="0" y="51803"/>
                  </a:moveTo>
                  <a:lnTo>
                    <a:pt x="1524" y="12192"/>
                  </a:lnTo>
                </a:path>
                <a:path w="21589" h="64134">
                  <a:moveTo>
                    <a:pt x="10668" y="12192"/>
                  </a:moveTo>
                  <a:lnTo>
                    <a:pt x="12192" y="518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466776" y="8171103"/>
              <a:ext cx="166370" cy="167640"/>
            </a:xfrm>
            <a:custGeom>
              <a:avLst/>
              <a:gdLst/>
              <a:ahLst/>
              <a:cxnLst/>
              <a:rect l="l" t="t" r="r" b="b"/>
              <a:pathLst>
                <a:path w="166370" h="167640">
                  <a:moveTo>
                    <a:pt x="117327" y="83808"/>
                  </a:moveTo>
                  <a:lnTo>
                    <a:pt x="117327" y="89911"/>
                  </a:lnTo>
                  <a:lnTo>
                    <a:pt x="114283" y="97526"/>
                  </a:lnTo>
                  <a:lnTo>
                    <a:pt x="82281" y="115808"/>
                  </a:lnTo>
                  <a:lnTo>
                    <a:pt x="76180" y="114296"/>
                  </a:lnTo>
                  <a:lnTo>
                    <a:pt x="68570" y="111244"/>
                  </a:lnTo>
                  <a:lnTo>
                    <a:pt x="63991" y="106667"/>
                  </a:lnTo>
                  <a:lnTo>
                    <a:pt x="57902" y="102103"/>
                  </a:lnTo>
                  <a:lnTo>
                    <a:pt x="53323" y="96001"/>
                  </a:lnTo>
                  <a:lnTo>
                    <a:pt x="53323" y="73141"/>
                  </a:lnTo>
                  <a:lnTo>
                    <a:pt x="57902" y="64000"/>
                  </a:lnTo>
                  <a:lnTo>
                    <a:pt x="63991" y="59436"/>
                  </a:lnTo>
                  <a:lnTo>
                    <a:pt x="68570" y="54859"/>
                  </a:lnTo>
                  <a:lnTo>
                    <a:pt x="76180" y="51808"/>
                  </a:lnTo>
                  <a:lnTo>
                    <a:pt x="91426" y="51808"/>
                  </a:lnTo>
                  <a:lnTo>
                    <a:pt x="99037" y="53333"/>
                  </a:lnTo>
                  <a:lnTo>
                    <a:pt x="111226" y="62475"/>
                  </a:lnTo>
                  <a:lnTo>
                    <a:pt x="114283" y="67052"/>
                  </a:lnTo>
                  <a:lnTo>
                    <a:pt x="117327" y="76193"/>
                  </a:lnTo>
                  <a:lnTo>
                    <a:pt x="117327" y="83808"/>
                  </a:lnTo>
                </a:path>
                <a:path w="166370" h="167640">
                  <a:moveTo>
                    <a:pt x="166085" y="83808"/>
                  </a:moveTo>
                  <a:lnTo>
                    <a:pt x="156952" y="121911"/>
                  </a:lnTo>
                  <a:lnTo>
                    <a:pt x="114283" y="163053"/>
                  </a:lnTo>
                  <a:lnTo>
                    <a:pt x="89904" y="167630"/>
                  </a:lnTo>
                  <a:lnTo>
                    <a:pt x="77715" y="167630"/>
                  </a:lnTo>
                  <a:lnTo>
                    <a:pt x="31989" y="150860"/>
                  </a:lnTo>
                  <a:lnTo>
                    <a:pt x="3044" y="108193"/>
                  </a:lnTo>
                  <a:lnTo>
                    <a:pt x="0" y="83808"/>
                  </a:lnTo>
                  <a:lnTo>
                    <a:pt x="3044" y="59436"/>
                  </a:lnTo>
                  <a:lnTo>
                    <a:pt x="31989" y="16769"/>
                  </a:lnTo>
                  <a:lnTo>
                    <a:pt x="77715" y="0"/>
                  </a:lnTo>
                  <a:lnTo>
                    <a:pt x="89904" y="0"/>
                  </a:lnTo>
                  <a:lnTo>
                    <a:pt x="102094" y="1525"/>
                  </a:lnTo>
                  <a:lnTo>
                    <a:pt x="114283" y="4576"/>
                  </a:lnTo>
                  <a:lnTo>
                    <a:pt x="135617" y="16769"/>
                  </a:lnTo>
                  <a:lnTo>
                    <a:pt x="144750" y="27436"/>
                  </a:lnTo>
                  <a:lnTo>
                    <a:pt x="152373" y="35051"/>
                  </a:lnTo>
                  <a:lnTo>
                    <a:pt x="161518" y="59436"/>
                  </a:lnTo>
                  <a:lnTo>
                    <a:pt x="164563" y="71628"/>
                  </a:lnTo>
                  <a:lnTo>
                    <a:pt x="166085" y="83808"/>
                  </a:lnTo>
                </a:path>
              </a:pathLst>
            </a:custGeom>
            <a:ln w="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774806" y="8222818"/>
              <a:ext cx="21590" cy="64135"/>
            </a:xfrm>
            <a:custGeom>
              <a:avLst/>
              <a:gdLst/>
              <a:ahLst/>
              <a:cxnLst/>
              <a:rect l="l" t="t" r="r" b="b"/>
              <a:pathLst>
                <a:path w="21589" h="64134">
                  <a:moveTo>
                    <a:pt x="21336" y="0"/>
                  </a:moveTo>
                  <a:lnTo>
                    <a:pt x="21336" y="63995"/>
                  </a:lnTo>
                </a:path>
                <a:path w="21589" h="64134">
                  <a:moveTo>
                    <a:pt x="12192" y="51803"/>
                  </a:moveTo>
                  <a:lnTo>
                    <a:pt x="0" y="51803"/>
                  </a:lnTo>
                </a:path>
                <a:path w="21589" h="64134">
                  <a:moveTo>
                    <a:pt x="0" y="12192"/>
                  </a:moveTo>
                  <a:lnTo>
                    <a:pt x="12192" y="13716"/>
                  </a:lnTo>
                </a:path>
                <a:path w="21589" h="64134">
                  <a:moveTo>
                    <a:pt x="0" y="51803"/>
                  </a:moveTo>
                  <a:lnTo>
                    <a:pt x="0" y="12192"/>
                  </a:lnTo>
                </a:path>
                <a:path w="21589" h="64134">
                  <a:moveTo>
                    <a:pt x="12192" y="12192"/>
                  </a:moveTo>
                  <a:lnTo>
                    <a:pt x="12192" y="518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701431" y="8171103"/>
              <a:ext cx="166370" cy="167640"/>
            </a:xfrm>
            <a:custGeom>
              <a:avLst/>
              <a:gdLst/>
              <a:ahLst/>
              <a:cxnLst/>
              <a:rect l="l" t="t" r="r" b="b"/>
              <a:pathLst>
                <a:path w="166370" h="167640">
                  <a:moveTo>
                    <a:pt x="117340" y="83808"/>
                  </a:moveTo>
                  <a:lnTo>
                    <a:pt x="91439" y="114296"/>
                  </a:lnTo>
                  <a:lnTo>
                    <a:pt x="83816" y="115808"/>
                  </a:lnTo>
                  <a:lnTo>
                    <a:pt x="74671" y="114296"/>
                  </a:lnTo>
                  <a:lnTo>
                    <a:pt x="53336" y="86859"/>
                  </a:lnTo>
                  <a:lnTo>
                    <a:pt x="53336" y="79244"/>
                  </a:lnTo>
                  <a:lnTo>
                    <a:pt x="74671" y="51808"/>
                  </a:lnTo>
                  <a:lnTo>
                    <a:pt x="89904" y="51808"/>
                  </a:lnTo>
                  <a:lnTo>
                    <a:pt x="117340" y="83808"/>
                  </a:lnTo>
                </a:path>
                <a:path w="166370" h="167640">
                  <a:moveTo>
                    <a:pt x="166097" y="83808"/>
                  </a:moveTo>
                  <a:lnTo>
                    <a:pt x="166097" y="97526"/>
                  </a:lnTo>
                  <a:lnTo>
                    <a:pt x="163053" y="108193"/>
                  </a:lnTo>
                  <a:lnTo>
                    <a:pt x="158474" y="121911"/>
                  </a:lnTo>
                  <a:lnTo>
                    <a:pt x="150864" y="132578"/>
                  </a:lnTo>
                  <a:lnTo>
                    <a:pt x="144763" y="141719"/>
                  </a:lnTo>
                  <a:lnTo>
                    <a:pt x="112761" y="163053"/>
                  </a:lnTo>
                  <a:lnTo>
                    <a:pt x="89904" y="167630"/>
                  </a:lnTo>
                  <a:lnTo>
                    <a:pt x="76193" y="167630"/>
                  </a:lnTo>
                  <a:lnTo>
                    <a:pt x="32001" y="150860"/>
                  </a:lnTo>
                  <a:lnTo>
                    <a:pt x="3056" y="108193"/>
                  </a:lnTo>
                  <a:lnTo>
                    <a:pt x="0" y="97526"/>
                  </a:lnTo>
                  <a:lnTo>
                    <a:pt x="0" y="71628"/>
                  </a:lnTo>
                  <a:lnTo>
                    <a:pt x="3056" y="59436"/>
                  </a:lnTo>
                  <a:lnTo>
                    <a:pt x="7623" y="47244"/>
                  </a:lnTo>
                  <a:lnTo>
                    <a:pt x="15246" y="35051"/>
                  </a:lnTo>
                  <a:lnTo>
                    <a:pt x="22856" y="27436"/>
                  </a:lnTo>
                  <a:lnTo>
                    <a:pt x="32001" y="16769"/>
                  </a:lnTo>
                  <a:lnTo>
                    <a:pt x="41147" y="10666"/>
                  </a:lnTo>
                  <a:lnTo>
                    <a:pt x="53336" y="4576"/>
                  </a:lnTo>
                  <a:lnTo>
                    <a:pt x="65525" y="1525"/>
                  </a:lnTo>
                  <a:lnTo>
                    <a:pt x="76193" y="0"/>
                  </a:lnTo>
                  <a:lnTo>
                    <a:pt x="89904" y="0"/>
                  </a:lnTo>
                  <a:lnTo>
                    <a:pt x="126485" y="10666"/>
                  </a:lnTo>
                  <a:lnTo>
                    <a:pt x="158474" y="47244"/>
                  </a:lnTo>
                  <a:lnTo>
                    <a:pt x="166097" y="71628"/>
                  </a:lnTo>
                  <a:lnTo>
                    <a:pt x="166097" y="83808"/>
                  </a:lnTo>
                </a:path>
              </a:pathLst>
            </a:custGeom>
            <a:ln w="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001869" y="8224341"/>
              <a:ext cx="22860" cy="66040"/>
            </a:xfrm>
            <a:custGeom>
              <a:avLst/>
              <a:gdLst/>
              <a:ahLst/>
              <a:cxnLst/>
              <a:rect l="l" t="t" r="r" b="b"/>
              <a:pathLst>
                <a:path w="22860" h="66040">
                  <a:moveTo>
                    <a:pt x="22860" y="0"/>
                  </a:moveTo>
                  <a:lnTo>
                    <a:pt x="22860" y="65519"/>
                  </a:lnTo>
                </a:path>
                <a:path w="22860" h="66040">
                  <a:moveTo>
                    <a:pt x="12192" y="51803"/>
                  </a:moveTo>
                  <a:lnTo>
                    <a:pt x="0" y="53327"/>
                  </a:lnTo>
                </a:path>
                <a:path w="22860" h="66040">
                  <a:moveTo>
                    <a:pt x="1524" y="13716"/>
                  </a:moveTo>
                  <a:lnTo>
                    <a:pt x="12192" y="13716"/>
                  </a:lnTo>
                </a:path>
                <a:path w="22860" h="66040">
                  <a:moveTo>
                    <a:pt x="0" y="51803"/>
                  </a:moveTo>
                  <a:lnTo>
                    <a:pt x="3048" y="13716"/>
                  </a:lnTo>
                </a:path>
                <a:path w="22860" h="66040">
                  <a:moveTo>
                    <a:pt x="12192" y="13716"/>
                  </a:moveTo>
                  <a:lnTo>
                    <a:pt x="12192" y="518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931532" y="8174154"/>
              <a:ext cx="165100" cy="169545"/>
            </a:xfrm>
            <a:custGeom>
              <a:avLst/>
              <a:gdLst/>
              <a:ahLst/>
              <a:cxnLst/>
              <a:rect l="l" t="t" r="r" b="b"/>
              <a:pathLst>
                <a:path w="165100" h="169545">
                  <a:moveTo>
                    <a:pt x="115805" y="82282"/>
                  </a:moveTo>
                  <a:lnTo>
                    <a:pt x="115805" y="89911"/>
                  </a:lnTo>
                  <a:lnTo>
                    <a:pt x="112761" y="97526"/>
                  </a:lnTo>
                  <a:lnTo>
                    <a:pt x="109717" y="103616"/>
                  </a:lnTo>
                  <a:lnTo>
                    <a:pt x="102094" y="108193"/>
                  </a:lnTo>
                  <a:lnTo>
                    <a:pt x="97515" y="112757"/>
                  </a:lnTo>
                  <a:lnTo>
                    <a:pt x="82281" y="115808"/>
                  </a:lnTo>
                  <a:lnTo>
                    <a:pt x="74658" y="112757"/>
                  </a:lnTo>
                  <a:lnTo>
                    <a:pt x="65525" y="111244"/>
                  </a:lnTo>
                  <a:lnTo>
                    <a:pt x="54858" y="100578"/>
                  </a:lnTo>
                  <a:lnTo>
                    <a:pt x="51801" y="94475"/>
                  </a:lnTo>
                  <a:lnTo>
                    <a:pt x="50279" y="86859"/>
                  </a:lnTo>
                  <a:lnTo>
                    <a:pt x="50279" y="79244"/>
                  </a:lnTo>
                  <a:lnTo>
                    <a:pt x="82281" y="50282"/>
                  </a:lnTo>
                  <a:lnTo>
                    <a:pt x="88382" y="50282"/>
                  </a:lnTo>
                  <a:lnTo>
                    <a:pt x="95993" y="51808"/>
                  </a:lnTo>
                  <a:lnTo>
                    <a:pt x="102094" y="56385"/>
                  </a:lnTo>
                  <a:lnTo>
                    <a:pt x="109717" y="60949"/>
                  </a:lnTo>
                  <a:lnTo>
                    <a:pt x="115805" y="76193"/>
                  </a:lnTo>
                  <a:lnTo>
                    <a:pt x="115805" y="82282"/>
                  </a:lnTo>
                </a:path>
                <a:path w="165100" h="169545">
                  <a:moveTo>
                    <a:pt x="164563" y="83808"/>
                  </a:moveTo>
                  <a:lnTo>
                    <a:pt x="156952" y="121911"/>
                  </a:lnTo>
                  <a:lnTo>
                    <a:pt x="141706" y="140193"/>
                  </a:lnTo>
                  <a:lnTo>
                    <a:pt x="134095" y="150860"/>
                  </a:lnTo>
                  <a:lnTo>
                    <a:pt x="123428" y="156950"/>
                  </a:lnTo>
                  <a:lnTo>
                    <a:pt x="112761" y="161527"/>
                  </a:lnTo>
                  <a:lnTo>
                    <a:pt x="99049" y="164578"/>
                  </a:lnTo>
                  <a:lnTo>
                    <a:pt x="88382" y="169142"/>
                  </a:lnTo>
                  <a:lnTo>
                    <a:pt x="74658" y="169142"/>
                  </a:lnTo>
                  <a:lnTo>
                    <a:pt x="62469" y="164578"/>
                  </a:lnTo>
                  <a:lnTo>
                    <a:pt x="51801" y="161527"/>
                  </a:lnTo>
                  <a:lnTo>
                    <a:pt x="13711" y="131052"/>
                  </a:lnTo>
                  <a:lnTo>
                    <a:pt x="0" y="97526"/>
                  </a:lnTo>
                  <a:lnTo>
                    <a:pt x="0" y="71616"/>
                  </a:lnTo>
                  <a:lnTo>
                    <a:pt x="3044" y="59423"/>
                  </a:lnTo>
                  <a:lnTo>
                    <a:pt x="7610" y="47244"/>
                  </a:lnTo>
                  <a:lnTo>
                    <a:pt x="13711" y="35051"/>
                  </a:lnTo>
                  <a:lnTo>
                    <a:pt x="21334" y="25910"/>
                  </a:lnTo>
                  <a:lnTo>
                    <a:pt x="28945" y="15243"/>
                  </a:lnTo>
                  <a:lnTo>
                    <a:pt x="41134" y="10666"/>
                  </a:lnTo>
                  <a:lnTo>
                    <a:pt x="51801" y="4576"/>
                  </a:lnTo>
                  <a:lnTo>
                    <a:pt x="62469" y="1525"/>
                  </a:lnTo>
                  <a:lnTo>
                    <a:pt x="74658" y="0"/>
                  </a:lnTo>
                  <a:lnTo>
                    <a:pt x="88382" y="0"/>
                  </a:lnTo>
                  <a:lnTo>
                    <a:pt x="99049" y="1525"/>
                  </a:lnTo>
                  <a:lnTo>
                    <a:pt x="112761" y="4576"/>
                  </a:lnTo>
                  <a:lnTo>
                    <a:pt x="123428" y="10666"/>
                  </a:lnTo>
                  <a:lnTo>
                    <a:pt x="134095" y="15243"/>
                  </a:lnTo>
                  <a:lnTo>
                    <a:pt x="141706" y="25910"/>
                  </a:lnTo>
                  <a:lnTo>
                    <a:pt x="150851" y="35051"/>
                  </a:lnTo>
                  <a:lnTo>
                    <a:pt x="156952" y="47244"/>
                  </a:lnTo>
                  <a:lnTo>
                    <a:pt x="161518" y="59423"/>
                  </a:lnTo>
                  <a:lnTo>
                    <a:pt x="164563" y="83808"/>
                  </a:lnTo>
                </a:path>
              </a:pathLst>
            </a:custGeom>
            <a:ln w="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977274" y="6107876"/>
              <a:ext cx="4047490" cy="960119"/>
            </a:xfrm>
            <a:custGeom>
              <a:avLst/>
              <a:gdLst/>
              <a:ahLst/>
              <a:cxnLst/>
              <a:rect l="l" t="t" r="r" b="b"/>
              <a:pathLst>
                <a:path w="4047490" h="960120">
                  <a:moveTo>
                    <a:pt x="0" y="3038"/>
                  </a:moveTo>
                  <a:lnTo>
                    <a:pt x="0" y="903612"/>
                  </a:lnTo>
                </a:path>
                <a:path w="4047490" h="960120">
                  <a:moveTo>
                    <a:pt x="321518" y="3038"/>
                  </a:moveTo>
                  <a:lnTo>
                    <a:pt x="323040" y="903612"/>
                  </a:lnTo>
                </a:path>
                <a:path w="4047490" h="960120">
                  <a:moveTo>
                    <a:pt x="2564554" y="959997"/>
                  </a:moveTo>
                  <a:lnTo>
                    <a:pt x="2564554" y="618660"/>
                  </a:lnTo>
                </a:path>
                <a:path w="4047490" h="960120">
                  <a:moveTo>
                    <a:pt x="2793121" y="959997"/>
                  </a:moveTo>
                  <a:lnTo>
                    <a:pt x="2794643" y="518095"/>
                  </a:lnTo>
                </a:path>
                <a:path w="4047490" h="960120">
                  <a:moveTo>
                    <a:pt x="3183219" y="0"/>
                  </a:moveTo>
                  <a:lnTo>
                    <a:pt x="3184741" y="882278"/>
                  </a:lnTo>
                </a:path>
                <a:path w="4047490" h="960120">
                  <a:moveTo>
                    <a:pt x="3580928" y="882278"/>
                  </a:moveTo>
                  <a:lnTo>
                    <a:pt x="3580928" y="0"/>
                  </a:lnTo>
                </a:path>
                <a:path w="4047490" h="960120">
                  <a:moveTo>
                    <a:pt x="3814061" y="882278"/>
                  </a:moveTo>
                  <a:lnTo>
                    <a:pt x="3814061" y="3038"/>
                  </a:lnTo>
                </a:path>
                <a:path w="4047490" h="960120">
                  <a:moveTo>
                    <a:pt x="4047207" y="882278"/>
                  </a:moveTo>
                  <a:lnTo>
                    <a:pt x="4047207" y="3038"/>
                  </a:lnTo>
                </a:path>
              </a:pathLst>
            </a:custGeom>
            <a:ln w="1925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2110574" y="7180071"/>
            <a:ext cx="184150" cy="1720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82" name="object 82" descr=""/>
          <p:cNvGrpSpPr/>
          <p:nvPr/>
        </p:nvGrpSpPr>
        <p:grpSpPr>
          <a:xfrm>
            <a:off x="2110815" y="6090713"/>
            <a:ext cx="174625" cy="1073785"/>
            <a:chOff x="2110815" y="6090713"/>
            <a:chExt cx="174625" cy="1073785"/>
          </a:xfrm>
        </p:grpSpPr>
        <p:pic>
          <p:nvPicPr>
            <p:cNvPr id="83" name="object 8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10815" y="6988473"/>
              <a:ext cx="174033" cy="175556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2193259" y="6100248"/>
              <a:ext cx="3175" cy="890269"/>
            </a:xfrm>
            <a:custGeom>
              <a:avLst/>
              <a:gdLst/>
              <a:ahLst/>
              <a:cxnLst/>
              <a:rect l="l" t="t" r="r" b="b"/>
              <a:pathLst>
                <a:path w="3175" h="890270">
                  <a:moveTo>
                    <a:pt x="0" y="0"/>
                  </a:moveTo>
                  <a:lnTo>
                    <a:pt x="3056" y="889906"/>
                  </a:lnTo>
                </a:path>
              </a:pathLst>
            </a:custGeom>
            <a:ln w="1907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27926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7" y="1240827"/>
            <a:ext cx="6141085" cy="725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395" marR="5080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tercambie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41895" y="2035885"/>
            <a:ext cx="221932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60661" y="2035885"/>
            <a:ext cx="22205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63024" y="2398049"/>
            <a:ext cx="6250305" cy="3427729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492125" marR="93980" indent="-227329">
              <a:lnSpc>
                <a:spcPct val="103899"/>
              </a:lnSpc>
              <a:spcBef>
                <a:spcPts val="10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492125" marR="53149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(1800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155"/>
              </a:spcBef>
              <a:buSzPct val="120000"/>
              <a:buChar char="-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antes.</a:t>
            </a:r>
            <a:endParaRPr sz="1000">
              <a:latin typeface="Arial"/>
              <a:cs typeface="Arial"/>
            </a:endParaRPr>
          </a:p>
          <a:p>
            <a:pPr marL="266065" indent="-229235">
              <a:lnSpc>
                <a:spcPct val="100000"/>
              </a:lnSpc>
              <a:spcBef>
                <a:spcPts val="35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264795" marR="2006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Compare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ajústela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tenciómetro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955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264795" marR="15621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corrija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416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2489" y="321022"/>
            <a:ext cx="428117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5.4.2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Funcionamiento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(devanados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separados)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velocidad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baja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Arial"/>
                <a:cs typeface="Arial"/>
              </a:rPr>
              <a:t>alta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583703"/>
            <a:ext cx="6136005" cy="61709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15113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5.4.2.1.</a:t>
            </a:r>
            <a:endParaRPr sz="1000">
              <a:latin typeface="Arial"/>
              <a:cs typeface="Arial"/>
            </a:endParaRPr>
          </a:p>
          <a:p>
            <a:pPr marL="239395" marR="28067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5.4.1,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39395" marR="1386205" indent="-227329">
              <a:lnSpc>
                <a:spcPct val="133000"/>
              </a:lnSpc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5.4.2.1.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466725" marR="8382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lvl="1" marL="466725" marR="3429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lvl="1" marL="466725" marR="1079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lvl="1" marL="466725" marR="508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Ahora,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5.4.2.2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alta).</a:t>
            </a:r>
            <a:endParaRPr sz="1000">
              <a:latin typeface="Arial"/>
              <a:cs typeface="Arial"/>
            </a:endParaRPr>
          </a:p>
          <a:p>
            <a:pPr marL="239395" marR="10160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5.4.2.2.</a:t>
            </a:r>
            <a:endParaRPr sz="1000">
              <a:latin typeface="Arial"/>
              <a:cs typeface="Arial"/>
            </a:endParaRPr>
          </a:p>
          <a:p>
            <a:pPr marL="239395" marR="527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5.4.2.2).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538440" y="7898230"/>
          <a:ext cx="6121400" cy="1681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2120"/>
                <a:gridCol w="719455"/>
                <a:gridCol w="719455"/>
                <a:gridCol w="1700530"/>
                <a:gridCol w="626110"/>
                <a:gridCol w="627379"/>
              </a:tblGrid>
              <a:tr h="210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528791" y="9618171"/>
            <a:ext cx="15170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baja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588236" y="9618171"/>
            <a:ext cx="14852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5.4.2.2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alta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27926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37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902464" y="1253945"/>
            <a:ext cx="4464050" cy="1149985"/>
            <a:chOff x="902464" y="1253945"/>
            <a:chExt cx="4464050" cy="1149985"/>
          </a:xfrm>
        </p:grpSpPr>
        <p:sp>
          <p:nvSpPr>
            <p:cNvPr id="8" name="object 8" descr=""/>
            <p:cNvSpPr/>
            <p:nvPr/>
          </p:nvSpPr>
          <p:spPr>
            <a:xfrm>
              <a:off x="3366757" y="1258708"/>
              <a:ext cx="1995170" cy="1140460"/>
            </a:xfrm>
            <a:custGeom>
              <a:avLst/>
              <a:gdLst/>
              <a:ahLst/>
              <a:cxnLst/>
              <a:rect l="l" t="t" r="r" b="b"/>
              <a:pathLst>
                <a:path w="1995170" h="1140460">
                  <a:moveTo>
                    <a:pt x="0" y="1139864"/>
                  </a:moveTo>
                  <a:lnTo>
                    <a:pt x="1994750" y="1139864"/>
                  </a:lnTo>
                  <a:lnTo>
                    <a:pt x="1994750" y="0"/>
                  </a:lnTo>
                  <a:lnTo>
                    <a:pt x="0" y="0"/>
                  </a:lnTo>
                  <a:lnTo>
                    <a:pt x="0" y="11398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7227" y="1260230"/>
              <a:ext cx="1757045" cy="1138555"/>
            </a:xfrm>
            <a:custGeom>
              <a:avLst/>
              <a:gdLst/>
              <a:ahLst/>
              <a:cxnLst/>
              <a:rect l="l" t="t" r="r" b="b"/>
              <a:pathLst>
                <a:path w="1757045" h="1138555">
                  <a:moveTo>
                    <a:pt x="0" y="1138341"/>
                  </a:moveTo>
                  <a:lnTo>
                    <a:pt x="1757019" y="1138341"/>
                  </a:lnTo>
                  <a:lnTo>
                    <a:pt x="1757019" y="0"/>
                  </a:lnTo>
                  <a:lnTo>
                    <a:pt x="0" y="0"/>
                  </a:lnTo>
                  <a:lnTo>
                    <a:pt x="0" y="113834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677797" y="2018575"/>
            <a:ext cx="16954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1293" y="2675915"/>
            <a:ext cx="164579" cy="147815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209963" y="1378541"/>
            <a:ext cx="1234440" cy="3225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05740" marR="5080" indent="-193675">
              <a:lnSpc>
                <a:spcPts val="114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6788" y="2208085"/>
            <a:ext cx="63995" cy="6553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421253" y="1378541"/>
            <a:ext cx="1894205" cy="32385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533400" marR="5080" indent="-521334">
              <a:lnSpc>
                <a:spcPts val="115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454283" y="2030764"/>
            <a:ext cx="58801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5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45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6489" y="2208085"/>
            <a:ext cx="64008" cy="65532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1194723" y="4138277"/>
            <a:ext cx="1072515" cy="3225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ts val="114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1076309" y="3622750"/>
            <a:ext cx="3933190" cy="521970"/>
            <a:chOff x="1076309" y="3622750"/>
            <a:chExt cx="3933190" cy="521970"/>
          </a:xfrm>
        </p:grpSpPr>
        <p:sp>
          <p:nvSpPr>
            <p:cNvPr id="19" name="object 19" descr=""/>
            <p:cNvSpPr/>
            <p:nvPr/>
          </p:nvSpPr>
          <p:spPr>
            <a:xfrm>
              <a:off x="1077897" y="3661866"/>
              <a:ext cx="425450" cy="422275"/>
            </a:xfrm>
            <a:custGeom>
              <a:avLst/>
              <a:gdLst/>
              <a:ahLst/>
              <a:cxnLst/>
              <a:rect l="l" t="t" r="r" b="b"/>
              <a:pathLst>
                <a:path w="425450" h="422275">
                  <a:moveTo>
                    <a:pt x="213337" y="0"/>
                  </a:moveTo>
                  <a:lnTo>
                    <a:pt x="193525" y="0"/>
                  </a:lnTo>
                  <a:lnTo>
                    <a:pt x="175235" y="3048"/>
                  </a:lnTo>
                  <a:lnTo>
                    <a:pt x="156959" y="7620"/>
                  </a:lnTo>
                  <a:lnTo>
                    <a:pt x="138673" y="12192"/>
                  </a:lnTo>
                  <a:lnTo>
                    <a:pt x="88379" y="39611"/>
                  </a:lnTo>
                  <a:lnTo>
                    <a:pt x="47233" y="79235"/>
                  </a:lnTo>
                  <a:lnTo>
                    <a:pt x="16753" y="128003"/>
                  </a:lnTo>
                  <a:lnTo>
                    <a:pt x="1527" y="182854"/>
                  </a:lnTo>
                  <a:lnTo>
                    <a:pt x="0" y="201142"/>
                  </a:lnTo>
                  <a:lnTo>
                    <a:pt x="0" y="220954"/>
                  </a:lnTo>
                  <a:lnTo>
                    <a:pt x="4574" y="259054"/>
                  </a:lnTo>
                  <a:lnTo>
                    <a:pt x="25896" y="312394"/>
                  </a:lnTo>
                  <a:lnTo>
                    <a:pt x="59427" y="358101"/>
                  </a:lnTo>
                  <a:lnTo>
                    <a:pt x="89907" y="382485"/>
                  </a:lnTo>
                  <a:lnTo>
                    <a:pt x="138673" y="408393"/>
                  </a:lnTo>
                  <a:lnTo>
                    <a:pt x="195049" y="422109"/>
                  </a:lnTo>
                  <a:lnTo>
                    <a:pt x="233149" y="422109"/>
                  </a:lnTo>
                  <a:lnTo>
                    <a:pt x="251437" y="419061"/>
                  </a:lnTo>
                  <a:lnTo>
                    <a:pt x="269725" y="414489"/>
                  </a:lnTo>
                  <a:lnTo>
                    <a:pt x="306301" y="402297"/>
                  </a:lnTo>
                  <a:lnTo>
                    <a:pt x="323052" y="391629"/>
                  </a:lnTo>
                  <a:lnTo>
                    <a:pt x="338292" y="382485"/>
                  </a:lnTo>
                  <a:lnTo>
                    <a:pt x="379440" y="342861"/>
                  </a:lnTo>
                  <a:lnTo>
                    <a:pt x="400776" y="310870"/>
                  </a:lnTo>
                  <a:lnTo>
                    <a:pt x="416016" y="275818"/>
                  </a:lnTo>
                  <a:lnTo>
                    <a:pt x="425160" y="239242"/>
                  </a:lnTo>
                  <a:lnTo>
                    <a:pt x="425160" y="182854"/>
                  </a:lnTo>
                  <a:lnTo>
                    <a:pt x="416016" y="144767"/>
                  </a:lnTo>
                  <a:lnTo>
                    <a:pt x="400776" y="109715"/>
                  </a:lnTo>
                  <a:lnTo>
                    <a:pt x="367248" y="63995"/>
                  </a:lnTo>
                  <a:lnTo>
                    <a:pt x="321528" y="28943"/>
                  </a:lnTo>
                  <a:lnTo>
                    <a:pt x="269725" y="6096"/>
                  </a:lnTo>
                  <a:lnTo>
                    <a:pt x="231625" y="0"/>
                  </a:lnTo>
                  <a:lnTo>
                    <a:pt x="21333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509153" y="3878249"/>
              <a:ext cx="402590" cy="6350"/>
            </a:xfrm>
            <a:custGeom>
              <a:avLst/>
              <a:gdLst/>
              <a:ahLst/>
              <a:cxnLst/>
              <a:rect l="l" t="t" r="r" b="b"/>
              <a:pathLst>
                <a:path w="402589" h="6350">
                  <a:moveTo>
                    <a:pt x="18288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16764" y="6096"/>
                  </a:lnTo>
                  <a:lnTo>
                    <a:pt x="19812" y="3048"/>
                  </a:lnTo>
                  <a:lnTo>
                    <a:pt x="18288" y="1524"/>
                  </a:lnTo>
                  <a:lnTo>
                    <a:pt x="18288" y="0"/>
                  </a:lnTo>
                  <a:close/>
                </a:path>
                <a:path w="402589" h="6350">
                  <a:moveTo>
                    <a:pt x="44196" y="0"/>
                  </a:moveTo>
                  <a:lnTo>
                    <a:pt x="25908" y="0"/>
                  </a:lnTo>
                  <a:lnTo>
                    <a:pt x="25908" y="4572"/>
                  </a:lnTo>
                  <a:lnTo>
                    <a:pt x="27432" y="6096"/>
                  </a:lnTo>
                  <a:lnTo>
                    <a:pt x="42672" y="6096"/>
                  </a:lnTo>
                  <a:lnTo>
                    <a:pt x="44196" y="4572"/>
                  </a:lnTo>
                  <a:lnTo>
                    <a:pt x="44196" y="0"/>
                  </a:lnTo>
                  <a:close/>
                </a:path>
                <a:path w="402589" h="6350">
                  <a:moveTo>
                    <a:pt x="70091" y="0"/>
                  </a:moveTo>
                  <a:lnTo>
                    <a:pt x="53327" y="0"/>
                  </a:lnTo>
                  <a:lnTo>
                    <a:pt x="53327" y="1524"/>
                  </a:lnTo>
                  <a:lnTo>
                    <a:pt x="51803" y="3048"/>
                  </a:lnTo>
                  <a:lnTo>
                    <a:pt x="54851" y="6096"/>
                  </a:lnTo>
                  <a:lnTo>
                    <a:pt x="70091" y="6096"/>
                  </a:lnTo>
                  <a:lnTo>
                    <a:pt x="70091" y="4572"/>
                  </a:lnTo>
                  <a:lnTo>
                    <a:pt x="71615" y="4572"/>
                  </a:lnTo>
                  <a:lnTo>
                    <a:pt x="71615" y="1524"/>
                  </a:lnTo>
                  <a:lnTo>
                    <a:pt x="70091" y="0"/>
                  </a:lnTo>
                  <a:close/>
                </a:path>
                <a:path w="402589" h="6350">
                  <a:moveTo>
                    <a:pt x="95999" y="0"/>
                  </a:moveTo>
                  <a:lnTo>
                    <a:pt x="79235" y="0"/>
                  </a:lnTo>
                  <a:lnTo>
                    <a:pt x="77711" y="1524"/>
                  </a:lnTo>
                  <a:lnTo>
                    <a:pt x="77711" y="4572"/>
                  </a:lnTo>
                  <a:lnTo>
                    <a:pt x="79235" y="4572"/>
                  </a:lnTo>
                  <a:lnTo>
                    <a:pt x="79235" y="6096"/>
                  </a:lnTo>
                  <a:lnTo>
                    <a:pt x="94475" y="6096"/>
                  </a:lnTo>
                  <a:lnTo>
                    <a:pt x="97523" y="3048"/>
                  </a:lnTo>
                  <a:lnTo>
                    <a:pt x="95999" y="1524"/>
                  </a:lnTo>
                  <a:lnTo>
                    <a:pt x="95999" y="0"/>
                  </a:lnTo>
                  <a:close/>
                </a:path>
                <a:path w="402589" h="6350">
                  <a:moveTo>
                    <a:pt x="121907" y="0"/>
                  </a:moveTo>
                  <a:lnTo>
                    <a:pt x="103619" y="0"/>
                  </a:lnTo>
                  <a:lnTo>
                    <a:pt x="103619" y="4572"/>
                  </a:lnTo>
                  <a:lnTo>
                    <a:pt x="105143" y="6096"/>
                  </a:lnTo>
                  <a:lnTo>
                    <a:pt x="120383" y="6096"/>
                  </a:lnTo>
                  <a:lnTo>
                    <a:pt x="121907" y="4572"/>
                  </a:lnTo>
                  <a:lnTo>
                    <a:pt x="121907" y="0"/>
                  </a:lnTo>
                  <a:close/>
                </a:path>
                <a:path w="402589" h="6350">
                  <a:moveTo>
                    <a:pt x="146291" y="0"/>
                  </a:moveTo>
                  <a:lnTo>
                    <a:pt x="129527" y="0"/>
                  </a:lnTo>
                  <a:lnTo>
                    <a:pt x="129527" y="1524"/>
                  </a:lnTo>
                  <a:lnTo>
                    <a:pt x="128003" y="3048"/>
                  </a:lnTo>
                  <a:lnTo>
                    <a:pt x="131051" y="6096"/>
                  </a:lnTo>
                  <a:lnTo>
                    <a:pt x="146291" y="6096"/>
                  </a:lnTo>
                  <a:lnTo>
                    <a:pt x="146291" y="4572"/>
                  </a:lnTo>
                  <a:lnTo>
                    <a:pt x="147815" y="4572"/>
                  </a:lnTo>
                  <a:lnTo>
                    <a:pt x="147815" y="1524"/>
                  </a:lnTo>
                  <a:lnTo>
                    <a:pt x="146291" y="0"/>
                  </a:lnTo>
                  <a:close/>
                </a:path>
                <a:path w="402589" h="6350">
                  <a:moveTo>
                    <a:pt x="172199" y="0"/>
                  </a:moveTo>
                  <a:lnTo>
                    <a:pt x="155435" y="0"/>
                  </a:lnTo>
                  <a:lnTo>
                    <a:pt x="153911" y="1524"/>
                  </a:lnTo>
                  <a:lnTo>
                    <a:pt x="153911" y="4572"/>
                  </a:lnTo>
                  <a:lnTo>
                    <a:pt x="155435" y="4572"/>
                  </a:lnTo>
                  <a:lnTo>
                    <a:pt x="155435" y="6096"/>
                  </a:lnTo>
                  <a:lnTo>
                    <a:pt x="170675" y="6096"/>
                  </a:lnTo>
                  <a:lnTo>
                    <a:pt x="173723" y="3048"/>
                  </a:lnTo>
                  <a:lnTo>
                    <a:pt x="172199" y="1524"/>
                  </a:lnTo>
                  <a:lnTo>
                    <a:pt x="172199" y="0"/>
                  </a:lnTo>
                  <a:close/>
                </a:path>
                <a:path w="402589" h="6350">
                  <a:moveTo>
                    <a:pt x="198094" y="0"/>
                  </a:moveTo>
                  <a:lnTo>
                    <a:pt x="179819" y="0"/>
                  </a:lnTo>
                  <a:lnTo>
                    <a:pt x="179819" y="4572"/>
                  </a:lnTo>
                  <a:lnTo>
                    <a:pt x="181343" y="6096"/>
                  </a:lnTo>
                  <a:lnTo>
                    <a:pt x="196570" y="6096"/>
                  </a:lnTo>
                  <a:lnTo>
                    <a:pt x="198094" y="4572"/>
                  </a:lnTo>
                  <a:lnTo>
                    <a:pt x="198094" y="0"/>
                  </a:lnTo>
                  <a:close/>
                </a:path>
                <a:path w="402589" h="6350">
                  <a:moveTo>
                    <a:pt x="222478" y="0"/>
                  </a:moveTo>
                  <a:lnTo>
                    <a:pt x="205714" y="0"/>
                  </a:lnTo>
                  <a:lnTo>
                    <a:pt x="205714" y="1524"/>
                  </a:lnTo>
                  <a:lnTo>
                    <a:pt x="204190" y="3048"/>
                  </a:lnTo>
                  <a:lnTo>
                    <a:pt x="207238" y="6096"/>
                  </a:lnTo>
                  <a:lnTo>
                    <a:pt x="222478" y="6096"/>
                  </a:lnTo>
                  <a:lnTo>
                    <a:pt x="222478" y="4572"/>
                  </a:lnTo>
                  <a:lnTo>
                    <a:pt x="224002" y="4572"/>
                  </a:lnTo>
                  <a:lnTo>
                    <a:pt x="224002" y="1524"/>
                  </a:lnTo>
                  <a:lnTo>
                    <a:pt x="222478" y="0"/>
                  </a:lnTo>
                  <a:close/>
                </a:path>
                <a:path w="402589" h="6350">
                  <a:moveTo>
                    <a:pt x="246862" y="0"/>
                  </a:moveTo>
                  <a:lnTo>
                    <a:pt x="231622" y="0"/>
                  </a:lnTo>
                  <a:lnTo>
                    <a:pt x="230098" y="1524"/>
                  </a:lnTo>
                  <a:lnTo>
                    <a:pt x="230098" y="4572"/>
                  </a:lnTo>
                  <a:lnTo>
                    <a:pt x="231622" y="4572"/>
                  </a:lnTo>
                  <a:lnTo>
                    <a:pt x="231622" y="6096"/>
                  </a:lnTo>
                  <a:lnTo>
                    <a:pt x="246862" y="6096"/>
                  </a:lnTo>
                  <a:lnTo>
                    <a:pt x="249910" y="3048"/>
                  </a:lnTo>
                  <a:lnTo>
                    <a:pt x="246862" y="0"/>
                  </a:lnTo>
                  <a:close/>
                </a:path>
                <a:path w="402589" h="6350">
                  <a:moveTo>
                    <a:pt x="272770" y="0"/>
                  </a:moveTo>
                  <a:lnTo>
                    <a:pt x="257530" y="0"/>
                  </a:lnTo>
                  <a:lnTo>
                    <a:pt x="256006" y="1524"/>
                  </a:lnTo>
                  <a:lnTo>
                    <a:pt x="256006" y="4572"/>
                  </a:lnTo>
                  <a:lnTo>
                    <a:pt x="257530" y="6096"/>
                  </a:lnTo>
                  <a:lnTo>
                    <a:pt x="272770" y="6096"/>
                  </a:lnTo>
                  <a:lnTo>
                    <a:pt x="274294" y="4572"/>
                  </a:lnTo>
                  <a:lnTo>
                    <a:pt x="274294" y="1524"/>
                  </a:lnTo>
                  <a:lnTo>
                    <a:pt x="272770" y="0"/>
                  </a:lnTo>
                  <a:close/>
                </a:path>
                <a:path w="402589" h="6350">
                  <a:moveTo>
                    <a:pt x="298678" y="0"/>
                  </a:moveTo>
                  <a:lnTo>
                    <a:pt x="283438" y="0"/>
                  </a:lnTo>
                  <a:lnTo>
                    <a:pt x="280390" y="3048"/>
                  </a:lnTo>
                  <a:lnTo>
                    <a:pt x="283438" y="6096"/>
                  </a:lnTo>
                  <a:lnTo>
                    <a:pt x="298678" y="6096"/>
                  </a:lnTo>
                  <a:lnTo>
                    <a:pt x="298678" y="4572"/>
                  </a:lnTo>
                  <a:lnTo>
                    <a:pt x="300202" y="4572"/>
                  </a:lnTo>
                  <a:lnTo>
                    <a:pt x="300202" y="1524"/>
                  </a:lnTo>
                  <a:lnTo>
                    <a:pt x="298678" y="1524"/>
                  </a:lnTo>
                  <a:lnTo>
                    <a:pt x="298678" y="0"/>
                  </a:lnTo>
                  <a:close/>
                </a:path>
                <a:path w="402589" h="6350">
                  <a:moveTo>
                    <a:pt x="323062" y="0"/>
                  </a:moveTo>
                  <a:lnTo>
                    <a:pt x="307822" y="0"/>
                  </a:lnTo>
                  <a:lnTo>
                    <a:pt x="307822" y="1524"/>
                  </a:lnTo>
                  <a:lnTo>
                    <a:pt x="306298" y="1524"/>
                  </a:lnTo>
                  <a:lnTo>
                    <a:pt x="306298" y="4572"/>
                  </a:lnTo>
                  <a:lnTo>
                    <a:pt x="307822" y="6096"/>
                  </a:lnTo>
                  <a:lnTo>
                    <a:pt x="324586" y="6096"/>
                  </a:lnTo>
                  <a:lnTo>
                    <a:pt x="324586" y="4572"/>
                  </a:lnTo>
                  <a:lnTo>
                    <a:pt x="326110" y="3048"/>
                  </a:lnTo>
                  <a:lnTo>
                    <a:pt x="323062" y="0"/>
                  </a:lnTo>
                  <a:close/>
                </a:path>
                <a:path w="402589" h="6350">
                  <a:moveTo>
                    <a:pt x="348970" y="0"/>
                  </a:moveTo>
                  <a:lnTo>
                    <a:pt x="333730" y="0"/>
                  </a:lnTo>
                  <a:lnTo>
                    <a:pt x="332206" y="1524"/>
                  </a:lnTo>
                  <a:lnTo>
                    <a:pt x="332206" y="6096"/>
                  </a:lnTo>
                  <a:lnTo>
                    <a:pt x="350481" y="6096"/>
                  </a:lnTo>
                  <a:lnTo>
                    <a:pt x="350481" y="1524"/>
                  </a:lnTo>
                  <a:lnTo>
                    <a:pt x="348970" y="0"/>
                  </a:lnTo>
                  <a:close/>
                </a:path>
                <a:path w="402589" h="6350">
                  <a:moveTo>
                    <a:pt x="374865" y="0"/>
                  </a:moveTo>
                  <a:lnTo>
                    <a:pt x="359625" y="0"/>
                  </a:lnTo>
                  <a:lnTo>
                    <a:pt x="356577" y="3048"/>
                  </a:lnTo>
                  <a:lnTo>
                    <a:pt x="358101" y="4572"/>
                  </a:lnTo>
                  <a:lnTo>
                    <a:pt x="358101" y="6096"/>
                  </a:lnTo>
                  <a:lnTo>
                    <a:pt x="374865" y="6096"/>
                  </a:lnTo>
                  <a:lnTo>
                    <a:pt x="376389" y="4572"/>
                  </a:lnTo>
                  <a:lnTo>
                    <a:pt x="376389" y="1524"/>
                  </a:lnTo>
                  <a:lnTo>
                    <a:pt x="374865" y="1524"/>
                  </a:lnTo>
                  <a:lnTo>
                    <a:pt x="374865" y="0"/>
                  </a:lnTo>
                  <a:close/>
                </a:path>
                <a:path w="402589" h="6350">
                  <a:moveTo>
                    <a:pt x="399249" y="0"/>
                  </a:moveTo>
                  <a:lnTo>
                    <a:pt x="384009" y="0"/>
                  </a:lnTo>
                  <a:lnTo>
                    <a:pt x="384009" y="1524"/>
                  </a:lnTo>
                  <a:lnTo>
                    <a:pt x="382485" y="1524"/>
                  </a:lnTo>
                  <a:lnTo>
                    <a:pt x="382485" y="4572"/>
                  </a:lnTo>
                  <a:lnTo>
                    <a:pt x="384009" y="6096"/>
                  </a:lnTo>
                  <a:lnTo>
                    <a:pt x="400773" y="6096"/>
                  </a:lnTo>
                  <a:lnTo>
                    <a:pt x="400773" y="4572"/>
                  </a:lnTo>
                  <a:lnTo>
                    <a:pt x="402297" y="3048"/>
                  </a:lnTo>
                  <a:lnTo>
                    <a:pt x="3992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509153" y="3878249"/>
              <a:ext cx="402590" cy="6350"/>
            </a:xfrm>
            <a:custGeom>
              <a:avLst/>
              <a:gdLst/>
              <a:ahLst/>
              <a:cxnLst/>
              <a:rect l="l" t="t" r="r" b="b"/>
              <a:pathLst>
                <a:path w="402589" h="6350">
                  <a:moveTo>
                    <a:pt x="3048" y="0"/>
                  </a:moveTo>
                  <a:lnTo>
                    <a:pt x="18288" y="0"/>
                  </a:lnTo>
                  <a:lnTo>
                    <a:pt x="18288" y="1524"/>
                  </a:lnTo>
                  <a:lnTo>
                    <a:pt x="19812" y="3048"/>
                  </a:lnTo>
                  <a:lnTo>
                    <a:pt x="16764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402589" h="6350">
                  <a:moveTo>
                    <a:pt x="28956" y="0"/>
                  </a:moveTo>
                  <a:lnTo>
                    <a:pt x="44196" y="0"/>
                  </a:lnTo>
                  <a:lnTo>
                    <a:pt x="44196" y="4572"/>
                  </a:lnTo>
                  <a:lnTo>
                    <a:pt x="42672" y="6096"/>
                  </a:lnTo>
                  <a:lnTo>
                    <a:pt x="27432" y="6096"/>
                  </a:lnTo>
                  <a:lnTo>
                    <a:pt x="25908" y="4572"/>
                  </a:lnTo>
                  <a:lnTo>
                    <a:pt x="25908" y="0"/>
                  </a:lnTo>
                  <a:lnTo>
                    <a:pt x="28956" y="0"/>
                  </a:lnTo>
                  <a:close/>
                </a:path>
                <a:path w="402589" h="6350">
                  <a:moveTo>
                    <a:pt x="56375" y="0"/>
                  </a:moveTo>
                  <a:lnTo>
                    <a:pt x="70091" y="0"/>
                  </a:lnTo>
                  <a:lnTo>
                    <a:pt x="71615" y="1524"/>
                  </a:lnTo>
                  <a:lnTo>
                    <a:pt x="71615" y="4572"/>
                  </a:lnTo>
                  <a:lnTo>
                    <a:pt x="70091" y="4572"/>
                  </a:lnTo>
                  <a:lnTo>
                    <a:pt x="70091" y="6096"/>
                  </a:lnTo>
                  <a:lnTo>
                    <a:pt x="54851" y="6096"/>
                  </a:lnTo>
                  <a:lnTo>
                    <a:pt x="51803" y="3048"/>
                  </a:lnTo>
                  <a:lnTo>
                    <a:pt x="53327" y="1524"/>
                  </a:lnTo>
                  <a:lnTo>
                    <a:pt x="53327" y="0"/>
                  </a:lnTo>
                  <a:lnTo>
                    <a:pt x="56375" y="0"/>
                  </a:lnTo>
                  <a:close/>
                </a:path>
                <a:path w="402589" h="6350">
                  <a:moveTo>
                    <a:pt x="80759" y="0"/>
                  </a:moveTo>
                  <a:lnTo>
                    <a:pt x="95999" y="0"/>
                  </a:lnTo>
                  <a:lnTo>
                    <a:pt x="95999" y="1524"/>
                  </a:lnTo>
                  <a:lnTo>
                    <a:pt x="97523" y="3048"/>
                  </a:lnTo>
                  <a:lnTo>
                    <a:pt x="94475" y="6096"/>
                  </a:lnTo>
                  <a:lnTo>
                    <a:pt x="79235" y="6096"/>
                  </a:lnTo>
                  <a:lnTo>
                    <a:pt x="79235" y="4572"/>
                  </a:lnTo>
                  <a:lnTo>
                    <a:pt x="77711" y="4572"/>
                  </a:lnTo>
                  <a:lnTo>
                    <a:pt x="77711" y="1524"/>
                  </a:lnTo>
                  <a:lnTo>
                    <a:pt x="79235" y="0"/>
                  </a:lnTo>
                  <a:lnTo>
                    <a:pt x="80759" y="0"/>
                  </a:lnTo>
                  <a:close/>
                </a:path>
                <a:path w="402589" h="6350">
                  <a:moveTo>
                    <a:pt x="106667" y="0"/>
                  </a:moveTo>
                  <a:lnTo>
                    <a:pt x="121907" y="0"/>
                  </a:lnTo>
                  <a:lnTo>
                    <a:pt x="121907" y="4572"/>
                  </a:lnTo>
                  <a:lnTo>
                    <a:pt x="120383" y="6096"/>
                  </a:lnTo>
                  <a:lnTo>
                    <a:pt x="105143" y="6096"/>
                  </a:lnTo>
                  <a:lnTo>
                    <a:pt x="103619" y="4572"/>
                  </a:lnTo>
                  <a:lnTo>
                    <a:pt x="103619" y="0"/>
                  </a:lnTo>
                  <a:lnTo>
                    <a:pt x="106667" y="0"/>
                  </a:lnTo>
                  <a:close/>
                </a:path>
                <a:path w="402589" h="6350">
                  <a:moveTo>
                    <a:pt x="132575" y="0"/>
                  </a:moveTo>
                  <a:lnTo>
                    <a:pt x="146291" y="0"/>
                  </a:lnTo>
                  <a:lnTo>
                    <a:pt x="147815" y="1524"/>
                  </a:lnTo>
                  <a:lnTo>
                    <a:pt x="147815" y="4572"/>
                  </a:lnTo>
                  <a:lnTo>
                    <a:pt x="146291" y="4572"/>
                  </a:lnTo>
                  <a:lnTo>
                    <a:pt x="146291" y="6096"/>
                  </a:lnTo>
                  <a:lnTo>
                    <a:pt x="131051" y="6096"/>
                  </a:lnTo>
                  <a:lnTo>
                    <a:pt x="128003" y="3048"/>
                  </a:lnTo>
                  <a:lnTo>
                    <a:pt x="129527" y="1524"/>
                  </a:lnTo>
                  <a:lnTo>
                    <a:pt x="129527" y="0"/>
                  </a:lnTo>
                  <a:lnTo>
                    <a:pt x="132575" y="0"/>
                  </a:lnTo>
                  <a:close/>
                </a:path>
                <a:path w="402589" h="6350">
                  <a:moveTo>
                    <a:pt x="156959" y="0"/>
                  </a:moveTo>
                  <a:lnTo>
                    <a:pt x="172199" y="0"/>
                  </a:lnTo>
                  <a:lnTo>
                    <a:pt x="172199" y="1524"/>
                  </a:lnTo>
                  <a:lnTo>
                    <a:pt x="173723" y="3048"/>
                  </a:lnTo>
                  <a:lnTo>
                    <a:pt x="170675" y="6096"/>
                  </a:lnTo>
                  <a:lnTo>
                    <a:pt x="155435" y="6096"/>
                  </a:lnTo>
                  <a:lnTo>
                    <a:pt x="155435" y="4572"/>
                  </a:lnTo>
                  <a:lnTo>
                    <a:pt x="153911" y="4572"/>
                  </a:lnTo>
                  <a:lnTo>
                    <a:pt x="153911" y="1524"/>
                  </a:lnTo>
                  <a:lnTo>
                    <a:pt x="155435" y="0"/>
                  </a:lnTo>
                  <a:lnTo>
                    <a:pt x="156959" y="0"/>
                  </a:lnTo>
                  <a:close/>
                </a:path>
                <a:path w="402589" h="6350">
                  <a:moveTo>
                    <a:pt x="182867" y="0"/>
                  </a:moveTo>
                  <a:lnTo>
                    <a:pt x="198094" y="0"/>
                  </a:lnTo>
                  <a:lnTo>
                    <a:pt x="198094" y="4572"/>
                  </a:lnTo>
                  <a:lnTo>
                    <a:pt x="196570" y="6096"/>
                  </a:lnTo>
                  <a:lnTo>
                    <a:pt x="181343" y="6096"/>
                  </a:lnTo>
                  <a:lnTo>
                    <a:pt x="179819" y="4572"/>
                  </a:lnTo>
                  <a:lnTo>
                    <a:pt x="179819" y="0"/>
                  </a:lnTo>
                  <a:lnTo>
                    <a:pt x="182867" y="0"/>
                  </a:lnTo>
                  <a:close/>
                </a:path>
                <a:path w="402589" h="6350">
                  <a:moveTo>
                    <a:pt x="208762" y="0"/>
                  </a:moveTo>
                  <a:lnTo>
                    <a:pt x="222478" y="0"/>
                  </a:lnTo>
                  <a:lnTo>
                    <a:pt x="224002" y="1524"/>
                  </a:lnTo>
                  <a:lnTo>
                    <a:pt x="224002" y="4572"/>
                  </a:lnTo>
                  <a:lnTo>
                    <a:pt x="222478" y="4572"/>
                  </a:lnTo>
                  <a:lnTo>
                    <a:pt x="222478" y="6096"/>
                  </a:lnTo>
                  <a:lnTo>
                    <a:pt x="207238" y="6096"/>
                  </a:lnTo>
                  <a:lnTo>
                    <a:pt x="204190" y="3048"/>
                  </a:lnTo>
                  <a:lnTo>
                    <a:pt x="205714" y="1524"/>
                  </a:lnTo>
                  <a:lnTo>
                    <a:pt x="205714" y="0"/>
                  </a:lnTo>
                  <a:lnTo>
                    <a:pt x="208762" y="0"/>
                  </a:lnTo>
                  <a:close/>
                </a:path>
                <a:path w="402589" h="6350">
                  <a:moveTo>
                    <a:pt x="233146" y="0"/>
                  </a:moveTo>
                  <a:lnTo>
                    <a:pt x="246862" y="0"/>
                  </a:lnTo>
                  <a:lnTo>
                    <a:pt x="248386" y="1524"/>
                  </a:lnTo>
                  <a:lnTo>
                    <a:pt x="249910" y="3048"/>
                  </a:lnTo>
                  <a:lnTo>
                    <a:pt x="246862" y="6096"/>
                  </a:lnTo>
                  <a:lnTo>
                    <a:pt x="231622" y="6096"/>
                  </a:lnTo>
                  <a:lnTo>
                    <a:pt x="231622" y="4572"/>
                  </a:lnTo>
                  <a:lnTo>
                    <a:pt x="230098" y="4572"/>
                  </a:lnTo>
                  <a:lnTo>
                    <a:pt x="230098" y="1524"/>
                  </a:lnTo>
                  <a:lnTo>
                    <a:pt x="231622" y="0"/>
                  </a:lnTo>
                  <a:lnTo>
                    <a:pt x="233146" y="0"/>
                  </a:lnTo>
                  <a:close/>
                </a:path>
                <a:path w="402589" h="6350">
                  <a:moveTo>
                    <a:pt x="259054" y="0"/>
                  </a:moveTo>
                  <a:lnTo>
                    <a:pt x="272770" y="0"/>
                  </a:lnTo>
                  <a:lnTo>
                    <a:pt x="274294" y="1524"/>
                  </a:lnTo>
                  <a:lnTo>
                    <a:pt x="274294" y="4572"/>
                  </a:lnTo>
                  <a:lnTo>
                    <a:pt x="272770" y="6096"/>
                  </a:lnTo>
                  <a:lnTo>
                    <a:pt x="257530" y="6096"/>
                  </a:lnTo>
                  <a:lnTo>
                    <a:pt x="256006" y="4572"/>
                  </a:lnTo>
                  <a:lnTo>
                    <a:pt x="256006" y="1524"/>
                  </a:lnTo>
                  <a:lnTo>
                    <a:pt x="257530" y="0"/>
                  </a:lnTo>
                  <a:lnTo>
                    <a:pt x="259054" y="0"/>
                  </a:lnTo>
                  <a:close/>
                </a:path>
                <a:path w="402589" h="6350">
                  <a:moveTo>
                    <a:pt x="284962" y="0"/>
                  </a:moveTo>
                  <a:lnTo>
                    <a:pt x="298678" y="0"/>
                  </a:lnTo>
                  <a:lnTo>
                    <a:pt x="298678" y="1524"/>
                  </a:lnTo>
                  <a:lnTo>
                    <a:pt x="300202" y="1524"/>
                  </a:lnTo>
                  <a:lnTo>
                    <a:pt x="300202" y="4572"/>
                  </a:lnTo>
                  <a:lnTo>
                    <a:pt x="298678" y="4572"/>
                  </a:lnTo>
                  <a:lnTo>
                    <a:pt x="298678" y="6096"/>
                  </a:lnTo>
                  <a:lnTo>
                    <a:pt x="283438" y="6096"/>
                  </a:lnTo>
                  <a:lnTo>
                    <a:pt x="280390" y="3048"/>
                  </a:lnTo>
                  <a:lnTo>
                    <a:pt x="281914" y="1524"/>
                  </a:lnTo>
                  <a:lnTo>
                    <a:pt x="283438" y="0"/>
                  </a:lnTo>
                  <a:lnTo>
                    <a:pt x="284962" y="0"/>
                  </a:lnTo>
                  <a:close/>
                </a:path>
                <a:path w="402589" h="6350">
                  <a:moveTo>
                    <a:pt x="309346" y="0"/>
                  </a:moveTo>
                  <a:lnTo>
                    <a:pt x="323062" y="0"/>
                  </a:lnTo>
                  <a:lnTo>
                    <a:pt x="324586" y="1524"/>
                  </a:lnTo>
                  <a:lnTo>
                    <a:pt x="326110" y="3048"/>
                  </a:lnTo>
                  <a:lnTo>
                    <a:pt x="324586" y="4572"/>
                  </a:lnTo>
                  <a:lnTo>
                    <a:pt x="324586" y="6096"/>
                  </a:lnTo>
                  <a:lnTo>
                    <a:pt x="307822" y="6096"/>
                  </a:lnTo>
                  <a:lnTo>
                    <a:pt x="306298" y="4572"/>
                  </a:lnTo>
                  <a:lnTo>
                    <a:pt x="306298" y="1524"/>
                  </a:lnTo>
                  <a:lnTo>
                    <a:pt x="307822" y="1524"/>
                  </a:lnTo>
                  <a:lnTo>
                    <a:pt x="307822" y="0"/>
                  </a:lnTo>
                  <a:lnTo>
                    <a:pt x="309346" y="0"/>
                  </a:lnTo>
                  <a:close/>
                </a:path>
                <a:path w="402589" h="6350">
                  <a:moveTo>
                    <a:pt x="335254" y="0"/>
                  </a:moveTo>
                  <a:lnTo>
                    <a:pt x="348970" y="0"/>
                  </a:lnTo>
                  <a:lnTo>
                    <a:pt x="350481" y="1524"/>
                  </a:lnTo>
                  <a:lnTo>
                    <a:pt x="350481" y="6096"/>
                  </a:lnTo>
                  <a:lnTo>
                    <a:pt x="332206" y="6096"/>
                  </a:lnTo>
                  <a:lnTo>
                    <a:pt x="332206" y="1524"/>
                  </a:lnTo>
                  <a:lnTo>
                    <a:pt x="333730" y="0"/>
                  </a:lnTo>
                  <a:lnTo>
                    <a:pt x="335254" y="0"/>
                  </a:lnTo>
                  <a:close/>
                </a:path>
                <a:path w="402589" h="6350">
                  <a:moveTo>
                    <a:pt x="361149" y="0"/>
                  </a:moveTo>
                  <a:lnTo>
                    <a:pt x="374865" y="0"/>
                  </a:lnTo>
                  <a:lnTo>
                    <a:pt x="374865" y="1524"/>
                  </a:lnTo>
                  <a:lnTo>
                    <a:pt x="376389" y="1524"/>
                  </a:lnTo>
                  <a:lnTo>
                    <a:pt x="376389" y="4572"/>
                  </a:lnTo>
                  <a:lnTo>
                    <a:pt x="374865" y="6096"/>
                  </a:lnTo>
                  <a:lnTo>
                    <a:pt x="358101" y="6096"/>
                  </a:lnTo>
                  <a:lnTo>
                    <a:pt x="358101" y="4572"/>
                  </a:lnTo>
                  <a:lnTo>
                    <a:pt x="356577" y="3048"/>
                  </a:lnTo>
                  <a:lnTo>
                    <a:pt x="359625" y="0"/>
                  </a:lnTo>
                  <a:lnTo>
                    <a:pt x="361149" y="0"/>
                  </a:lnTo>
                  <a:close/>
                </a:path>
                <a:path w="402589" h="6350">
                  <a:moveTo>
                    <a:pt x="385533" y="0"/>
                  </a:moveTo>
                  <a:lnTo>
                    <a:pt x="399249" y="0"/>
                  </a:lnTo>
                  <a:lnTo>
                    <a:pt x="400773" y="1524"/>
                  </a:lnTo>
                  <a:lnTo>
                    <a:pt x="402297" y="3048"/>
                  </a:lnTo>
                  <a:lnTo>
                    <a:pt x="400773" y="4572"/>
                  </a:lnTo>
                  <a:lnTo>
                    <a:pt x="400773" y="6096"/>
                  </a:lnTo>
                  <a:lnTo>
                    <a:pt x="384009" y="6096"/>
                  </a:lnTo>
                  <a:lnTo>
                    <a:pt x="382485" y="4572"/>
                  </a:lnTo>
                  <a:lnTo>
                    <a:pt x="382485" y="1524"/>
                  </a:lnTo>
                  <a:lnTo>
                    <a:pt x="384009" y="1524"/>
                  </a:lnTo>
                  <a:lnTo>
                    <a:pt x="384009" y="0"/>
                  </a:lnTo>
                  <a:lnTo>
                    <a:pt x="38553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489843" y="3625290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89" h="516889">
                  <a:moveTo>
                    <a:pt x="260578" y="0"/>
                  </a:moveTo>
                  <a:lnTo>
                    <a:pt x="239255" y="0"/>
                  </a:lnTo>
                  <a:lnTo>
                    <a:pt x="216395" y="3048"/>
                  </a:lnTo>
                  <a:lnTo>
                    <a:pt x="173723" y="13716"/>
                  </a:lnTo>
                  <a:lnTo>
                    <a:pt x="135623" y="30480"/>
                  </a:lnTo>
                  <a:lnTo>
                    <a:pt x="99060" y="54864"/>
                  </a:lnTo>
                  <a:lnTo>
                    <a:pt x="68580" y="82283"/>
                  </a:lnTo>
                  <a:lnTo>
                    <a:pt x="41148" y="117335"/>
                  </a:lnTo>
                  <a:lnTo>
                    <a:pt x="32004" y="135623"/>
                  </a:lnTo>
                  <a:lnTo>
                    <a:pt x="21336" y="155435"/>
                  </a:lnTo>
                  <a:lnTo>
                    <a:pt x="13716" y="173723"/>
                  </a:lnTo>
                  <a:lnTo>
                    <a:pt x="7620" y="195059"/>
                  </a:lnTo>
                  <a:lnTo>
                    <a:pt x="3048" y="216395"/>
                  </a:lnTo>
                  <a:lnTo>
                    <a:pt x="0" y="237718"/>
                  </a:lnTo>
                  <a:lnTo>
                    <a:pt x="0" y="278866"/>
                  </a:lnTo>
                  <a:lnTo>
                    <a:pt x="7620" y="321538"/>
                  </a:lnTo>
                  <a:lnTo>
                    <a:pt x="21336" y="362673"/>
                  </a:lnTo>
                  <a:lnTo>
                    <a:pt x="42672" y="399249"/>
                  </a:lnTo>
                  <a:lnTo>
                    <a:pt x="68580" y="432777"/>
                  </a:lnTo>
                  <a:lnTo>
                    <a:pt x="99060" y="463257"/>
                  </a:lnTo>
                  <a:lnTo>
                    <a:pt x="135623" y="484593"/>
                  </a:lnTo>
                  <a:lnTo>
                    <a:pt x="155435" y="495261"/>
                  </a:lnTo>
                  <a:lnTo>
                    <a:pt x="175247" y="502881"/>
                  </a:lnTo>
                  <a:lnTo>
                    <a:pt x="195059" y="508977"/>
                  </a:lnTo>
                  <a:lnTo>
                    <a:pt x="217919" y="513549"/>
                  </a:lnTo>
                  <a:lnTo>
                    <a:pt x="239255" y="516597"/>
                  </a:lnTo>
                  <a:lnTo>
                    <a:pt x="281914" y="516597"/>
                  </a:lnTo>
                  <a:lnTo>
                    <a:pt x="301726" y="512025"/>
                  </a:lnTo>
                  <a:lnTo>
                    <a:pt x="323062" y="507453"/>
                  </a:lnTo>
                  <a:lnTo>
                    <a:pt x="364210" y="493737"/>
                  </a:lnTo>
                  <a:lnTo>
                    <a:pt x="400786" y="473925"/>
                  </a:lnTo>
                  <a:lnTo>
                    <a:pt x="434301" y="448017"/>
                  </a:lnTo>
                  <a:lnTo>
                    <a:pt x="463257" y="416013"/>
                  </a:lnTo>
                  <a:lnTo>
                    <a:pt x="486117" y="379437"/>
                  </a:lnTo>
                  <a:lnTo>
                    <a:pt x="496785" y="361149"/>
                  </a:lnTo>
                  <a:lnTo>
                    <a:pt x="508977" y="321538"/>
                  </a:lnTo>
                  <a:lnTo>
                    <a:pt x="513549" y="300202"/>
                  </a:lnTo>
                  <a:lnTo>
                    <a:pt x="516597" y="278866"/>
                  </a:lnTo>
                  <a:lnTo>
                    <a:pt x="516597" y="236194"/>
                  </a:lnTo>
                  <a:lnTo>
                    <a:pt x="508977" y="193535"/>
                  </a:lnTo>
                  <a:lnTo>
                    <a:pt x="495261" y="153911"/>
                  </a:lnTo>
                  <a:lnTo>
                    <a:pt x="475449" y="117335"/>
                  </a:lnTo>
                  <a:lnTo>
                    <a:pt x="448017" y="82283"/>
                  </a:lnTo>
                  <a:lnTo>
                    <a:pt x="400786" y="41148"/>
                  </a:lnTo>
                  <a:lnTo>
                    <a:pt x="362686" y="21336"/>
                  </a:lnTo>
                  <a:lnTo>
                    <a:pt x="323062" y="7620"/>
                  </a:lnTo>
                  <a:lnTo>
                    <a:pt x="280390" y="0"/>
                  </a:lnTo>
                  <a:lnTo>
                    <a:pt x="26057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3405873" y="3924935"/>
            <a:ext cx="8305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Motor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asincrónico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893315" y="2148662"/>
            <a:ext cx="1766570" cy="2357755"/>
            <a:chOff x="893315" y="2148662"/>
            <a:chExt cx="1766570" cy="2357755"/>
          </a:xfrm>
        </p:grpSpPr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8841" y="2148662"/>
              <a:ext cx="199631" cy="19961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8841" y="3189465"/>
              <a:ext cx="201154" cy="199618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898077" y="3099549"/>
              <a:ext cx="1757045" cy="1402080"/>
            </a:xfrm>
            <a:custGeom>
              <a:avLst/>
              <a:gdLst/>
              <a:ahLst/>
              <a:cxnLst/>
              <a:rect l="l" t="t" r="r" b="b"/>
              <a:pathLst>
                <a:path w="1757045" h="1402079">
                  <a:moveTo>
                    <a:pt x="0" y="1401965"/>
                  </a:moveTo>
                  <a:lnTo>
                    <a:pt x="1757019" y="1401965"/>
                  </a:lnTo>
                  <a:lnTo>
                    <a:pt x="1757019" y="0"/>
                  </a:lnTo>
                  <a:lnTo>
                    <a:pt x="0" y="0"/>
                  </a:lnTo>
                  <a:lnTo>
                    <a:pt x="0" y="140196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292758" y="3904157"/>
              <a:ext cx="108585" cy="50800"/>
            </a:xfrm>
            <a:custGeom>
              <a:avLst/>
              <a:gdLst/>
              <a:ahLst/>
              <a:cxnLst/>
              <a:rect l="l" t="t" r="r" b="b"/>
              <a:pathLst>
                <a:path w="108584" h="50800">
                  <a:moveTo>
                    <a:pt x="0" y="25908"/>
                  </a:moveTo>
                  <a:lnTo>
                    <a:pt x="1524" y="19812"/>
                  </a:lnTo>
                  <a:lnTo>
                    <a:pt x="4572" y="13716"/>
                  </a:lnTo>
                  <a:lnTo>
                    <a:pt x="12192" y="6096"/>
                  </a:lnTo>
                  <a:lnTo>
                    <a:pt x="15240" y="4572"/>
                  </a:lnTo>
                  <a:lnTo>
                    <a:pt x="18288" y="1524"/>
                  </a:lnTo>
                  <a:lnTo>
                    <a:pt x="22860" y="0"/>
                  </a:lnTo>
                  <a:lnTo>
                    <a:pt x="27432" y="0"/>
                  </a:lnTo>
                  <a:lnTo>
                    <a:pt x="32004" y="1524"/>
                  </a:lnTo>
                  <a:lnTo>
                    <a:pt x="35052" y="4572"/>
                  </a:lnTo>
                  <a:lnTo>
                    <a:pt x="38100" y="6096"/>
                  </a:lnTo>
                  <a:lnTo>
                    <a:pt x="42672" y="9144"/>
                  </a:lnTo>
                  <a:lnTo>
                    <a:pt x="45720" y="13716"/>
                  </a:lnTo>
                  <a:lnTo>
                    <a:pt x="48768" y="19812"/>
                  </a:lnTo>
                  <a:lnTo>
                    <a:pt x="53340" y="25908"/>
                  </a:lnTo>
                </a:path>
                <a:path w="108584" h="50800">
                  <a:moveTo>
                    <a:pt x="48768" y="22860"/>
                  </a:moveTo>
                  <a:lnTo>
                    <a:pt x="53340" y="28956"/>
                  </a:lnTo>
                  <a:lnTo>
                    <a:pt x="56388" y="35052"/>
                  </a:lnTo>
                  <a:lnTo>
                    <a:pt x="59436" y="39624"/>
                  </a:lnTo>
                  <a:lnTo>
                    <a:pt x="62484" y="42672"/>
                  </a:lnTo>
                  <a:lnTo>
                    <a:pt x="67056" y="45720"/>
                  </a:lnTo>
                  <a:lnTo>
                    <a:pt x="70104" y="48768"/>
                  </a:lnTo>
                  <a:lnTo>
                    <a:pt x="73152" y="48768"/>
                  </a:lnTo>
                  <a:lnTo>
                    <a:pt x="77724" y="50292"/>
                  </a:lnTo>
                  <a:lnTo>
                    <a:pt x="80772" y="48768"/>
                  </a:lnTo>
                  <a:lnTo>
                    <a:pt x="85344" y="48768"/>
                  </a:lnTo>
                  <a:lnTo>
                    <a:pt x="91440" y="42672"/>
                  </a:lnTo>
                  <a:lnTo>
                    <a:pt x="96012" y="39624"/>
                  </a:lnTo>
                  <a:lnTo>
                    <a:pt x="99060" y="35052"/>
                  </a:lnTo>
                  <a:lnTo>
                    <a:pt x="108191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184056" y="3720731"/>
            <a:ext cx="177165" cy="27749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 marR="5080" indent="55880">
              <a:lnSpc>
                <a:spcPts val="900"/>
              </a:lnSpc>
              <a:spcBef>
                <a:spcPts val="280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923516" y="3757739"/>
            <a:ext cx="259715" cy="257810"/>
            <a:chOff x="1923516" y="3757739"/>
            <a:chExt cx="259715" cy="257810"/>
          </a:xfrm>
        </p:grpSpPr>
        <p:pic>
          <p:nvPicPr>
            <p:cNvPr id="31" name="object 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4123" y="3788346"/>
              <a:ext cx="201155" cy="198107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926691" y="3760914"/>
              <a:ext cx="253365" cy="251460"/>
            </a:xfrm>
            <a:custGeom>
              <a:avLst/>
              <a:gdLst/>
              <a:ahLst/>
              <a:cxnLst/>
              <a:rect l="l" t="t" r="r" b="b"/>
              <a:pathLst>
                <a:path w="253364" h="251460">
                  <a:moveTo>
                    <a:pt x="252958" y="126479"/>
                  </a:moveTo>
                  <a:lnTo>
                    <a:pt x="251434" y="140195"/>
                  </a:lnTo>
                  <a:lnTo>
                    <a:pt x="249910" y="155435"/>
                  </a:lnTo>
                  <a:lnTo>
                    <a:pt x="245338" y="169151"/>
                  </a:lnTo>
                  <a:lnTo>
                    <a:pt x="222491" y="207251"/>
                  </a:lnTo>
                  <a:lnTo>
                    <a:pt x="187439" y="236194"/>
                  </a:lnTo>
                  <a:lnTo>
                    <a:pt x="146291" y="249910"/>
                  </a:lnTo>
                  <a:lnTo>
                    <a:pt x="131051" y="251434"/>
                  </a:lnTo>
                  <a:lnTo>
                    <a:pt x="115811" y="251434"/>
                  </a:lnTo>
                  <a:lnTo>
                    <a:pt x="100571" y="248386"/>
                  </a:lnTo>
                  <a:lnTo>
                    <a:pt x="86855" y="243814"/>
                  </a:lnTo>
                  <a:lnTo>
                    <a:pt x="71628" y="239242"/>
                  </a:lnTo>
                  <a:lnTo>
                    <a:pt x="35052" y="213347"/>
                  </a:lnTo>
                  <a:lnTo>
                    <a:pt x="10668" y="175247"/>
                  </a:lnTo>
                  <a:lnTo>
                    <a:pt x="0" y="132575"/>
                  </a:lnTo>
                  <a:lnTo>
                    <a:pt x="0" y="117335"/>
                  </a:lnTo>
                  <a:lnTo>
                    <a:pt x="10668" y="76200"/>
                  </a:lnTo>
                  <a:lnTo>
                    <a:pt x="35052" y="38100"/>
                  </a:lnTo>
                  <a:lnTo>
                    <a:pt x="47244" y="28956"/>
                  </a:lnTo>
                  <a:lnTo>
                    <a:pt x="57912" y="19812"/>
                  </a:lnTo>
                  <a:lnTo>
                    <a:pt x="71628" y="13716"/>
                  </a:lnTo>
                  <a:lnTo>
                    <a:pt x="86855" y="7620"/>
                  </a:lnTo>
                  <a:lnTo>
                    <a:pt x="100571" y="3048"/>
                  </a:lnTo>
                  <a:lnTo>
                    <a:pt x="115811" y="0"/>
                  </a:lnTo>
                  <a:lnTo>
                    <a:pt x="131051" y="0"/>
                  </a:lnTo>
                  <a:lnTo>
                    <a:pt x="173723" y="9144"/>
                  </a:lnTo>
                  <a:lnTo>
                    <a:pt x="211823" y="33528"/>
                  </a:lnTo>
                  <a:lnTo>
                    <a:pt x="237718" y="68580"/>
                  </a:lnTo>
                  <a:lnTo>
                    <a:pt x="249910" y="95999"/>
                  </a:lnTo>
                  <a:lnTo>
                    <a:pt x="252958" y="126479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960219" y="3803025"/>
            <a:ext cx="19748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565871" y="3312338"/>
            <a:ext cx="16954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641665" y="2261361"/>
            <a:ext cx="3335020" cy="1826260"/>
            <a:chOff x="1641665" y="2261361"/>
            <a:chExt cx="3335020" cy="1826260"/>
          </a:xfrm>
        </p:grpSpPr>
        <p:sp>
          <p:nvSpPr>
            <p:cNvPr id="36" name="object 36" descr=""/>
            <p:cNvSpPr/>
            <p:nvPr/>
          </p:nvSpPr>
          <p:spPr>
            <a:xfrm>
              <a:off x="1650872" y="2270569"/>
              <a:ext cx="2118360" cy="662940"/>
            </a:xfrm>
            <a:custGeom>
              <a:avLst/>
              <a:gdLst/>
              <a:ahLst/>
              <a:cxnLst/>
              <a:rect l="l" t="t" r="r" b="b"/>
              <a:pathLst>
                <a:path w="2118360" h="662939">
                  <a:moveTo>
                    <a:pt x="4572" y="0"/>
                  </a:moveTo>
                  <a:lnTo>
                    <a:pt x="6096" y="662876"/>
                  </a:lnTo>
                </a:path>
                <a:path w="2118360" h="662939">
                  <a:moveTo>
                    <a:pt x="0" y="655256"/>
                  </a:moveTo>
                  <a:lnTo>
                    <a:pt x="1903310" y="655256"/>
                  </a:lnTo>
                </a:path>
                <a:path w="2118360" h="662939">
                  <a:moveTo>
                    <a:pt x="216382" y="0"/>
                  </a:moveTo>
                  <a:lnTo>
                    <a:pt x="217906" y="576021"/>
                  </a:lnTo>
                </a:path>
                <a:path w="2118360" h="662939">
                  <a:moveTo>
                    <a:pt x="211810" y="568401"/>
                  </a:moveTo>
                  <a:lnTo>
                    <a:pt x="2118182" y="568401"/>
                  </a:lnTo>
                </a:path>
              </a:pathLst>
            </a:custGeom>
            <a:ln w="1828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742300" y="3582619"/>
              <a:ext cx="3230880" cy="501650"/>
            </a:xfrm>
            <a:custGeom>
              <a:avLst/>
              <a:gdLst/>
              <a:ahLst/>
              <a:cxnLst/>
              <a:rect l="l" t="t" r="r" b="b"/>
              <a:pathLst>
                <a:path w="3230879" h="501650">
                  <a:moveTo>
                    <a:pt x="0" y="67056"/>
                  </a:moveTo>
                  <a:lnTo>
                    <a:pt x="1524" y="501357"/>
                  </a:lnTo>
                </a:path>
                <a:path w="3230879" h="501650">
                  <a:moveTo>
                    <a:pt x="3139186" y="74676"/>
                  </a:moveTo>
                  <a:lnTo>
                    <a:pt x="3230613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32479" y="3242792"/>
              <a:ext cx="65532" cy="6705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3048" y="3242792"/>
              <a:ext cx="65519" cy="67056"/>
            </a:xfrm>
            <a:prstGeom prst="rect">
              <a:avLst/>
            </a:prstGeom>
          </p:spPr>
        </p:pic>
      </p:grpSp>
      <p:sp>
        <p:nvSpPr>
          <p:cNvPr id="40" name="object 40" descr=""/>
          <p:cNvSpPr txBox="1"/>
          <p:nvPr/>
        </p:nvSpPr>
        <p:spPr>
          <a:xfrm>
            <a:off x="4071797" y="2036863"/>
            <a:ext cx="17780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021001" y="1995714"/>
            <a:ext cx="47498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94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286662" y="2148662"/>
            <a:ext cx="201295" cy="1240790"/>
            <a:chOff x="1286662" y="2148662"/>
            <a:chExt cx="201295" cy="1240790"/>
          </a:xfrm>
        </p:grpSpPr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6662" y="2148662"/>
              <a:ext cx="199631" cy="199618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9710" y="3189465"/>
              <a:ext cx="198107" cy="199618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2171522" y="2027720"/>
            <a:ext cx="17780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076369" y="3321481"/>
            <a:ext cx="17780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4512576" y="3574872"/>
            <a:ext cx="333375" cy="316865"/>
            <a:chOff x="4512576" y="3574872"/>
            <a:chExt cx="333375" cy="316865"/>
          </a:xfrm>
        </p:grpSpPr>
        <p:sp>
          <p:nvSpPr>
            <p:cNvPr id="48" name="object 48" descr=""/>
            <p:cNvSpPr/>
            <p:nvPr/>
          </p:nvSpPr>
          <p:spPr>
            <a:xfrm>
              <a:off x="4736719" y="3841686"/>
              <a:ext cx="108585" cy="48895"/>
            </a:xfrm>
            <a:custGeom>
              <a:avLst/>
              <a:gdLst/>
              <a:ahLst/>
              <a:cxnLst/>
              <a:rect l="l" t="t" r="r" b="b"/>
              <a:pathLst>
                <a:path w="108585" h="48895">
                  <a:moveTo>
                    <a:pt x="0" y="25895"/>
                  </a:moveTo>
                  <a:lnTo>
                    <a:pt x="3048" y="18275"/>
                  </a:lnTo>
                  <a:lnTo>
                    <a:pt x="9144" y="9131"/>
                  </a:lnTo>
                  <a:lnTo>
                    <a:pt x="13703" y="6083"/>
                  </a:lnTo>
                  <a:lnTo>
                    <a:pt x="19799" y="0"/>
                  </a:lnTo>
                  <a:lnTo>
                    <a:pt x="31991" y="0"/>
                  </a:lnTo>
                  <a:lnTo>
                    <a:pt x="36563" y="3035"/>
                  </a:lnTo>
                  <a:lnTo>
                    <a:pt x="39611" y="6083"/>
                  </a:lnTo>
                  <a:lnTo>
                    <a:pt x="44183" y="9131"/>
                  </a:lnTo>
                  <a:lnTo>
                    <a:pt x="50279" y="18275"/>
                  </a:lnTo>
                  <a:lnTo>
                    <a:pt x="53327" y="25895"/>
                  </a:lnTo>
                </a:path>
                <a:path w="108585" h="48895">
                  <a:moveTo>
                    <a:pt x="50279" y="22847"/>
                  </a:moveTo>
                  <a:lnTo>
                    <a:pt x="53327" y="28943"/>
                  </a:lnTo>
                  <a:lnTo>
                    <a:pt x="57899" y="33515"/>
                  </a:lnTo>
                  <a:lnTo>
                    <a:pt x="63995" y="42659"/>
                  </a:lnTo>
                  <a:lnTo>
                    <a:pt x="67043" y="45707"/>
                  </a:lnTo>
                  <a:lnTo>
                    <a:pt x="71615" y="48755"/>
                  </a:lnTo>
                  <a:lnTo>
                    <a:pt x="85331" y="48755"/>
                  </a:lnTo>
                  <a:lnTo>
                    <a:pt x="89903" y="45707"/>
                  </a:lnTo>
                  <a:lnTo>
                    <a:pt x="97523" y="38087"/>
                  </a:lnTo>
                  <a:lnTo>
                    <a:pt x="100571" y="33515"/>
                  </a:lnTo>
                  <a:lnTo>
                    <a:pt x="105143" y="28943"/>
                  </a:lnTo>
                  <a:lnTo>
                    <a:pt x="108191" y="228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515751" y="3578047"/>
              <a:ext cx="97790" cy="85725"/>
            </a:xfrm>
            <a:custGeom>
              <a:avLst/>
              <a:gdLst/>
              <a:ahLst/>
              <a:cxnLst/>
              <a:rect l="l" t="t" r="r" b="b"/>
              <a:pathLst>
                <a:path w="97789" h="85725">
                  <a:moveTo>
                    <a:pt x="97523" y="85344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1014882" y="3380915"/>
            <a:ext cx="47498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94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519815" y="3315385"/>
            <a:ext cx="69659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1U1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1V1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1W1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2183269" y="3081070"/>
            <a:ext cx="3189605" cy="1424305"/>
            <a:chOff x="2183269" y="3081070"/>
            <a:chExt cx="3189605" cy="1424305"/>
          </a:xfrm>
        </p:grpSpPr>
        <p:sp>
          <p:nvSpPr>
            <p:cNvPr id="53" name="object 53" descr=""/>
            <p:cNvSpPr/>
            <p:nvPr/>
          </p:nvSpPr>
          <p:spPr>
            <a:xfrm>
              <a:off x="4515751" y="3331184"/>
              <a:ext cx="459105" cy="291465"/>
            </a:xfrm>
            <a:custGeom>
              <a:avLst/>
              <a:gdLst/>
              <a:ahLst/>
              <a:cxnLst/>
              <a:rect l="l" t="t" r="r" b="b"/>
              <a:pathLst>
                <a:path w="459104" h="291464">
                  <a:moveTo>
                    <a:pt x="458685" y="1524"/>
                  </a:moveTo>
                  <a:lnTo>
                    <a:pt x="458685" y="251434"/>
                  </a:lnTo>
                </a:path>
                <a:path w="459104" h="291464">
                  <a:moveTo>
                    <a:pt x="227063" y="0"/>
                  </a:moveTo>
                  <a:lnTo>
                    <a:pt x="227063" y="291058"/>
                  </a:lnTo>
                </a:path>
                <a:path w="459104" h="291464">
                  <a:moveTo>
                    <a:pt x="0" y="1524"/>
                  </a:moveTo>
                  <a:lnTo>
                    <a:pt x="0" y="25295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372853" y="3085833"/>
              <a:ext cx="1995170" cy="1414780"/>
            </a:xfrm>
            <a:custGeom>
              <a:avLst/>
              <a:gdLst/>
              <a:ahLst/>
              <a:cxnLst/>
              <a:rect l="l" t="t" r="r" b="b"/>
              <a:pathLst>
                <a:path w="1995170" h="1414779">
                  <a:moveTo>
                    <a:pt x="0" y="1414157"/>
                  </a:moveTo>
                  <a:lnTo>
                    <a:pt x="1994750" y="1414157"/>
                  </a:lnTo>
                  <a:lnTo>
                    <a:pt x="1994750" y="0"/>
                  </a:lnTo>
                  <a:lnTo>
                    <a:pt x="0" y="0"/>
                  </a:lnTo>
                  <a:lnTo>
                    <a:pt x="0" y="141415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2184222" y="3881297"/>
              <a:ext cx="2295525" cy="18415"/>
            </a:xfrm>
            <a:custGeom>
              <a:avLst/>
              <a:gdLst/>
              <a:ahLst/>
              <a:cxnLst/>
              <a:rect l="l" t="t" r="r" b="b"/>
              <a:pathLst>
                <a:path w="2295525" h="18414">
                  <a:moveTo>
                    <a:pt x="53340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3340" y="16764"/>
                  </a:lnTo>
                  <a:lnTo>
                    <a:pt x="53340" y="0"/>
                  </a:lnTo>
                  <a:close/>
                </a:path>
                <a:path w="2295525" h="18414">
                  <a:moveTo>
                    <a:pt x="124968" y="0"/>
                  </a:moveTo>
                  <a:lnTo>
                    <a:pt x="71628" y="0"/>
                  </a:lnTo>
                  <a:lnTo>
                    <a:pt x="71628" y="16764"/>
                  </a:lnTo>
                  <a:lnTo>
                    <a:pt x="124968" y="16764"/>
                  </a:lnTo>
                  <a:lnTo>
                    <a:pt x="124968" y="0"/>
                  </a:lnTo>
                  <a:close/>
                </a:path>
                <a:path w="2295525" h="18414">
                  <a:moveTo>
                    <a:pt x="195059" y="0"/>
                  </a:moveTo>
                  <a:lnTo>
                    <a:pt x="141719" y="0"/>
                  </a:lnTo>
                  <a:lnTo>
                    <a:pt x="141719" y="16764"/>
                  </a:lnTo>
                  <a:lnTo>
                    <a:pt x="195059" y="16764"/>
                  </a:lnTo>
                  <a:lnTo>
                    <a:pt x="195059" y="0"/>
                  </a:lnTo>
                  <a:close/>
                </a:path>
                <a:path w="2295525" h="18414">
                  <a:moveTo>
                    <a:pt x="266687" y="0"/>
                  </a:moveTo>
                  <a:lnTo>
                    <a:pt x="213347" y="0"/>
                  </a:lnTo>
                  <a:lnTo>
                    <a:pt x="213347" y="16764"/>
                  </a:lnTo>
                  <a:lnTo>
                    <a:pt x="266687" y="18288"/>
                  </a:lnTo>
                  <a:lnTo>
                    <a:pt x="266687" y="0"/>
                  </a:lnTo>
                  <a:close/>
                </a:path>
                <a:path w="2295525" h="18414">
                  <a:moveTo>
                    <a:pt x="339826" y="0"/>
                  </a:moveTo>
                  <a:lnTo>
                    <a:pt x="286486" y="0"/>
                  </a:lnTo>
                  <a:lnTo>
                    <a:pt x="286486" y="18288"/>
                  </a:lnTo>
                  <a:lnTo>
                    <a:pt x="339826" y="18288"/>
                  </a:lnTo>
                  <a:lnTo>
                    <a:pt x="339826" y="0"/>
                  </a:lnTo>
                  <a:close/>
                </a:path>
                <a:path w="2295525" h="18414">
                  <a:moveTo>
                    <a:pt x="409930" y="0"/>
                  </a:moveTo>
                  <a:lnTo>
                    <a:pt x="356590" y="0"/>
                  </a:lnTo>
                  <a:lnTo>
                    <a:pt x="356590" y="18288"/>
                  </a:lnTo>
                  <a:lnTo>
                    <a:pt x="409930" y="18288"/>
                  </a:lnTo>
                  <a:lnTo>
                    <a:pt x="409930" y="0"/>
                  </a:lnTo>
                  <a:close/>
                </a:path>
                <a:path w="2295525" h="18414">
                  <a:moveTo>
                    <a:pt x="481558" y="0"/>
                  </a:moveTo>
                  <a:lnTo>
                    <a:pt x="428218" y="0"/>
                  </a:lnTo>
                  <a:lnTo>
                    <a:pt x="428218" y="18288"/>
                  </a:lnTo>
                  <a:lnTo>
                    <a:pt x="481558" y="18288"/>
                  </a:lnTo>
                  <a:lnTo>
                    <a:pt x="481558" y="0"/>
                  </a:lnTo>
                  <a:close/>
                </a:path>
                <a:path w="2295525" h="18414">
                  <a:moveTo>
                    <a:pt x="553173" y="0"/>
                  </a:moveTo>
                  <a:lnTo>
                    <a:pt x="499833" y="0"/>
                  </a:lnTo>
                  <a:lnTo>
                    <a:pt x="499833" y="18288"/>
                  </a:lnTo>
                  <a:lnTo>
                    <a:pt x="553173" y="18288"/>
                  </a:lnTo>
                  <a:lnTo>
                    <a:pt x="553173" y="0"/>
                  </a:lnTo>
                  <a:close/>
                </a:path>
                <a:path w="2295525" h="18414">
                  <a:moveTo>
                    <a:pt x="623277" y="0"/>
                  </a:moveTo>
                  <a:lnTo>
                    <a:pt x="569937" y="0"/>
                  </a:lnTo>
                  <a:lnTo>
                    <a:pt x="569937" y="18288"/>
                  </a:lnTo>
                  <a:lnTo>
                    <a:pt x="623277" y="18288"/>
                  </a:lnTo>
                  <a:lnTo>
                    <a:pt x="623277" y="0"/>
                  </a:lnTo>
                  <a:close/>
                </a:path>
                <a:path w="2295525" h="18414">
                  <a:moveTo>
                    <a:pt x="694893" y="0"/>
                  </a:moveTo>
                  <a:lnTo>
                    <a:pt x="641553" y="0"/>
                  </a:lnTo>
                  <a:lnTo>
                    <a:pt x="641553" y="18288"/>
                  </a:lnTo>
                  <a:lnTo>
                    <a:pt x="694893" y="18288"/>
                  </a:lnTo>
                  <a:lnTo>
                    <a:pt x="694893" y="0"/>
                  </a:lnTo>
                  <a:close/>
                </a:path>
                <a:path w="2295525" h="18414">
                  <a:moveTo>
                    <a:pt x="768045" y="0"/>
                  </a:moveTo>
                  <a:lnTo>
                    <a:pt x="713181" y="0"/>
                  </a:lnTo>
                  <a:lnTo>
                    <a:pt x="713181" y="18288"/>
                  </a:lnTo>
                  <a:lnTo>
                    <a:pt x="768045" y="18288"/>
                  </a:lnTo>
                  <a:lnTo>
                    <a:pt x="768045" y="0"/>
                  </a:lnTo>
                  <a:close/>
                </a:path>
                <a:path w="2295525" h="18414">
                  <a:moveTo>
                    <a:pt x="838136" y="0"/>
                  </a:moveTo>
                  <a:lnTo>
                    <a:pt x="784796" y="0"/>
                  </a:lnTo>
                  <a:lnTo>
                    <a:pt x="784796" y="18288"/>
                  </a:lnTo>
                  <a:lnTo>
                    <a:pt x="838136" y="18288"/>
                  </a:lnTo>
                  <a:lnTo>
                    <a:pt x="838136" y="0"/>
                  </a:lnTo>
                  <a:close/>
                </a:path>
                <a:path w="2295525" h="18414">
                  <a:moveTo>
                    <a:pt x="909764" y="0"/>
                  </a:moveTo>
                  <a:lnTo>
                    <a:pt x="856424" y="0"/>
                  </a:lnTo>
                  <a:lnTo>
                    <a:pt x="856424" y="18288"/>
                  </a:lnTo>
                  <a:lnTo>
                    <a:pt x="909764" y="18288"/>
                  </a:lnTo>
                  <a:lnTo>
                    <a:pt x="909764" y="0"/>
                  </a:lnTo>
                  <a:close/>
                </a:path>
                <a:path w="2295525" h="18414">
                  <a:moveTo>
                    <a:pt x="981379" y="0"/>
                  </a:moveTo>
                  <a:lnTo>
                    <a:pt x="928039" y="0"/>
                  </a:lnTo>
                  <a:lnTo>
                    <a:pt x="928039" y="18288"/>
                  </a:lnTo>
                  <a:lnTo>
                    <a:pt x="981379" y="18288"/>
                  </a:lnTo>
                  <a:lnTo>
                    <a:pt x="981379" y="0"/>
                  </a:lnTo>
                  <a:close/>
                </a:path>
                <a:path w="2295525" h="18414">
                  <a:moveTo>
                    <a:pt x="1051483" y="0"/>
                  </a:moveTo>
                  <a:lnTo>
                    <a:pt x="998143" y="0"/>
                  </a:lnTo>
                  <a:lnTo>
                    <a:pt x="998143" y="18288"/>
                  </a:lnTo>
                  <a:lnTo>
                    <a:pt x="1051483" y="18288"/>
                  </a:lnTo>
                  <a:lnTo>
                    <a:pt x="1051483" y="0"/>
                  </a:lnTo>
                  <a:close/>
                </a:path>
                <a:path w="2295525" h="18414">
                  <a:moveTo>
                    <a:pt x="1123099" y="0"/>
                  </a:moveTo>
                  <a:lnTo>
                    <a:pt x="1069759" y="0"/>
                  </a:lnTo>
                  <a:lnTo>
                    <a:pt x="1069759" y="18288"/>
                  </a:lnTo>
                  <a:lnTo>
                    <a:pt x="1123099" y="18288"/>
                  </a:lnTo>
                  <a:lnTo>
                    <a:pt x="1123099" y="0"/>
                  </a:lnTo>
                  <a:close/>
                </a:path>
                <a:path w="2295525" h="18414">
                  <a:moveTo>
                    <a:pt x="1196251" y="0"/>
                  </a:moveTo>
                  <a:lnTo>
                    <a:pt x="1141387" y="0"/>
                  </a:lnTo>
                  <a:lnTo>
                    <a:pt x="1141387" y="18288"/>
                  </a:lnTo>
                  <a:lnTo>
                    <a:pt x="1196251" y="18288"/>
                  </a:lnTo>
                  <a:lnTo>
                    <a:pt x="1196251" y="0"/>
                  </a:lnTo>
                  <a:close/>
                </a:path>
                <a:path w="2295525" h="18414">
                  <a:moveTo>
                    <a:pt x="1266342" y="0"/>
                  </a:moveTo>
                  <a:lnTo>
                    <a:pt x="1213002" y="0"/>
                  </a:lnTo>
                  <a:lnTo>
                    <a:pt x="1213002" y="18288"/>
                  </a:lnTo>
                  <a:lnTo>
                    <a:pt x="1266342" y="18288"/>
                  </a:lnTo>
                  <a:lnTo>
                    <a:pt x="1266342" y="0"/>
                  </a:lnTo>
                  <a:close/>
                </a:path>
                <a:path w="2295525" h="18414">
                  <a:moveTo>
                    <a:pt x="1337970" y="0"/>
                  </a:moveTo>
                  <a:lnTo>
                    <a:pt x="1284630" y="0"/>
                  </a:lnTo>
                  <a:lnTo>
                    <a:pt x="1284630" y="18288"/>
                  </a:lnTo>
                  <a:lnTo>
                    <a:pt x="1337970" y="18288"/>
                  </a:lnTo>
                  <a:lnTo>
                    <a:pt x="1337970" y="0"/>
                  </a:lnTo>
                  <a:close/>
                </a:path>
                <a:path w="2295525" h="18414">
                  <a:moveTo>
                    <a:pt x="1409585" y="0"/>
                  </a:moveTo>
                  <a:lnTo>
                    <a:pt x="1356245" y="0"/>
                  </a:lnTo>
                  <a:lnTo>
                    <a:pt x="1356245" y="18288"/>
                  </a:lnTo>
                  <a:lnTo>
                    <a:pt x="1409585" y="18288"/>
                  </a:lnTo>
                  <a:lnTo>
                    <a:pt x="1409585" y="0"/>
                  </a:lnTo>
                  <a:close/>
                </a:path>
                <a:path w="2295525" h="18414">
                  <a:moveTo>
                    <a:pt x="1479689" y="0"/>
                  </a:moveTo>
                  <a:lnTo>
                    <a:pt x="1426349" y="0"/>
                  </a:lnTo>
                  <a:lnTo>
                    <a:pt x="1426349" y="18288"/>
                  </a:lnTo>
                  <a:lnTo>
                    <a:pt x="1479689" y="18288"/>
                  </a:lnTo>
                  <a:lnTo>
                    <a:pt x="1479689" y="0"/>
                  </a:lnTo>
                  <a:close/>
                </a:path>
                <a:path w="2295525" h="18414">
                  <a:moveTo>
                    <a:pt x="1551317" y="0"/>
                  </a:moveTo>
                  <a:lnTo>
                    <a:pt x="1497977" y="0"/>
                  </a:lnTo>
                  <a:lnTo>
                    <a:pt x="1497977" y="18288"/>
                  </a:lnTo>
                  <a:lnTo>
                    <a:pt x="1551317" y="18288"/>
                  </a:lnTo>
                  <a:lnTo>
                    <a:pt x="1551317" y="0"/>
                  </a:lnTo>
                  <a:close/>
                </a:path>
                <a:path w="2295525" h="18414">
                  <a:moveTo>
                    <a:pt x="1624457" y="0"/>
                  </a:moveTo>
                  <a:lnTo>
                    <a:pt x="1569593" y="0"/>
                  </a:lnTo>
                  <a:lnTo>
                    <a:pt x="1569593" y="18288"/>
                  </a:lnTo>
                  <a:lnTo>
                    <a:pt x="1624457" y="18288"/>
                  </a:lnTo>
                  <a:lnTo>
                    <a:pt x="1624457" y="0"/>
                  </a:lnTo>
                  <a:close/>
                </a:path>
                <a:path w="2295525" h="18414">
                  <a:moveTo>
                    <a:pt x="1694561" y="0"/>
                  </a:moveTo>
                  <a:lnTo>
                    <a:pt x="1641221" y="0"/>
                  </a:lnTo>
                  <a:lnTo>
                    <a:pt x="1641221" y="18288"/>
                  </a:lnTo>
                  <a:lnTo>
                    <a:pt x="1694561" y="18288"/>
                  </a:lnTo>
                  <a:lnTo>
                    <a:pt x="1694561" y="0"/>
                  </a:lnTo>
                  <a:close/>
                </a:path>
                <a:path w="2295525" h="18414">
                  <a:moveTo>
                    <a:pt x="1766176" y="0"/>
                  </a:moveTo>
                  <a:lnTo>
                    <a:pt x="1712836" y="0"/>
                  </a:lnTo>
                  <a:lnTo>
                    <a:pt x="1712836" y="18288"/>
                  </a:lnTo>
                  <a:lnTo>
                    <a:pt x="1766176" y="18288"/>
                  </a:lnTo>
                  <a:lnTo>
                    <a:pt x="1766176" y="0"/>
                  </a:lnTo>
                  <a:close/>
                </a:path>
                <a:path w="2295525" h="18414">
                  <a:moveTo>
                    <a:pt x="1837804" y="0"/>
                  </a:moveTo>
                  <a:lnTo>
                    <a:pt x="1784464" y="0"/>
                  </a:lnTo>
                  <a:lnTo>
                    <a:pt x="1784464" y="18288"/>
                  </a:lnTo>
                  <a:lnTo>
                    <a:pt x="1837804" y="18288"/>
                  </a:lnTo>
                  <a:lnTo>
                    <a:pt x="1837804" y="0"/>
                  </a:lnTo>
                  <a:close/>
                </a:path>
                <a:path w="2295525" h="18414">
                  <a:moveTo>
                    <a:pt x="1907895" y="0"/>
                  </a:moveTo>
                  <a:lnTo>
                    <a:pt x="1854555" y="0"/>
                  </a:lnTo>
                  <a:lnTo>
                    <a:pt x="1854555" y="18288"/>
                  </a:lnTo>
                  <a:lnTo>
                    <a:pt x="1907895" y="18288"/>
                  </a:lnTo>
                  <a:lnTo>
                    <a:pt x="1907895" y="0"/>
                  </a:lnTo>
                  <a:close/>
                </a:path>
                <a:path w="2295525" h="18414">
                  <a:moveTo>
                    <a:pt x="1979523" y="0"/>
                  </a:moveTo>
                  <a:lnTo>
                    <a:pt x="1926183" y="0"/>
                  </a:lnTo>
                  <a:lnTo>
                    <a:pt x="1926183" y="18288"/>
                  </a:lnTo>
                  <a:lnTo>
                    <a:pt x="1979523" y="18288"/>
                  </a:lnTo>
                  <a:lnTo>
                    <a:pt x="1979523" y="0"/>
                  </a:lnTo>
                  <a:close/>
                </a:path>
                <a:path w="2295525" h="18414">
                  <a:moveTo>
                    <a:pt x="2051138" y="0"/>
                  </a:moveTo>
                  <a:lnTo>
                    <a:pt x="1997798" y="0"/>
                  </a:lnTo>
                  <a:lnTo>
                    <a:pt x="1997798" y="18288"/>
                  </a:lnTo>
                  <a:lnTo>
                    <a:pt x="2051138" y="18288"/>
                  </a:lnTo>
                  <a:lnTo>
                    <a:pt x="2051138" y="0"/>
                  </a:lnTo>
                  <a:close/>
                </a:path>
                <a:path w="2295525" h="18414">
                  <a:moveTo>
                    <a:pt x="2122766" y="0"/>
                  </a:moveTo>
                  <a:lnTo>
                    <a:pt x="2069426" y="0"/>
                  </a:lnTo>
                  <a:lnTo>
                    <a:pt x="2069426" y="18288"/>
                  </a:lnTo>
                  <a:lnTo>
                    <a:pt x="2122766" y="18288"/>
                  </a:lnTo>
                  <a:lnTo>
                    <a:pt x="2122766" y="0"/>
                  </a:lnTo>
                  <a:close/>
                </a:path>
                <a:path w="2295525" h="18414">
                  <a:moveTo>
                    <a:pt x="2194382" y="0"/>
                  </a:moveTo>
                  <a:lnTo>
                    <a:pt x="2141042" y="0"/>
                  </a:lnTo>
                  <a:lnTo>
                    <a:pt x="2141042" y="18288"/>
                  </a:lnTo>
                  <a:lnTo>
                    <a:pt x="2194382" y="18288"/>
                  </a:lnTo>
                  <a:lnTo>
                    <a:pt x="2194382" y="0"/>
                  </a:lnTo>
                  <a:close/>
                </a:path>
                <a:path w="2295525" h="18414">
                  <a:moveTo>
                    <a:pt x="2266010" y="0"/>
                  </a:moveTo>
                  <a:lnTo>
                    <a:pt x="2212670" y="0"/>
                  </a:lnTo>
                  <a:lnTo>
                    <a:pt x="2212670" y="18288"/>
                  </a:lnTo>
                  <a:lnTo>
                    <a:pt x="2266010" y="18288"/>
                  </a:lnTo>
                  <a:lnTo>
                    <a:pt x="2266010" y="0"/>
                  </a:lnTo>
                  <a:close/>
                </a:path>
                <a:path w="2295525" h="18414">
                  <a:moveTo>
                    <a:pt x="2294953" y="0"/>
                  </a:moveTo>
                  <a:lnTo>
                    <a:pt x="2282761" y="0"/>
                  </a:lnTo>
                  <a:lnTo>
                    <a:pt x="2282761" y="18288"/>
                  </a:lnTo>
                  <a:lnTo>
                    <a:pt x="2294953" y="18288"/>
                  </a:lnTo>
                  <a:lnTo>
                    <a:pt x="2294953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184222" y="3881297"/>
              <a:ext cx="2295525" cy="18415"/>
            </a:xfrm>
            <a:custGeom>
              <a:avLst/>
              <a:gdLst/>
              <a:ahLst/>
              <a:cxnLst/>
              <a:rect l="l" t="t" r="r" b="b"/>
              <a:pathLst>
                <a:path w="2295525" h="18414">
                  <a:moveTo>
                    <a:pt x="0" y="0"/>
                  </a:moveTo>
                  <a:lnTo>
                    <a:pt x="53340" y="0"/>
                  </a:lnTo>
                  <a:lnTo>
                    <a:pt x="53340" y="16764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2295525" h="18414">
                  <a:moveTo>
                    <a:pt x="71628" y="0"/>
                  </a:moveTo>
                  <a:lnTo>
                    <a:pt x="124968" y="0"/>
                  </a:lnTo>
                  <a:lnTo>
                    <a:pt x="124968" y="16764"/>
                  </a:lnTo>
                  <a:lnTo>
                    <a:pt x="71628" y="16764"/>
                  </a:lnTo>
                  <a:lnTo>
                    <a:pt x="71628" y="0"/>
                  </a:lnTo>
                  <a:close/>
                </a:path>
                <a:path w="2295525" h="18414">
                  <a:moveTo>
                    <a:pt x="141719" y="0"/>
                  </a:moveTo>
                  <a:lnTo>
                    <a:pt x="195059" y="0"/>
                  </a:lnTo>
                  <a:lnTo>
                    <a:pt x="195059" y="16764"/>
                  </a:lnTo>
                  <a:lnTo>
                    <a:pt x="141719" y="16764"/>
                  </a:lnTo>
                  <a:lnTo>
                    <a:pt x="141719" y="0"/>
                  </a:lnTo>
                  <a:close/>
                </a:path>
                <a:path w="2295525" h="18414">
                  <a:moveTo>
                    <a:pt x="213347" y="0"/>
                  </a:moveTo>
                  <a:lnTo>
                    <a:pt x="266687" y="0"/>
                  </a:lnTo>
                  <a:lnTo>
                    <a:pt x="266687" y="18288"/>
                  </a:lnTo>
                  <a:lnTo>
                    <a:pt x="213347" y="16764"/>
                  </a:lnTo>
                  <a:lnTo>
                    <a:pt x="213347" y="0"/>
                  </a:lnTo>
                  <a:close/>
                </a:path>
                <a:path w="2295525" h="18414">
                  <a:moveTo>
                    <a:pt x="286486" y="0"/>
                  </a:moveTo>
                  <a:lnTo>
                    <a:pt x="339826" y="0"/>
                  </a:lnTo>
                  <a:lnTo>
                    <a:pt x="339826" y="18288"/>
                  </a:lnTo>
                  <a:lnTo>
                    <a:pt x="286486" y="18288"/>
                  </a:lnTo>
                  <a:lnTo>
                    <a:pt x="286486" y="0"/>
                  </a:lnTo>
                  <a:close/>
                </a:path>
                <a:path w="2295525" h="18414">
                  <a:moveTo>
                    <a:pt x="356590" y="0"/>
                  </a:moveTo>
                  <a:lnTo>
                    <a:pt x="409930" y="0"/>
                  </a:lnTo>
                  <a:lnTo>
                    <a:pt x="409930" y="18288"/>
                  </a:lnTo>
                  <a:lnTo>
                    <a:pt x="356590" y="18288"/>
                  </a:lnTo>
                  <a:lnTo>
                    <a:pt x="356590" y="0"/>
                  </a:lnTo>
                  <a:close/>
                </a:path>
                <a:path w="2295525" h="18414">
                  <a:moveTo>
                    <a:pt x="428218" y="0"/>
                  </a:moveTo>
                  <a:lnTo>
                    <a:pt x="481558" y="0"/>
                  </a:lnTo>
                  <a:lnTo>
                    <a:pt x="481558" y="18288"/>
                  </a:lnTo>
                  <a:lnTo>
                    <a:pt x="428218" y="18288"/>
                  </a:lnTo>
                  <a:lnTo>
                    <a:pt x="428218" y="0"/>
                  </a:lnTo>
                  <a:close/>
                </a:path>
                <a:path w="2295525" h="18414">
                  <a:moveTo>
                    <a:pt x="499833" y="0"/>
                  </a:moveTo>
                  <a:lnTo>
                    <a:pt x="553173" y="0"/>
                  </a:lnTo>
                  <a:lnTo>
                    <a:pt x="553173" y="18288"/>
                  </a:lnTo>
                  <a:lnTo>
                    <a:pt x="499833" y="18288"/>
                  </a:lnTo>
                  <a:lnTo>
                    <a:pt x="499833" y="0"/>
                  </a:lnTo>
                  <a:close/>
                </a:path>
                <a:path w="2295525" h="18414">
                  <a:moveTo>
                    <a:pt x="569937" y="0"/>
                  </a:moveTo>
                  <a:lnTo>
                    <a:pt x="623277" y="0"/>
                  </a:lnTo>
                  <a:lnTo>
                    <a:pt x="623277" y="18288"/>
                  </a:lnTo>
                  <a:lnTo>
                    <a:pt x="569937" y="18288"/>
                  </a:lnTo>
                  <a:lnTo>
                    <a:pt x="569937" y="0"/>
                  </a:lnTo>
                  <a:close/>
                </a:path>
                <a:path w="2295525" h="18414">
                  <a:moveTo>
                    <a:pt x="641553" y="0"/>
                  </a:moveTo>
                  <a:lnTo>
                    <a:pt x="694893" y="0"/>
                  </a:lnTo>
                  <a:lnTo>
                    <a:pt x="694893" y="18288"/>
                  </a:lnTo>
                  <a:lnTo>
                    <a:pt x="641553" y="18288"/>
                  </a:lnTo>
                  <a:lnTo>
                    <a:pt x="641553" y="0"/>
                  </a:lnTo>
                  <a:close/>
                </a:path>
                <a:path w="2295525" h="18414">
                  <a:moveTo>
                    <a:pt x="713181" y="0"/>
                  </a:moveTo>
                  <a:lnTo>
                    <a:pt x="768045" y="0"/>
                  </a:lnTo>
                  <a:lnTo>
                    <a:pt x="768045" y="18288"/>
                  </a:lnTo>
                  <a:lnTo>
                    <a:pt x="713181" y="18288"/>
                  </a:lnTo>
                  <a:lnTo>
                    <a:pt x="713181" y="0"/>
                  </a:lnTo>
                  <a:close/>
                </a:path>
                <a:path w="2295525" h="18414">
                  <a:moveTo>
                    <a:pt x="784796" y="0"/>
                  </a:moveTo>
                  <a:lnTo>
                    <a:pt x="838136" y="0"/>
                  </a:lnTo>
                  <a:lnTo>
                    <a:pt x="838136" y="18288"/>
                  </a:lnTo>
                  <a:lnTo>
                    <a:pt x="784796" y="18288"/>
                  </a:lnTo>
                  <a:lnTo>
                    <a:pt x="784796" y="0"/>
                  </a:lnTo>
                  <a:close/>
                </a:path>
                <a:path w="2295525" h="18414">
                  <a:moveTo>
                    <a:pt x="856424" y="0"/>
                  </a:moveTo>
                  <a:lnTo>
                    <a:pt x="909764" y="0"/>
                  </a:lnTo>
                  <a:lnTo>
                    <a:pt x="909764" y="18288"/>
                  </a:lnTo>
                  <a:lnTo>
                    <a:pt x="856424" y="18288"/>
                  </a:lnTo>
                  <a:lnTo>
                    <a:pt x="856424" y="0"/>
                  </a:lnTo>
                  <a:close/>
                </a:path>
                <a:path w="2295525" h="18414">
                  <a:moveTo>
                    <a:pt x="928039" y="0"/>
                  </a:moveTo>
                  <a:lnTo>
                    <a:pt x="981379" y="0"/>
                  </a:lnTo>
                  <a:lnTo>
                    <a:pt x="981379" y="18288"/>
                  </a:lnTo>
                  <a:lnTo>
                    <a:pt x="928039" y="18288"/>
                  </a:lnTo>
                  <a:lnTo>
                    <a:pt x="928039" y="0"/>
                  </a:lnTo>
                  <a:close/>
                </a:path>
                <a:path w="2295525" h="18414">
                  <a:moveTo>
                    <a:pt x="998143" y="0"/>
                  </a:moveTo>
                  <a:lnTo>
                    <a:pt x="1051483" y="0"/>
                  </a:lnTo>
                  <a:lnTo>
                    <a:pt x="1051483" y="18288"/>
                  </a:lnTo>
                  <a:lnTo>
                    <a:pt x="998143" y="18288"/>
                  </a:lnTo>
                  <a:lnTo>
                    <a:pt x="998143" y="0"/>
                  </a:lnTo>
                  <a:close/>
                </a:path>
                <a:path w="2295525" h="18414">
                  <a:moveTo>
                    <a:pt x="1069759" y="0"/>
                  </a:moveTo>
                  <a:lnTo>
                    <a:pt x="1123099" y="0"/>
                  </a:lnTo>
                  <a:lnTo>
                    <a:pt x="1123099" y="18288"/>
                  </a:lnTo>
                  <a:lnTo>
                    <a:pt x="1069759" y="18288"/>
                  </a:lnTo>
                  <a:lnTo>
                    <a:pt x="1069759" y="0"/>
                  </a:lnTo>
                  <a:close/>
                </a:path>
                <a:path w="2295525" h="18414">
                  <a:moveTo>
                    <a:pt x="1141387" y="0"/>
                  </a:moveTo>
                  <a:lnTo>
                    <a:pt x="1196251" y="0"/>
                  </a:lnTo>
                  <a:lnTo>
                    <a:pt x="1196251" y="18288"/>
                  </a:lnTo>
                  <a:lnTo>
                    <a:pt x="1141387" y="18288"/>
                  </a:lnTo>
                  <a:lnTo>
                    <a:pt x="1141387" y="0"/>
                  </a:lnTo>
                  <a:close/>
                </a:path>
                <a:path w="2295525" h="18414">
                  <a:moveTo>
                    <a:pt x="1213002" y="0"/>
                  </a:moveTo>
                  <a:lnTo>
                    <a:pt x="1266342" y="0"/>
                  </a:lnTo>
                  <a:lnTo>
                    <a:pt x="1266342" y="18288"/>
                  </a:lnTo>
                  <a:lnTo>
                    <a:pt x="1213002" y="18288"/>
                  </a:lnTo>
                  <a:lnTo>
                    <a:pt x="1213002" y="0"/>
                  </a:lnTo>
                  <a:close/>
                </a:path>
                <a:path w="2295525" h="18414">
                  <a:moveTo>
                    <a:pt x="1284630" y="0"/>
                  </a:moveTo>
                  <a:lnTo>
                    <a:pt x="1337970" y="0"/>
                  </a:lnTo>
                  <a:lnTo>
                    <a:pt x="1337970" y="18288"/>
                  </a:lnTo>
                  <a:lnTo>
                    <a:pt x="1284630" y="18288"/>
                  </a:lnTo>
                  <a:lnTo>
                    <a:pt x="1284630" y="0"/>
                  </a:lnTo>
                  <a:close/>
                </a:path>
                <a:path w="2295525" h="18414">
                  <a:moveTo>
                    <a:pt x="1356245" y="0"/>
                  </a:moveTo>
                  <a:lnTo>
                    <a:pt x="1409585" y="0"/>
                  </a:lnTo>
                  <a:lnTo>
                    <a:pt x="1409585" y="18288"/>
                  </a:lnTo>
                  <a:lnTo>
                    <a:pt x="1356245" y="18288"/>
                  </a:lnTo>
                  <a:lnTo>
                    <a:pt x="1356245" y="0"/>
                  </a:lnTo>
                  <a:close/>
                </a:path>
                <a:path w="2295525" h="18414">
                  <a:moveTo>
                    <a:pt x="1426349" y="0"/>
                  </a:moveTo>
                  <a:lnTo>
                    <a:pt x="1479689" y="0"/>
                  </a:lnTo>
                  <a:lnTo>
                    <a:pt x="1479689" y="18288"/>
                  </a:lnTo>
                  <a:lnTo>
                    <a:pt x="1426349" y="18288"/>
                  </a:lnTo>
                  <a:lnTo>
                    <a:pt x="1426349" y="0"/>
                  </a:lnTo>
                  <a:close/>
                </a:path>
                <a:path w="2295525" h="18414">
                  <a:moveTo>
                    <a:pt x="1497977" y="0"/>
                  </a:moveTo>
                  <a:lnTo>
                    <a:pt x="1551317" y="0"/>
                  </a:lnTo>
                  <a:lnTo>
                    <a:pt x="1551317" y="18288"/>
                  </a:lnTo>
                  <a:lnTo>
                    <a:pt x="1497977" y="18288"/>
                  </a:lnTo>
                  <a:lnTo>
                    <a:pt x="1497977" y="0"/>
                  </a:lnTo>
                  <a:close/>
                </a:path>
                <a:path w="2295525" h="18414">
                  <a:moveTo>
                    <a:pt x="1569593" y="0"/>
                  </a:moveTo>
                  <a:lnTo>
                    <a:pt x="1624457" y="0"/>
                  </a:lnTo>
                  <a:lnTo>
                    <a:pt x="1624457" y="18288"/>
                  </a:lnTo>
                  <a:lnTo>
                    <a:pt x="1569593" y="18288"/>
                  </a:lnTo>
                  <a:lnTo>
                    <a:pt x="1569593" y="0"/>
                  </a:lnTo>
                  <a:close/>
                </a:path>
                <a:path w="2295525" h="18414">
                  <a:moveTo>
                    <a:pt x="1641221" y="0"/>
                  </a:moveTo>
                  <a:lnTo>
                    <a:pt x="1694561" y="0"/>
                  </a:lnTo>
                  <a:lnTo>
                    <a:pt x="1694561" y="18288"/>
                  </a:lnTo>
                  <a:lnTo>
                    <a:pt x="1641221" y="18288"/>
                  </a:lnTo>
                  <a:lnTo>
                    <a:pt x="1641221" y="0"/>
                  </a:lnTo>
                  <a:close/>
                </a:path>
                <a:path w="2295525" h="18414">
                  <a:moveTo>
                    <a:pt x="1712836" y="0"/>
                  </a:moveTo>
                  <a:lnTo>
                    <a:pt x="1766176" y="0"/>
                  </a:lnTo>
                  <a:lnTo>
                    <a:pt x="1766176" y="18288"/>
                  </a:lnTo>
                  <a:lnTo>
                    <a:pt x="1712836" y="18288"/>
                  </a:lnTo>
                  <a:lnTo>
                    <a:pt x="1712836" y="0"/>
                  </a:lnTo>
                  <a:close/>
                </a:path>
                <a:path w="2295525" h="18414">
                  <a:moveTo>
                    <a:pt x="1784464" y="0"/>
                  </a:moveTo>
                  <a:lnTo>
                    <a:pt x="1837804" y="0"/>
                  </a:lnTo>
                  <a:lnTo>
                    <a:pt x="1837804" y="18288"/>
                  </a:lnTo>
                  <a:lnTo>
                    <a:pt x="1784464" y="18288"/>
                  </a:lnTo>
                  <a:lnTo>
                    <a:pt x="1784464" y="0"/>
                  </a:lnTo>
                  <a:close/>
                </a:path>
                <a:path w="2295525" h="18414">
                  <a:moveTo>
                    <a:pt x="1854555" y="0"/>
                  </a:moveTo>
                  <a:lnTo>
                    <a:pt x="1907895" y="0"/>
                  </a:lnTo>
                  <a:lnTo>
                    <a:pt x="1907895" y="18288"/>
                  </a:lnTo>
                  <a:lnTo>
                    <a:pt x="1854555" y="18288"/>
                  </a:lnTo>
                  <a:lnTo>
                    <a:pt x="1854555" y="0"/>
                  </a:lnTo>
                  <a:close/>
                </a:path>
                <a:path w="2295525" h="18414">
                  <a:moveTo>
                    <a:pt x="1926183" y="0"/>
                  </a:moveTo>
                  <a:lnTo>
                    <a:pt x="1979523" y="0"/>
                  </a:lnTo>
                  <a:lnTo>
                    <a:pt x="1979523" y="18288"/>
                  </a:lnTo>
                  <a:lnTo>
                    <a:pt x="1926183" y="18288"/>
                  </a:lnTo>
                  <a:lnTo>
                    <a:pt x="1926183" y="0"/>
                  </a:lnTo>
                  <a:close/>
                </a:path>
                <a:path w="2295525" h="18414">
                  <a:moveTo>
                    <a:pt x="1997798" y="0"/>
                  </a:moveTo>
                  <a:lnTo>
                    <a:pt x="2051138" y="0"/>
                  </a:lnTo>
                  <a:lnTo>
                    <a:pt x="2051138" y="18288"/>
                  </a:lnTo>
                  <a:lnTo>
                    <a:pt x="1997798" y="18288"/>
                  </a:lnTo>
                  <a:lnTo>
                    <a:pt x="1997798" y="0"/>
                  </a:lnTo>
                  <a:close/>
                </a:path>
                <a:path w="2295525" h="18414">
                  <a:moveTo>
                    <a:pt x="2069426" y="0"/>
                  </a:moveTo>
                  <a:lnTo>
                    <a:pt x="2122766" y="0"/>
                  </a:lnTo>
                  <a:lnTo>
                    <a:pt x="2122766" y="18288"/>
                  </a:lnTo>
                  <a:lnTo>
                    <a:pt x="2069426" y="18288"/>
                  </a:lnTo>
                  <a:lnTo>
                    <a:pt x="2069426" y="0"/>
                  </a:lnTo>
                  <a:close/>
                </a:path>
                <a:path w="2295525" h="18414">
                  <a:moveTo>
                    <a:pt x="2141042" y="0"/>
                  </a:moveTo>
                  <a:lnTo>
                    <a:pt x="2194382" y="0"/>
                  </a:lnTo>
                  <a:lnTo>
                    <a:pt x="2194382" y="18288"/>
                  </a:lnTo>
                  <a:lnTo>
                    <a:pt x="2141042" y="18288"/>
                  </a:lnTo>
                  <a:lnTo>
                    <a:pt x="2141042" y="0"/>
                  </a:lnTo>
                  <a:close/>
                </a:path>
                <a:path w="2295525" h="18414">
                  <a:moveTo>
                    <a:pt x="2212670" y="0"/>
                  </a:moveTo>
                  <a:lnTo>
                    <a:pt x="2266010" y="0"/>
                  </a:lnTo>
                  <a:lnTo>
                    <a:pt x="2266010" y="18288"/>
                  </a:lnTo>
                  <a:lnTo>
                    <a:pt x="2212670" y="18288"/>
                  </a:lnTo>
                  <a:lnTo>
                    <a:pt x="2212670" y="0"/>
                  </a:lnTo>
                  <a:close/>
                </a:path>
                <a:path w="2295525" h="18414">
                  <a:moveTo>
                    <a:pt x="2282761" y="0"/>
                  </a:moveTo>
                  <a:lnTo>
                    <a:pt x="2294953" y="0"/>
                  </a:lnTo>
                  <a:lnTo>
                    <a:pt x="2294953" y="18288"/>
                  </a:lnTo>
                  <a:lnTo>
                    <a:pt x="2282761" y="18288"/>
                  </a:lnTo>
                  <a:lnTo>
                    <a:pt x="2282761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4618863" y="3659788"/>
            <a:ext cx="295275" cy="396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>
              <a:lnSpc>
                <a:spcPts val="98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  <a:p>
            <a:pPr marL="21590">
              <a:lnSpc>
                <a:spcPts val="919"/>
              </a:lnSpc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19"/>
              </a:lnSpc>
            </a:pPr>
            <a:r>
              <a:rPr dirty="0" sz="900">
                <a:latin typeface="Arial"/>
                <a:cs typeface="Arial"/>
              </a:rPr>
              <a:t>6/4</a:t>
            </a:r>
            <a:r>
              <a:rPr dirty="0" sz="900" spc="4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4508131" y="4102265"/>
            <a:ext cx="448309" cy="181610"/>
          </a:xfrm>
          <a:custGeom>
            <a:avLst/>
            <a:gdLst/>
            <a:ahLst/>
            <a:cxnLst/>
            <a:rect l="l" t="t" r="r" b="b"/>
            <a:pathLst>
              <a:path w="448310" h="181610">
                <a:moveTo>
                  <a:pt x="106667" y="0"/>
                </a:moveTo>
                <a:lnTo>
                  <a:pt x="3048" y="92951"/>
                </a:lnTo>
              </a:path>
              <a:path w="448310" h="181610">
                <a:moveTo>
                  <a:pt x="448017" y="102095"/>
                </a:moveTo>
                <a:lnTo>
                  <a:pt x="365734" y="3048"/>
                </a:lnTo>
              </a:path>
              <a:path w="448310" h="181610">
                <a:moveTo>
                  <a:pt x="448017" y="100571"/>
                </a:moveTo>
                <a:lnTo>
                  <a:pt x="448017" y="181343"/>
                </a:lnTo>
              </a:path>
              <a:path w="448310" h="181610">
                <a:moveTo>
                  <a:pt x="0" y="99047"/>
                </a:moveTo>
                <a:lnTo>
                  <a:pt x="1524" y="175247"/>
                </a:lnTo>
              </a:path>
              <a:path w="448310" h="181610">
                <a:moveTo>
                  <a:pt x="227063" y="41148"/>
                </a:moveTo>
                <a:lnTo>
                  <a:pt x="228587" y="17372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3380473" y="4042266"/>
            <a:ext cx="1852295" cy="381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935"/>
              </a:lnSpc>
              <a:spcBef>
                <a:spcPts val="105"/>
              </a:spcBef>
            </a:pPr>
            <a:r>
              <a:rPr dirty="0" sz="800" spc="-10">
                <a:latin typeface="Arial"/>
                <a:cs typeface="Arial"/>
              </a:rPr>
              <a:t>trifásico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ts val="919"/>
              </a:lnSpc>
              <a:spcBef>
                <a:spcPts val="40"/>
              </a:spcBef>
            </a:pPr>
            <a:r>
              <a:rPr dirty="0" sz="800">
                <a:latin typeface="Arial"/>
                <a:cs typeface="Arial"/>
              </a:rPr>
              <a:t>(devanados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separados),</a:t>
            </a:r>
            <a:r>
              <a:rPr dirty="0" sz="800" spc="-95">
                <a:latin typeface="Times New Roman"/>
                <a:cs typeface="Times New Roman"/>
              </a:rPr>
              <a:t> </a:t>
            </a:r>
            <a:r>
              <a:rPr dirty="0" baseline="6944" sz="1200">
                <a:latin typeface="Arial"/>
                <a:cs typeface="Arial"/>
              </a:rPr>
              <a:t>2U1</a:t>
            </a:r>
            <a:r>
              <a:rPr dirty="0" baseline="6944" sz="1200" spc="67">
                <a:latin typeface="Times New Roman"/>
                <a:cs typeface="Times New Roman"/>
              </a:rPr>
              <a:t> </a:t>
            </a:r>
            <a:r>
              <a:rPr dirty="0" baseline="6944" sz="1200">
                <a:latin typeface="Arial"/>
                <a:cs typeface="Arial"/>
              </a:rPr>
              <a:t>2V1</a:t>
            </a:r>
            <a:r>
              <a:rPr dirty="0" baseline="6944" sz="1200" spc="352">
                <a:latin typeface="Times New Roman"/>
                <a:cs typeface="Times New Roman"/>
              </a:rPr>
              <a:t> </a:t>
            </a:r>
            <a:r>
              <a:rPr dirty="0" baseline="6944" sz="1200" spc="-37">
                <a:latin typeface="Arial"/>
                <a:cs typeface="Arial"/>
              </a:rPr>
              <a:t>2W1</a:t>
            </a:r>
            <a:r>
              <a:rPr dirty="0" baseline="6944" sz="1200" spc="3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2710)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1068689" y="2173033"/>
            <a:ext cx="3989704" cy="2272665"/>
            <a:chOff x="1068689" y="2173033"/>
            <a:chExt cx="3989704" cy="2272665"/>
          </a:xfrm>
        </p:grpSpPr>
        <p:pic>
          <p:nvPicPr>
            <p:cNvPr id="61" name="object 6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61637" y="2185225"/>
              <a:ext cx="166103" cy="166103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2612" y="2185225"/>
              <a:ext cx="164566" cy="166103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69663" y="2185225"/>
              <a:ext cx="166103" cy="166103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92154" y="2185225"/>
              <a:ext cx="166103" cy="166103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68982" y="2173033"/>
              <a:ext cx="166103" cy="166103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60113" y="3171177"/>
              <a:ext cx="164579" cy="164579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42612" y="3171177"/>
              <a:ext cx="164566" cy="164579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62042" y="3171177"/>
              <a:ext cx="167627" cy="164579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92154" y="3171177"/>
              <a:ext cx="166103" cy="164579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4503559" y="4329315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60">
                  <a:moveTo>
                    <a:pt x="19812" y="0"/>
                  </a:moveTo>
                  <a:lnTo>
                    <a:pt x="21336" y="60960"/>
                  </a:lnTo>
                </a:path>
                <a:path w="21589" h="60960">
                  <a:moveTo>
                    <a:pt x="10668" y="48768"/>
                  </a:moveTo>
                  <a:lnTo>
                    <a:pt x="0" y="48768"/>
                  </a:lnTo>
                </a:path>
                <a:path w="21589" h="60960">
                  <a:moveTo>
                    <a:pt x="0" y="12192"/>
                  </a:moveTo>
                  <a:lnTo>
                    <a:pt x="10668" y="13716"/>
                  </a:lnTo>
                </a:path>
                <a:path w="21589" h="60960">
                  <a:moveTo>
                    <a:pt x="0" y="48768"/>
                  </a:moveTo>
                  <a:lnTo>
                    <a:pt x="1524" y="12192"/>
                  </a:lnTo>
                </a:path>
                <a:path w="21589" h="60960">
                  <a:moveTo>
                    <a:pt x="10668" y="12192"/>
                  </a:moveTo>
                  <a:lnTo>
                    <a:pt x="12192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433468" y="4280560"/>
              <a:ext cx="160020" cy="158750"/>
            </a:xfrm>
            <a:custGeom>
              <a:avLst/>
              <a:gdLst/>
              <a:ahLst/>
              <a:cxnLst/>
              <a:rect l="l" t="t" r="r" b="b"/>
              <a:pathLst>
                <a:path w="160020" h="158750">
                  <a:moveTo>
                    <a:pt x="112763" y="79235"/>
                  </a:moveTo>
                  <a:lnTo>
                    <a:pt x="112763" y="85331"/>
                  </a:lnTo>
                  <a:lnTo>
                    <a:pt x="106667" y="97523"/>
                  </a:lnTo>
                  <a:lnTo>
                    <a:pt x="100571" y="103619"/>
                  </a:lnTo>
                  <a:lnTo>
                    <a:pt x="94475" y="106667"/>
                  </a:lnTo>
                  <a:lnTo>
                    <a:pt x="88379" y="108191"/>
                  </a:lnTo>
                  <a:lnTo>
                    <a:pt x="79235" y="109715"/>
                  </a:lnTo>
                  <a:lnTo>
                    <a:pt x="73139" y="108191"/>
                  </a:lnTo>
                  <a:lnTo>
                    <a:pt x="65519" y="105143"/>
                  </a:lnTo>
                  <a:lnTo>
                    <a:pt x="56375" y="95999"/>
                  </a:lnTo>
                  <a:lnTo>
                    <a:pt x="51803" y="89903"/>
                  </a:lnTo>
                  <a:lnTo>
                    <a:pt x="51803" y="68567"/>
                  </a:lnTo>
                  <a:lnTo>
                    <a:pt x="56375" y="60947"/>
                  </a:lnTo>
                  <a:lnTo>
                    <a:pt x="65519" y="51803"/>
                  </a:lnTo>
                  <a:lnTo>
                    <a:pt x="73139" y="48755"/>
                  </a:lnTo>
                  <a:lnTo>
                    <a:pt x="88379" y="48755"/>
                  </a:lnTo>
                  <a:lnTo>
                    <a:pt x="94475" y="50279"/>
                  </a:lnTo>
                  <a:lnTo>
                    <a:pt x="106667" y="59423"/>
                  </a:lnTo>
                  <a:lnTo>
                    <a:pt x="109715" y="63995"/>
                  </a:lnTo>
                  <a:lnTo>
                    <a:pt x="112763" y="71615"/>
                  </a:lnTo>
                  <a:lnTo>
                    <a:pt x="112763" y="79235"/>
                  </a:lnTo>
                </a:path>
                <a:path w="160020" h="158750">
                  <a:moveTo>
                    <a:pt x="160007" y="79235"/>
                  </a:moveTo>
                  <a:lnTo>
                    <a:pt x="146291" y="124955"/>
                  </a:lnTo>
                  <a:lnTo>
                    <a:pt x="109715" y="153911"/>
                  </a:lnTo>
                  <a:lnTo>
                    <a:pt x="86855" y="158483"/>
                  </a:lnTo>
                  <a:lnTo>
                    <a:pt x="74663" y="158483"/>
                  </a:lnTo>
                  <a:lnTo>
                    <a:pt x="30467" y="141719"/>
                  </a:lnTo>
                  <a:lnTo>
                    <a:pt x="3048" y="102095"/>
                  </a:lnTo>
                  <a:lnTo>
                    <a:pt x="0" y="79235"/>
                  </a:lnTo>
                  <a:lnTo>
                    <a:pt x="1524" y="67043"/>
                  </a:lnTo>
                  <a:lnTo>
                    <a:pt x="30467" y="16751"/>
                  </a:lnTo>
                  <a:lnTo>
                    <a:pt x="74663" y="0"/>
                  </a:lnTo>
                  <a:lnTo>
                    <a:pt x="86855" y="0"/>
                  </a:lnTo>
                  <a:lnTo>
                    <a:pt x="129527" y="16751"/>
                  </a:lnTo>
                  <a:lnTo>
                    <a:pt x="155435" y="56375"/>
                  </a:lnTo>
                  <a:lnTo>
                    <a:pt x="160007" y="7923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730623" y="4329315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60">
                  <a:moveTo>
                    <a:pt x="19799" y="0"/>
                  </a:moveTo>
                  <a:lnTo>
                    <a:pt x="19799" y="60960"/>
                  </a:lnTo>
                </a:path>
                <a:path w="20320" h="60960">
                  <a:moveTo>
                    <a:pt x="10668" y="48768"/>
                  </a:moveTo>
                  <a:lnTo>
                    <a:pt x="0" y="48768"/>
                  </a:lnTo>
                </a:path>
                <a:path w="20320" h="60960">
                  <a:moveTo>
                    <a:pt x="0" y="12192"/>
                  </a:moveTo>
                  <a:lnTo>
                    <a:pt x="10668" y="13716"/>
                  </a:lnTo>
                </a:path>
                <a:path w="20320" h="60960">
                  <a:moveTo>
                    <a:pt x="0" y="48768"/>
                  </a:moveTo>
                  <a:lnTo>
                    <a:pt x="0" y="12192"/>
                  </a:lnTo>
                </a:path>
                <a:path w="20320" h="60960">
                  <a:moveTo>
                    <a:pt x="10668" y="12192"/>
                  </a:moveTo>
                  <a:lnTo>
                    <a:pt x="10668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658995" y="4280560"/>
              <a:ext cx="160020" cy="158750"/>
            </a:xfrm>
            <a:custGeom>
              <a:avLst/>
              <a:gdLst/>
              <a:ahLst/>
              <a:cxnLst/>
              <a:rect l="l" t="t" r="r" b="b"/>
              <a:pathLst>
                <a:path w="160020" h="158750">
                  <a:moveTo>
                    <a:pt x="114287" y="79235"/>
                  </a:moveTo>
                  <a:lnTo>
                    <a:pt x="88392" y="108191"/>
                  </a:lnTo>
                  <a:lnTo>
                    <a:pt x="80772" y="109715"/>
                  </a:lnTo>
                  <a:lnTo>
                    <a:pt x="73152" y="108191"/>
                  </a:lnTo>
                  <a:lnTo>
                    <a:pt x="51816" y="82283"/>
                  </a:lnTo>
                  <a:lnTo>
                    <a:pt x="51816" y="74663"/>
                  </a:lnTo>
                  <a:lnTo>
                    <a:pt x="73152" y="48755"/>
                  </a:lnTo>
                  <a:lnTo>
                    <a:pt x="86868" y="48755"/>
                  </a:lnTo>
                  <a:lnTo>
                    <a:pt x="114287" y="79235"/>
                  </a:lnTo>
                </a:path>
                <a:path w="160020" h="158750">
                  <a:moveTo>
                    <a:pt x="160007" y="79235"/>
                  </a:moveTo>
                  <a:lnTo>
                    <a:pt x="160007" y="91427"/>
                  </a:lnTo>
                  <a:lnTo>
                    <a:pt x="156959" y="102095"/>
                  </a:lnTo>
                  <a:lnTo>
                    <a:pt x="131051" y="141719"/>
                  </a:lnTo>
                  <a:lnTo>
                    <a:pt x="86868" y="158483"/>
                  </a:lnTo>
                  <a:lnTo>
                    <a:pt x="74676" y="158483"/>
                  </a:lnTo>
                  <a:lnTo>
                    <a:pt x="30480" y="141719"/>
                  </a:lnTo>
                  <a:lnTo>
                    <a:pt x="3048" y="102095"/>
                  </a:lnTo>
                  <a:lnTo>
                    <a:pt x="0" y="91427"/>
                  </a:lnTo>
                  <a:lnTo>
                    <a:pt x="0" y="67043"/>
                  </a:lnTo>
                  <a:lnTo>
                    <a:pt x="30480" y="16751"/>
                  </a:lnTo>
                  <a:lnTo>
                    <a:pt x="74676" y="0"/>
                  </a:lnTo>
                  <a:lnTo>
                    <a:pt x="86868" y="0"/>
                  </a:lnTo>
                  <a:lnTo>
                    <a:pt x="131051" y="16751"/>
                  </a:lnTo>
                  <a:lnTo>
                    <a:pt x="156959" y="56375"/>
                  </a:lnTo>
                  <a:lnTo>
                    <a:pt x="160007" y="67043"/>
                  </a:lnTo>
                  <a:lnTo>
                    <a:pt x="160007" y="7923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948529" y="4330839"/>
              <a:ext cx="21590" cy="62865"/>
            </a:xfrm>
            <a:custGeom>
              <a:avLst/>
              <a:gdLst/>
              <a:ahLst/>
              <a:cxnLst/>
              <a:rect l="l" t="t" r="r" b="b"/>
              <a:pathLst>
                <a:path w="21589" h="62864">
                  <a:moveTo>
                    <a:pt x="21336" y="0"/>
                  </a:moveTo>
                  <a:lnTo>
                    <a:pt x="21336" y="62484"/>
                  </a:lnTo>
                </a:path>
                <a:path w="21589" h="62864">
                  <a:moveTo>
                    <a:pt x="10668" y="48768"/>
                  </a:moveTo>
                  <a:lnTo>
                    <a:pt x="0" y="50292"/>
                  </a:lnTo>
                </a:path>
                <a:path w="21589" h="62864">
                  <a:moveTo>
                    <a:pt x="0" y="13716"/>
                  </a:moveTo>
                  <a:lnTo>
                    <a:pt x="10668" y="13716"/>
                  </a:lnTo>
                </a:path>
                <a:path w="21589" h="62864">
                  <a:moveTo>
                    <a:pt x="0" y="48768"/>
                  </a:moveTo>
                  <a:lnTo>
                    <a:pt x="1524" y="13716"/>
                  </a:lnTo>
                </a:path>
                <a:path w="21589" h="62864">
                  <a:moveTo>
                    <a:pt x="10668" y="13716"/>
                  </a:moveTo>
                  <a:lnTo>
                    <a:pt x="10668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879962" y="4283608"/>
              <a:ext cx="158750" cy="158750"/>
            </a:xfrm>
            <a:custGeom>
              <a:avLst/>
              <a:gdLst/>
              <a:ahLst/>
              <a:cxnLst/>
              <a:rect l="l" t="t" r="r" b="b"/>
              <a:pathLst>
                <a:path w="158750" h="158750">
                  <a:moveTo>
                    <a:pt x="111239" y="77711"/>
                  </a:moveTo>
                  <a:lnTo>
                    <a:pt x="111239" y="85331"/>
                  </a:lnTo>
                  <a:lnTo>
                    <a:pt x="105143" y="97523"/>
                  </a:lnTo>
                  <a:lnTo>
                    <a:pt x="99047" y="102095"/>
                  </a:lnTo>
                  <a:lnTo>
                    <a:pt x="94475" y="106667"/>
                  </a:lnTo>
                  <a:lnTo>
                    <a:pt x="86855" y="108191"/>
                  </a:lnTo>
                  <a:lnTo>
                    <a:pt x="79235" y="109715"/>
                  </a:lnTo>
                  <a:lnTo>
                    <a:pt x="71615" y="106667"/>
                  </a:lnTo>
                  <a:lnTo>
                    <a:pt x="63995" y="105143"/>
                  </a:lnTo>
                  <a:lnTo>
                    <a:pt x="53327" y="94475"/>
                  </a:lnTo>
                  <a:lnTo>
                    <a:pt x="50279" y="88379"/>
                  </a:lnTo>
                  <a:lnTo>
                    <a:pt x="48755" y="82283"/>
                  </a:lnTo>
                  <a:lnTo>
                    <a:pt x="48755" y="74663"/>
                  </a:lnTo>
                  <a:lnTo>
                    <a:pt x="79235" y="47231"/>
                  </a:lnTo>
                  <a:lnTo>
                    <a:pt x="85331" y="47231"/>
                  </a:lnTo>
                  <a:lnTo>
                    <a:pt x="92951" y="48755"/>
                  </a:lnTo>
                  <a:lnTo>
                    <a:pt x="105143" y="57899"/>
                  </a:lnTo>
                  <a:lnTo>
                    <a:pt x="108191" y="63995"/>
                  </a:lnTo>
                  <a:lnTo>
                    <a:pt x="111239" y="71615"/>
                  </a:lnTo>
                  <a:lnTo>
                    <a:pt x="111239" y="77711"/>
                  </a:lnTo>
                </a:path>
                <a:path w="158750" h="158750">
                  <a:moveTo>
                    <a:pt x="158483" y="79235"/>
                  </a:moveTo>
                  <a:lnTo>
                    <a:pt x="144767" y="123431"/>
                  </a:lnTo>
                  <a:lnTo>
                    <a:pt x="108191" y="152387"/>
                  </a:lnTo>
                  <a:lnTo>
                    <a:pt x="95999" y="155435"/>
                  </a:lnTo>
                  <a:lnTo>
                    <a:pt x="85331" y="158483"/>
                  </a:lnTo>
                  <a:lnTo>
                    <a:pt x="71615" y="158483"/>
                  </a:lnTo>
                  <a:lnTo>
                    <a:pt x="50279" y="152387"/>
                  </a:lnTo>
                  <a:lnTo>
                    <a:pt x="13716" y="123431"/>
                  </a:lnTo>
                  <a:lnTo>
                    <a:pt x="0" y="91427"/>
                  </a:lnTo>
                  <a:lnTo>
                    <a:pt x="0" y="67043"/>
                  </a:lnTo>
                  <a:lnTo>
                    <a:pt x="28943" y="15227"/>
                  </a:lnTo>
                  <a:lnTo>
                    <a:pt x="39611" y="10668"/>
                  </a:lnTo>
                  <a:lnTo>
                    <a:pt x="50279" y="4572"/>
                  </a:lnTo>
                  <a:lnTo>
                    <a:pt x="60947" y="1524"/>
                  </a:lnTo>
                  <a:lnTo>
                    <a:pt x="71615" y="0"/>
                  </a:lnTo>
                  <a:lnTo>
                    <a:pt x="85331" y="0"/>
                  </a:lnTo>
                  <a:lnTo>
                    <a:pt x="95999" y="1524"/>
                  </a:lnTo>
                  <a:lnTo>
                    <a:pt x="108191" y="4572"/>
                  </a:lnTo>
                  <a:lnTo>
                    <a:pt x="118859" y="10668"/>
                  </a:lnTo>
                  <a:lnTo>
                    <a:pt x="129527" y="15227"/>
                  </a:lnTo>
                  <a:lnTo>
                    <a:pt x="144767" y="33515"/>
                  </a:lnTo>
                  <a:lnTo>
                    <a:pt x="150863" y="44183"/>
                  </a:lnTo>
                  <a:lnTo>
                    <a:pt x="155435" y="56375"/>
                  </a:lnTo>
                  <a:lnTo>
                    <a:pt x="156959" y="67043"/>
                  </a:lnTo>
                  <a:lnTo>
                    <a:pt x="158483" y="7923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077897" y="2343708"/>
              <a:ext cx="3892550" cy="902335"/>
            </a:xfrm>
            <a:custGeom>
              <a:avLst/>
              <a:gdLst/>
              <a:ahLst/>
              <a:cxnLst/>
              <a:rect l="l" t="t" r="r" b="b"/>
              <a:pathLst>
                <a:path w="3892550" h="902335">
                  <a:moveTo>
                    <a:pt x="0" y="3048"/>
                  </a:moveTo>
                  <a:lnTo>
                    <a:pt x="0" y="848804"/>
                  </a:lnTo>
                </a:path>
                <a:path w="3892550" h="902335">
                  <a:moveTo>
                    <a:pt x="309349" y="3048"/>
                  </a:moveTo>
                  <a:lnTo>
                    <a:pt x="310873" y="848804"/>
                  </a:lnTo>
                </a:path>
                <a:path w="3892550" h="902335">
                  <a:moveTo>
                    <a:pt x="2467142" y="902131"/>
                  </a:moveTo>
                  <a:lnTo>
                    <a:pt x="2467142" y="582117"/>
                  </a:lnTo>
                </a:path>
                <a:path w="3892550" h="902335">
                  <a:moveTo>
                    <a:pt x="2685061" y="902131"/>
                  </a:moveTo>
                  <a:lnTo>
                    <a:pt x="2686585" y="487641"/>
                  </a:lnTo>
                </a:path>
                <a:path w="3892550" h="902335">
                  <a:moveTo>
                    <a:pt x="3061464" y="0"/>
                  </a:moveTo>
                  <a:lnTo>
                    <a:pt x="3062988" y="828992"/>
                  </a:lnTo>
                </a:path>
                <a:path w="3892550" h="902335">
                  <a:moveTo>
                    <a:pt x="3443950" y="828992"/>
                  </a:moveTo>
                  <a:lnTo>
                    <a:pt x="3443950" y="0"/>
                  </a:lnTo>
                </a:path>
                <a:path w="3892550" h="902335">
                  <a:moveTo>
                    <a:pt x="3667965" y="828992"/>
                  </a:moveTo>
                  <a:lnTo>
                    <a:pt x="3667965" y="3048"/>
                  </a:lnTo>
                </a:path>
                <a:path w="3892550" h="902335">
                  <a:moveTo>
                    <a:pt x="3891968" y="828992"/>
                  </a:moveTo>
                  <a:lnTo>
                    <a:pt x="3891968" y="3048"/>
                  </a:lnTo>
                </a:path>
              </a:pathLst>
            </a:custGeom>
            <a:ln w="1828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 descr=""/>
          <p:cNvSpPr txBox="1"/>
          <p:nvPr/>
        </p:nvSpPr>
        <p:spPr>
          <a:xfrm>
            <a:off x="2156282" y="3326053"/>
            <a:ext cx="17780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8" name="object 78" descr=""/>
          <p:cNvGrpSpPr/>
          <p:nvPr/>
        </p:nvGrpSpPr>
        <p:grpSpPr>
          <a:xfrm>
            <a:off x="2168982" y="2326944"/>
            <a:ext cx="166370" cy="1009015"/>
            <a:chOff x="2168982" y="2326944"/>
            <a:chExt cx="166370" cy="1009015"/>
          </a:xfrm>
        </p:grpSpPr>
        <p:pic>
          <p:nvPicPr>
            <p:cNvPr id="79" name="object 7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68982" y="3171177"/>
              <a:ext cx="166103" cy="164579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2248230" y="2336088"/>
              <a:ext cx="1905" cy="836930"/>
            </a:xfrm>
            <a:custGeom>
              <a:avLst/>
              <a:gdLst/>
              <a:ahLst/>
              <a:cxnLst/>
              <a:rect l="l" t="t" r="r" b="b"/>
              <a:pathLst>
                <a:path w="1905" h="836930">
                  <a:moveTo>
                    <a:pt x="0" y="0"/>
                  </a:moveTo>
                  <a:lnTo>
                    <a:pt x="1524" y="836612"/>
                  </a:lnTo>
                </a:path>
              </a:pathLst>
            </a:custGeom>
            <a:ln w="1828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886901" y="4571108"/>
            <a:ext cx="44735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(devanados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separados)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baja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74712" y="8240595"/>
            <a:ext cx="44418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5.4.2.2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(devanados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separados)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alta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913130" y="4950866"/>
            <a:ext cx="4443095" cy="1148080"/>
            <a:chOff x="913130" y="4950866"/>
            <a:chExt cx="4443095" cy="1148080"/>
          </a:xfrm>
        </p:grpSpPr>
        <p:sp>
          <p:nvSpPr>
            <p:cNvPr id="84" name="object 84" descr=""/>
            <p:cNvSpPr/>
            <p:nvPr/>
          </p:nvSpPr>
          <p:spPr>
            <a:xfrm>
              <a:off x="3365233" y="4955628"/>
              <a:ext cx="1985645" cy="1135380"/>
            </a:xfrm>
            <a:custGeom>
              <a:avLst/>
              <a:gdLst/>
              <a:ahLst/>
              <a:cxnLst/>
              <a:rect l="l" t="t" r="r" b="b"/>
              <a:pathLst>
                <a:path w="1985645" h="1135379">
                  <a:moveTo>
                    <a:pt x="0" y="1135291"/>
                  </a:moveTo>
                  <a:lnTo>
                    <a:pt x="1985606" y="1135291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135291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917892" y="4960200"/>
              <a:ext cx="1748155" cy="1134110"/>
            </a:xfrm>
            <a:custGeom>
              <a:avLst/>
              <a:gdLst/>
              <a:ahLst/>
              <a:cxnLst/>
              <a:rect l="l" t="t" r="r" b="b"/>
              <a:pathLst>
                <a:path w="1748155" h="1134110">
                  <a:moveTo>
                    <a:pt x="0" y="1133767"/>
                  </a:moveTo>
                  <a:lnTo>
                    <a:pt x="1747888" y="1133767"/>
                  </a:lnTo>
                  <a:lnTo>
                    <a:pt x="1747888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 descr=""/>
          <p:cNvSpPr txBox="1"/>
          <p:nvPr/>
        </p:nvSpPr>
        <p:spPr>
          <a:xfrm>
            <a:off x="1683880" y="5712935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87" name="object 87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52167" y="6371316"/>
            <a:ext cx="163029" cy="144754"/>
          </a:xfrm>
          <a:prstGeom prst="rect">
            <a:avLst/>
          </a:prstGeom>
        </p:spPr>
      </p:pic>
      <p:sp>
        <p:nvSpPr>
          <p:cNvPr id="88" name="object 88" descr=""/>
          <p:cNvSpPr txBox="1"/>
          <p:nvPr/>
        </p:nvSpPr>
        <p:spPr>
          <a:xfrm>
            <a:off x="1164247" y="5079037"/>
            <a:ext cx="1229360" cy="3219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05740" marR="5080" indent="-193675">
              <a:lnSpc>
                <a:spcPts val="114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9" name="object 89" descr=""/>
          <p:cNvGrpSpPr/>
          <p:nvPr/>
        </p:nvGrpSpPr>
        <p:grpSpPr>
          <a:xfrm>
            <a:off x="1632623" y="5905042"/>
            <a:ext cx="274320" cy="66040"/>
            <a:chOff x="1632623" y="5905042"/>
            <a:chExt cx="274320" cy="66040"/>
          </a:xfrm>
        </p:grpSpPr>
        <p:pic>
          <p:nvPicPr>
            <p:cNvPr id="90" name="object 9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41398" y="5905042"/>
              <a:ext cx="65443" cy="65455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32623" y="5905042"/>
              <a:ext cx="63931" cy="65455"/>
            </a:xfrm>
            <a:prstGeom prst="rect">
              <a:avLst/>
            </a:prstGeom>
          </p:spPr>
        </p:pic>
      </p:grpSp>
      <p:sp>
        <p:nvSpPr>
          <p:cNvPr id="92" name="object 92" descr=""/>
          <p:cNvSpPr txBox="1"/>
          <p:nvPr/>
        </p:nvSpPr>
        <p:spPr>
          <a:xfrm>
            <a:off x="3435324" y="5079037"/>
            <a:ext cx="1873250" cy="3232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469265" marR="5080" indent="-469900">
              <a:lnSpc>
                <a:spcPts val="1150"/>
              </a:lnSpc>
              <a:spcBef>
                <a:spcPts val="170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1269390" y="7803720"/>
            <a:ext cx="1068070" cy="3200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5095" marR="5080" indent="-113030">
              <a:lnSpc>
                <a:spcPts val="113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4" name="object 94" descr=""/>
          <p:cNvGrpSpPr/>
          <p:nvPr/>
        </p:nvGrpSpPr>
        <p:grpSpPr>
          <a:xfrm>
            <a:off x="1085775" y="7312685"/>
            <a:ext cx="3915410" cy="519430"/>
            <a:chOff x="1085775" y="7312685"/>
            <a:chExt cx="3915410" cy="519430"/>
          </a:xfrm>
        </p:grpSpPr>
        <p:sp>
          <p:nvSpPr>
            <p:cNvPr id="95" name="object 95" descr=""/>
            <p:cNvSpPr/>
            <p:nvPr/>
          </p:nvSpPr>
          <p:spPr>
            <a:xfrm>
              <a:off x="1087045" y="7351153"/>
              <a:ext cx="424180" cy="422275"/>
            </a:xfrm>
            <a:custGeom>
              <a:avLst/>
              <a:gdLst/>
              <a:ahLst/>
              <a:cxnLst/>
              <a:rect l="l" t="t" r="r" b="b"/>
              <a:pathLst>
                <a:path w="424180" h="422275">
                  <a:moveTo>
                    <a:pt x="211809" y="0"/>
                  </a:moveTo>
                  <a:lnTo>
                    <a:pt x="191997" y="0"/>
                  </a:lnTo>
                  <a:lnTo>
                    <a:pt x="173708" y="3048"/>
                  </a:lnTo>
                  <a:lnTo>
                    <a:pt x="137146" y="12192"/>
                  </a:lnTo>
                  <a:lnTo>
                    <a:pt x="120382" y="21336"/>
                  </a:lnTo>
                  <a:lnTo>
                    <a:pt x="103619" y="28956"/>
                  </a:lnTo>
                  <a:lnTo>
                    <a:pt x="71611" y="51816"/>
                  </a:lnTo>
                  <a:lnTo>
                    <a:pt x="35039" y="94488"/>
                  </a:lnTo>
                  <a:lnTo>
                    <a:pt x="16748" y="128016"/>
                  </a:lnTo>
                  <a:lnTo>
                    <a:pt x="3046" y="182867"/>
                  </a:lnTo>
                  <a:lnTo>
                    <a:pt x="0" y="201155"/>
                  </a:lnTo>
                  <a:lnTo>
                    <a:pt x="0" y="220967"/>
                  </a:lnTo>
                  <a:lnTo>
                    <a:pt x="6092" y="257543"/>
                  </a:lnTo>
                  <a:lnTo>
                    <a:pt x="18271" y="294119"/>
                  </a:lnTo>
                  <a:lnTo>
                    <a:pt x="47228" y="342874"/>
                  </a:lnTo>
                  <a:lnTo>
                    <a:pt x="88379" y="380974"/>
                  </a:lnTo>
                  <a:lnTo>
                    <a:pt x="103619" y="393166"/>
                  </a:lnTo>
                  <a:lnTo>
                    <a:pt x="137146" y="408406"/>
                  </a:lnTo>
                  <a:lnTo>
                    <a:pt x="155431" y="414502"/>
                  </a:lnTo>
                  <a:lnTo>
                    <a:pt x="173708" y="419074"/>
                  </a:lnTo>
                  <a:lnTo>
                    <a:pt x="193521" y="420598"/>
                  </a:lnTo>
                  <a:lnTo>
                    <a:pt x="211809" y="422122"/>
                  </a:lnTo>
                  <a:lnTo>
                    <a:pt x="249909" y="419074"/>
                  </a:lnTo>
                  <a:lnTo>
                    <a:pt x="286485" y="408406"/>
                  </a:lnTo>
                  <a:lnTo>
                    <a:pt x="321524" y="391642"/>
                  </a:lnTo>
                  <a:lnTo>
                    <a:pt x="365720" y="356590"/>
                  </a:lnTo>
                  <a:lnTo>
                    <a:pt x="399248" y="310870"/>
                  </a:lnTo>
                  <a:lnTo>
                    <a:pt x="414488" y="275831"/>
                  </a:lnTo>
                  <a:lnTo>
                    <a:pt x="423632" y="219443"/>
                  </a:lnTo>
                  <a:lnTo>
                    <a:pt x="423632" y="201155"/>
                  </a:lnTo>
                  <a:lnTo>
                    <a:pt x="419060" y="163055"/>
                  </a:lnTo>
                  <a:lnTo>
                    <a:pt x="406868" y="126492"/>
                  </a:lnTo>
                  <a:lnTo>
                    <a:pt x="377912" y="79248"/>
                  </a:lnTo>
                  <a:lnTo>
                    <a:pt x="352004" y="50292"/>
                  </a:lnTo>
                  <a:lnTo>
                    <a:pt x="320000" y="28956"/>
                  </a:lnTo>
                  <a:lnTo>
                    <a:pt x="303249" y="21336"/>
                  </a:lnTo>
                  <a:lnTo>
                    <a:pt x="286485" y="12192"/>
                  </a:lnTo>
                  <a:lnTo>
                    <a:pt x="268197" y="6096"/>
                  </a:lnTo>
                  <a:lnTo>
                    <a:pt x="249909" y="3048"/>
                  </a:lnTo>
                  <a:lnTo>
                    <a:pt x="230097" y="0"/>
                  </a:lnTo>
                  <a:lnTo>
                    <a:pt x="2118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516773" y="7566024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18288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18288" y="7620"/>
                  </a:lnTo>
                  <a:lnTo>
                    <a:pt x="19812" y="6096"/>
                  </a:lnTo>
                  <a:lnTo>
                    <a:pt x="19812" y="1524"/>
                  </a:lnTo>
                  <a:lnTo>
                    <a:pt x="18288" y="0"/>
                  </a:lnTo>
                  <a:close/>
                </a:path>
                <a:path w="399414" h="7620">
                  <a:moveTo>
                    <a:pt x="42659" y="0"/>
                  </a:moveTo>
                  <a:lnTo>
                    <a:pt x="27432" y="0"/>
                  </a:lnTo>
                  <a:lnTo>
                    <a:pt x="25908" y="1524"/>
                  </a:lnTo>
                  <a:lnTo>
                    <a:pt x="25908" y="6096"/>
                  </a:lnTo>
                  <a:lnTo>
                    <a:pt x="27432" y="7620"/>
                  </a:lnTo>
                  <a:lnTo>
                    <a:pt x="42659" y="7620"/>
                  </a:lnTo>
                  <a:lnTo>
                    <a:pt x="44183" y="6096"/>
                  </a:lnTo>
                  <a:lnTo>
                    <a:pt x="44183" y="1524"/>
                  </a:lnTo>
                  <a:lnTo>
                    <a:pt x="42659" y="0"/>
                  </a:lnTo>
                  <a:close/>
                </a:path>
                <a:path w="399414" h="7620">
                  <a:moveTo>
                    <a:pt x="68567" y="0"/>
                  </a:moveTo>
                  <a:lnTo>
                    <a:pt x="51803" y="0"/>
                  </a:lnTo>
                  <a:lnTo>
                    <a:pt x="50279" y="1524"/>
                  </a:lnTo>
                  <a:lnTo>
                    <a:pt x="50279" y="6096"/>
                  </a:lnTo>
                  <a:lnTo>
                    <a:pt x="51803" y="7620"/>
                  </a:lnTo>
                  <a:lnTo>
                    <a:pt x="68567" y="7620"/>
                  </a:lnTo>
                  <a:lnTo>
                    <a:pt x="70091" y="6096"/>
                  </a:lnTo>
                  <a:lnTo>
                    <a:pt x="70091" y="1524"/>
                  </a:lnTo>
                  <a:lnTo>
                    <a:pt x="68567" y="0"/>
                  </a:lnTo>
                  <a:close/>
                </a:path>
                <a:path w="399414" h="7620">
                  <a:moveTo>
                    <a:pt x="94475" y="0"/>
                  </a:moveTo>
                  <a:lnTo>
                    <a:pt x="77711" y="0"/>
                  </a:lnTo>
                  <a:lnTo>
                    <a:pt x="76187" y="1524"/>
                  </a:lnTo>
                  <a:lnTo>
                    <a:pt x="76187" y="6096"/>
                  </a:lnTo>
                  <a:lnTo>
                    <a:pt x="77711" y="7620"/>
                  </a:lnTo>
                  <a:lnTo>
                    <a:pt x="94475" y="7620"/>
                  </a:lnTo>
                  <a:lnTo>
                    <a:pt x="95999" y="6096"/>
                  </a:lnTo>
                  <a:lnTo>
                    <a:pt x="95999" y="1524"/>
                  </a:lnTo>
                  <a:lnTo>
                    <a:pt x="94475" y="0"/>
                  </a:lnTo>
                  <a:close/>
                </a:path>
                <a:path w="399414" h="7620">
                  <a:moveTo>
                    <a:pt x="118859" y="0"/>
                  </a:moveTo>
                  <a:lnTo>
                    <a:pt x="103619" y="0"/>
                  </a:lnTo>
                  <a:lnTo>
                    <a:pt x="102095" y="1524"/>
                  </a:lnTo>
                  <a:lnTo>
                    <a:pt x="102095" y="6096"/>
                  </a:lnTo>
                  <a:lnTo>
                    <a:pt x="103619" y="7620"/>
                  </a:lnTo>
                  <a:lnTo>
                    <a:pt x="118859" y="7620"/>
                  </a:lnTo>
                  <a:lnTo>
                    <a:pt x="120383" y="6096"/>
                  </a:lnTo>
                  <a:lnTo>
                    <a:pt x="120383" y="1524"/>
                  </a:lnTo>
                  <a:lnTo>
                    <a:pt x="118859" y="0"/>
                  </a:lnTo>
                  <a:close/>
                </a:path>
                <a:path w="399414" h="7620">
                  <a:moveTo>
                    <a:pt x="144767" y="0"/>
                  </a:moveTo>
                  <a:lnTo>
                    <a:pt x="128003" y="0"/>
                  </a:lnTo>
                  <a:lnTo>
                    <a:pt x="126479" y="1524"/>
                  </a:lnTo>
                  <a:lnTo>
                    <a:pt x="126479" y="6096"/>
                  </a:lnTo>
                  <a:lnTo>
                    <a:pt x="128003" y="7620"/>
                  </a:lnTo>
                  <a:lnTo>
                    <a:pt x="144767" y="7620"/>
                  </a:lnTo>
                  <a:lnTo>
                    <a:pt x="146291" y="6096"/>
                  </a:lnTo>
                  <a:lnTo>
                    <a:pt x="146291" y="1524"/>
                  </a:lnTo>
                  <a:lnTo>
                    <a:pt x="144767" y="0"/>
                  </a:lnTo>
                  <a:close/>
                </a:path>
                <a:path w="399414" h="7620">
                  <a:moveTo>
                    <a:pt x="170675" y="1524"/>
                  </a:moveTo>
                  <a:lnTo>
                    <a:pt x="152387" y="1524"/>
                  </a:lnTo>
                  <a:lnTo>
                    <a:pt x="152387" y="6096"/>
                  </a:lnTo>
                  <a:lnTo>
                    <a:pt x="153911" y="7620"/>
                  </a:lnTo>
                  <a:lnTo>
                    <a:pt x="170675" y="7620"/>
                  </a:lnTo>
                  <a:lnTo>
                    <a:pt x="170675" y="1524"/>
                  </a:lnTo>
                  <a:close/>
                </a:path>
                <a:path w="399414" h="7620">
                  <a:moveTo>
                    <a:pt x="196570" y="1524"/>
                  </a:moveTo>
                  <a:lnTo>
                    <a:pt x="178295" y="1524"/>
                  </a:lnTo>
                  <a:lnTo>
                    <a:pt x="178295" y="6096"/>
                  </a:lnTo>
                  <a:lnTo>
                    <a:pt x="179819" y="7620"/>
                  </a:lnTo>
                  <a:lnTo>
                    <a:pt x="195046" y="7620"/>
                  </a:lnTo>
                  <a:lnTo>
                    <a:pt x="196570" y="6096"/>
                  </a:lnTo>
                  <a:lnTo>
                    <a:pt x="196570" y="1524"/>
                  </a:lnTo>
                  <a:close/>
                </a:path>
                <a:path w="399414" h="7620">
                  <a:moveTo>
                    <a:pt x="220954" y="1524"/>
                  </a:moveTo>
                  <a:lnTo>
                    <a:pt x="202666" y="1524"/>
                  </a:lnTo>
                  <a:lnTo>
                    <a:pt x="202666" y="6096"/>
                  </a:lnTo>
                  <a:lnTo>
                    <a:pt x="204190" y="7620"/>
                  </a:lnTo>
                  <a:lnTo>
                    <a:pt x="220954" y="7620"/>
                  </a:lnTo>
                  <a:lnTo>
                    <a:pt x="222478" y="6096"/>
                  </a:lnTo>
                  <a:lnTo>
                    <a:pt x="222478" y="3048"/>
                  </a:lnTo>
                  <a:lnTo>
                    <a:pt x="220954" y="1524"/>
                  </a:lnTo>
                  <a:close/>
                </a:path>
                <a:path w="399414" h="7620">
                  <a:moveTo>
                    <a:pt x="245338" y="1524"/>
                  </a:moveTo>
                  <a:lnTo>
                    <a:pt x="230098" y="1524"/>
                  </a:lnTo>
                  <a:lnTo>
                    <a:pt x="228574" y="3048"/>
                  </a:lnTo>
                  <a:lnTo>
                    <a:pt x="228574" y="6096"/>
                  </a:lnTo>
                  <a:lnTo>
                    <a:pt x="230098" y="7620"/>
                  </a:lnTo>
                  <a:lnTo>
                    <a:pt x="245338" y="7620"/>
                  </a:lnTo>
                  <a:lnTo>
                    <a:pt x="246862" y="6096"/>
                  </a:lnTo>
                  <a:lnTo>
                    <a:pt x="246862" y="3048"/>
                  </a:lnTo>
                  <a:lnTo>
                    <a:pt x="245338" y="1524"/>
                  </a:lnTo>
                  <a:close/>
                </a:path>
                <a:path w="399414" h="7620">
                  <a:moveTo>
                    <a:pt x="271246" y="1524"/>
                  </a:moveTo>
                  <a:lnTo>
                    <a:pt x="254482" y="1524"/>
                  </a:lnTo>
                  <a:lnTo>
                    <a:pt x="254482" y="7620"/>
                  </a:lnTo>
                  <a:lnTo>
                    <a:pt x="271246" y="7620"/>
                  </a:lnTo>
                  <a:lnTo>
                    <a:pt x="272770" y="6096"/>
                  </a:lnTo>
                  <a:lnTo>
                    <a:pt x="272770" y="3048"/>
                  </a:lnTo>
                  <a:lnTo>
                    <a:pt x="271246" y="1524"/>
                  </a:lnTo>
                  <a:close/>
                </a:path>
                <a:path w="399414" h="7620">
                  <a:moveTo>
                    <a:pt x="297154" y="1524"/>
                  </a:moveTo>
                  <a:lnTo>
                    <a:pt x="280390" y="1524"/>
                  </a:lnTo>
                  <a:lnTo>
                    <a:pt x="278866" y="3048"/>
                  </a:lnTo>
                  <a:lnTo>
                    <a:pt x="278866" y="6096"/>
                  </a:lnTo>
                  <a:lnTo>
                    <a:pt x="280390" y="7620"/>
                  </a:lnTo>
                  <a:lnTo>
                    <a:pt x="297154" y="7620"/>
                  </a:lnTo>
                  <a:lnTo>
                    <a:pt x="298678" y="6096"/>
                  </a:lnTo>
                  <a:lnTo>
                    <a:pt x="298678" y="3048"/>
                  </a:lnTo>
                  <a:lnTo>
                    <a:pt x="297154" y="1524"/>
                  </a:lnTo>
                  <a:close/>
                </a:path>
                <a:path w="399414" h="7620">
                  <a:moveTo>
                    <a:pt x="321538" y="1524"/>
                  </a:moveTo>
                  <a:lnTo>
                    <a:pt x="306298" y="1524"/>
                  </a:lnTo>
                  <a:lnTo>
                    <a:pt x="304774" y="3048"/>
                  </a:lnTo>
                  <a:lnTo>
                    <a:pt x="304774" y="6096"/>
                  </a:lnTo>
                  <a:lnTo>
                    <a:pt x="306298" y="7620"/>
                  </a:lnTo>
                  <a:lnTo>
                    <a:pt x="321538" y="7620"/>
                  </a:lnTo>
                  <a:lnTo>
                    <a:pt x="323062" y="6096"/>
                  </a:lnTo>
                  <a:lnTo>
                    <a:pt x="323062" y="3048"/>
                  </a:lnTo>
                  <a:lnTo>
                    <a:pt x="321538" y="1524"/>
                  </a:lnTo>
                  <a:close/>
                </a:path>
                <a:path w="399414" h="7620">
                  <a:moveTo>
                    <a:pt x="347433" y="1524"/>
                  </a:moveTo>
                  <a:lnTo>
                    <a:pt x="330682" y="1524"/>
                  </a:lnTo>
                  <a:lnTo>
                    <a:pt x="329158" y="3048"/>
                  </a:lnTo>
                  <a:lnTo>
                    <a:pt x="329158" y="6096"/>
                  </a:lnTo>
                  <a:lnTo>
                    <a:pt x="330682" y="7620"/>
                  </a:lnTo>
                  <a:lnTo>
                    <a:pt x="347433" y="7620"/>
                  </a:lnTo>
                  <a:lnTo>
                    <a:pt x="348957" y="6096"/>
                  </a:lnTo>
                  <a:lnTo>
                    <a:pt x="348957" y="3048"/>
                  </a:lnTo>
                  <a:lnTo>
                    <a:pt x="347433" y="1524"/>
                  </a:lnTo>
                  <a:close/>
                </a:path>
                <a:path w="399414" h="7620">
                  <a:moveTo>
                    <a:pt x="373341" y="1524"/>
                  </a:moveTo>
                  <a:lnTo>
                    <a:pt x="356577" y="1524"/>
                  </a:lnTo>
                  <a:lnTo>
                    <a:pt x="355053" y="3048"/>
                  </a:lnTo>
                  <a:lnTo>
                    <a:pt x="355053" y="6096"/>
                  </a:lnTo>
                  <a:lnTo>
                    <a:pt x="356577" y="7620"/>
                  </a:lnTo>
                  <a:lnTo>
                    <a:pt x="373341" y="7620"/>
                  </a:lnTo>
                  <a:lnTo>
                    <a:pt x="374865" y="6096"/>
                  </a:lnTo>
                  <a:lnTo>
                    <a:pt x="374865" y="3048"/>
                  </a:lnTo>
                  <a:lnTo>
                    <a:pt x="373341" y="1524"/>
                  </a:lnTo>
                  <a:close/>
                </a:path>
                <a:path w="399414" h="7620">
                  <a:moveTo>
                    <a:pt x="397725" y="1524"/>
                  </a:moveTo>
                  <a:lnTo>
                    <a:pt x="382485" y="1524"/>
                  </a:lnTo>
                  <a:lnTo>
                    <a:pt x="380961" y="3048"/>
                  </a:lnTo>
                  <a:lnTo>
                    <a:pt x="380961" y="6096"/>
                  </a:lnTo>
                  <a:lnTo>
                    <a:pt x="382485" y="7620"/>
                  </a:lnTo>
                  <a:lnTo>
                    <a:pt x="397725" y="7620"/>
                  </a:lnTo>
                  <a:lnTo>
                    <a:pt x="399249" y="6096"/>
                  </a:lnTo>
                  <a:lnTo>
                    <a:pt x="399249" y="3048"/>
                  </a:lnTo>
                  <a:lnTo>
                    <a:pt x="397725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1516773" y="7566025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3048" y="0"/>
                  </a:moveTo>
                  <a:lnTo>
                    <a:pt x="16764" y="0"/>
                  </a:lnTo>
                  <a:lnTo>
                    <a:pt x="18288" y="0"/>
                  </a:lnTo>
                  <a:lnTo>
                    <a:pt x="19812" y="1524"/>
                  </a:lnTo>
                  <a:lnTo>
                    <a:pt x="19812" y="3048"/>
                  </a:lnTo>
                  <a:lnTo>
                    <a:pt x="19812" y="6096"/>
                  </a:lnTo>
                  <a:lnTo>
                    <a:pt x="18288" y="7620"/>
                  </a:lnTo>
                  <a:lnTo>
                    <a:pt x="15240" y="7620"/>
                  </a:lnTo>
                  <a:lnTo>
                    <a:pt x="3048" y="7620"/>
                  </a:lnTo>
                  <a:lnTo>
                    <a:pt x="1524" y="7620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99414" h="7620">
                  <a:moveTo>
                    <a:pt x="28956" y="0"/>
                  </a:moveTo>
                  <a:lnTo>
                    <a:pt x="41135" y="0"/>
                  </a:lnTo>
                  <a:lnTo>
                    <a:pt x="42659" y="0"/>
                  </a:lnTo>
                  <a:lnTo>
                    <a:pt x="44183" y="1524"/>
                  </a:lnTo>
                  <a:lnTo>
                    <a:pt x="44183" y="3048"/>
                  </a:lnTo>
                  <a:lnTo>
                    <a:pt x="44183" y="6096"/>
                  </a:lnTo>
                  <a:lnTo>
                    <a:pt x="42659" y="7620"/>
                  </a:lnTo>
                  <a:lnTo>
                    <a:pt x="41135" y="7620"/>
                  </a:lnTo>
                  <a:lnTo>
                    <a:pt x="28956" y="7620"/>
                  </a:lnTo>
                  <a:lnTo>
                    <a:pt x="27432" y="7620"/>
                  </a:lnTo>
                  <a:lnTo>
                    <a:pt x="25908" y="6096"/>
                  </a:lnTo>
                  <a:lnTo>
                    <a:pt x="25908" y="3048"/>
                  </a:lnTo>
                  <a:lnTo>
                    <a:pt x="25908" y="1524"/>
                  </a:lnTo>
                  <a:lnTo>
                    <a:pt x="27432" y="0"/>
                  </a:lnTo>
                  <a:lnTo>
                    <a:pt x="28956" y="0"/>
                  </a:lnTo>
                  <a:close/>
                </a:path>
                <a:path w="399414" h="7620">
                  <a:moveTo>
                    <a:pt x="53327" y="0"/>
                  </a:moveTo>
                  <a:lnTo>
                    <a:pt x="67043" y="0"/>
                  </a:lnTo>
                  <a:lnTo>
                    <a:pt x="68567" y="0"/>
                  </a:lnTo>
                  <a:lnTo>
                    <a:pt x="70091" y="1524"/>
                  </a:lnTo>
                  <a:lnTo>
                    <a:pt x="70091" y="4572"/>
                  </a:lnTo>
                  <a:lnTo>
                    <a:pt x="70091" y="6096"/>
                  </a:lnTo>
                  <a:lnTo>
                    <a:pt x="68567" y="7620"/>
                  </a:lnTo>
                  <a:lnTo>
                    <a:pt x="67043" y="7620"/>
                  </a:lnTo>
                  <a:lnTo>
                    <a:pt x="53327" y="7620"/>
                  </a:lnTo>
                  <a:lnTo>
                    <a:pt x="51803" y="7620"/>
                  </a:lnTo>
                  <a:lnTo>
                    <a:pt x="50279" y="6096"/>
                  </a:lnTo>
                  <a:lnTo>
                    <a:pt x="50279" y="3048"/>
                  </a:lnTo>
                  <a:lnTo>
                    <a:pt x="50279" y="1524"/>
                  </a:lnTo>
                  <a:lnTo>
                    <a:pt x="51803" y="0"/>
                  </a:lnTo>
                  <a:lnTo>
                    <a:pt x="53327" y="0"/>
                  </a:lnTo>
                  <a:close/>
                </a:path>
                <a:path w="399414" h="7620">
                  <a:moveTo>
                    <a:pt x="79235" y="0"/>
                  </a:moveTo>
                  <a:lnTo>
                    <a:pt x="91427" y="0"/>
                  </a:lnTo>
                  <a:lnTo>
                    <a:pt x="94475" y="0"/>
                  </a:lnTo>
                  <a:lnTo>
                    <a:pt x="95999" y="1524"/>
                  </a:lnTo>
                  <a:lnTo>
                    <a:pt x="95999" y="4572"/>
                  </a:lnTo>
                  <a:lnTo>
                    <a:pt x="95999" y="6096"/>
                  </a:lnTo>
                  <a:lnTo>
                    <a:pt x="94475" y="7620"/>
                  </a:lnTo>
                  <a:lnTo>
                    <a:pt x="91427" y="7620"/>
                  </a:lnTo>
                  <a:lnTo>
                    <a:pt x="79235" y="7620"/>
                  </a:lnTo>
                  <a:lnTo>
                    <a:pt x="77711" y="7620"/>
                  </a:lnTo>
                  <a:lnTo>
                    <a:pt x="76187" y="6096"/>
                  </a:lnTo>
                  <a:lnTo>
                    <a:pt x="76187" y="4572"/>
                  </a:lnTo>
                  <a:lnTo>
                    <a:pt x="76187" y="1524"/>
                  </a:lnTo>
                  <a:lnTo>
                    <a:pt x="77711" y="0"/>
                  </a:lnTo>
                  <a:lnTo>
                    <a:pt x="79235" y="0"/>
                  </a:lnTo>
                  <a:close/>
                </a:path>
                <a:path w="399414" h="7620">
                  <a:moveTo>
                    <a:pt x="105143" y="0"/>
                  </a:moveTo>
                  <a:lnTo>
                    <a:pt x="117335" y="0"/>
                  </a:lnTo>
                  <a:lnTo>
                    <a:pt x="118859" y="0"/>
                  </a:lnTo>
                  <a:lnTo>
                    <a:pt x="120383" y="1524"/>
                  </a:lnTo>
                  <a:lnTo>
                    <a:pt x="120383" y="4572"/>
                  </a:lnTo>
                  <a:lnTo>
                    <a:pt x="120383" y="6096"/>
                  </a:lnTo>
                  <a:lnTo>
                    <a:pt x="118859" y="7620"/>
                  </a:lnTo>
                  <a:lnTo>
                    <a:pt x="117335" y="7620"/>
                  </a:lnTo>
                  <a:lnTo>
                    <a:pt x="105143" y="7620"/>
                  </a:lnTo>
                  <a:lnTo>
                    <a:pt x="103619" y="7620"/>
                  </a:lnTo>
                  <a:lnTo>
                    <a:pt x="102095" y="6096"/>
                  </a:lnTo>
                  <a:lnTo>
                    <a:pt x="102095" y="4572"/>
                  </a:lnTo>
                  <a:lnTo>
                    <a:pt x="102095" y="1524"/>
                  </a:lnTo>
                  <a:lnTo>
                    <a:pt x="103619" y="0"/>
                  </a:lnTo>
                  <a:lnTo>
                    <a:pt x="105143" y="0"/>
                  </a:lnTo>
                  <a:close/>
                </a:path>
                <a:path w="399414" h="7620">
                  <a:moveTo>
                    <a:pt x="129527" y="0"/>
                  </a:moveTo>
                  <a:lnTo>
                    <a:pt x="143243" y="0"/>
                  </a:lnTo>
                  <a:lnTo>
                    <a:pt x="144767" y="0"/>
                  </a:lnTo>
                  <a:lnTo>
                    <a:pt x="146291" y="1524"/>
                  </a:lnTo>
                  <a:lnTo>
                    <a:pt x="146291" y="4572"/>
                  </a:lnTo>
                  <a:lnTo>
                    <a:pt x="146291" y="6096"/>
                  </a:lnTo>
                  <a:lnTo>
                    <a:pt x="144767" y="7620"/>
                  </a:lnTo>
                  <a:lnTo>
                    <a:pt x="143243" y="7620"/>
                  </a:lnTo>
                  <a:lnTo>
                    <a:pt x="129527" y="7620"/>
                  </a:lnTo>
                  <a:lnTo>
                    <a:pt x="128003" y="7620"/>
                  </a:lnTo>
                  <a:lnTo>
                    <a:pt x="126479" y="6096"/>
                  </a:lnTo>
                  <a:lnTo>
                    <a:pt x="126479" y="4572"/>
                  </a:lnTo>
                  <a:lnTo>
                    <a:pt x="126479" y="1524"/>
                  </a:lnTo>
                  <a:lnTo>
                    <a:pt x="128003" y="0"/>
                  </a:lnTo>
                  <a:lnTo>
                    <a:pt x="129527" y="0"/>
                  </a:lnTo>
                  <a:close/>
                </a:path>
                <a:path w="399414" h="7620">
                  <a:moveTo>
                    <a:pt x="155435" y="1524"/>
                  </a:moveTo>
                  <a:lnTo>
                    <a:pt x="167627" y="1524"/>
                  </a:lnTo>
                  <a:lnTo>
                    <a:pt x="170675" y="1524"/>
                  </a:lnTo>
                  <a:lnTo>
                    <a:pt x="170675" y="4572"/>
                  </a:lnTo>
                  <a:lnTo>
                    <a:pt x="170675" y="6096"/>
                  </a:lnTo>
                  <a:lnTo>
                    <a:pt x="170675" y="7620"/>
                  </a:lnTo>
                  <a:lnTo>
                    <a:pt x="167627" y="7620"/>
                  </a:lnTo>
                  <a:lnTo>
                    <a:pt x="155435" y="7620"/>
                  </a:lnTo>
                  <a:lnTo>
                    <a:pt x="153911" y="7620"/>
                  </a:lnTo>
                  <a:lnTo>
                    <a:pt x="152387" y="6096"/>
                  </a:lnTo>
                  <a:lnTo>
                    <a:pt x="152387" y="4572"/>
                  </a:lnTo>
                  <a:lnTo>
                    <a:pt x="152387" y="1524"/>
                  </a:lnTo>
                  <a:lnTo>
                    <a:pt x="153911" y="1524"/>
                  </a:lnTo>
                  <a:lnTo>
                    <a:pt x="155435" y="1524"/>
                  </a:lnTo>
                  <a:close/>
                </a:path>
                <a:path w="399414" h="7620">
                  <a:moveTo>
                    <a:pt x="181343" y="1524"/>
                  </a:moveTo>
                  <a:lnTo>
                    <a:pt x="193522" y="1524"/>
                  </a:lnTo>
                  <a:lnTo>
                    <a:pt x="195046" y="1524"/>
                  </a:lnTo>
                  <a:lnTo>
                    <a:pt x="196570" y="1524"/>
                  </a:lnTo>
                  <a:lnTo>
                    <a:pt x="196570" y="4572"/>
                  </a:lnTo>
                  <a:lnTo>
                    <a:pt x="196570" y="6096"/>
                  </a:lnTo>
                  <a:lnTo>
                    <a:pt x="195046" y="7620"/>
                  </a:lnTo>
                  <a:lnTo>
                    <a:pt x="193522" y="7620"/>
                  </a:lnTo>
                  <a:lnTo>
                    <a:pt x="181343" y="7620"/>
                  </a:lnTo>
                  <a:lnTo>
                    <a:pt x="179819" y="7620"/>
                  </a:lnTo>
                  <a:lnTo>
                    <a:pt x="178295" y="6096"/>
                  </a:lnTo>
                  <a:lnTo>
                    <a:pt x="178295" y="4572"/>
                  </a:lnTo>
                  <a:lnTo>
                    <a:pt x="178295" y="1524"/>
                  </a:lnTo>
                  <a:lnTo>
                    <a:pt x="179819" y="1524"/>
                  </a:lnTo>
                  <a:lnTo>
                    <a:pt x="181343" y="1524"/>
                  </a:lnTo>
                  <a:close/>
                </a:path>
                <a:path w="399414" h="7620">
                  <a:moveTo>
                    <a:pt x="205714" y="1524"/>
                  </a:moveTo>
                  <a:lnTo>
                    <a:pt x="219430" y="1524"/>
                  </a:lnTo>
                  <a:lnTo>
                    <a:pt x="220954" y="1524"/>
                  </a:lnTo>
                  <a:lnTo>
                    <a:pt x="222478" y="3048"/>
                  </a:lnTo>
                  <a:lnTo>
                    <a:pt x="222478" y="4572"/>
                  </a:lnTo>
                  <a:lnTo>
                    <a:pt x="222478" y="6096"/>
                  </a:lnTo>
                  <a:lnTo>
                    <a:pt x="220954" y="7620"/>
                  </a:lnTo>
                  <a:lnTo>
                    <a:pt x="219430" y="7620"/>
                  </a:lnTo>
                  <a:lnTo>
                    <a:pt x="205714" y="7620"/>
                  </a:lnTo>
                  <a:lnTo>
                    <a:pt x="204190" y="7620"/>
                  </a:lnTo>
                  <a:lnTo>
                    <a:pt x="202666" y="6096"/>
                  </a:lnTo>
                  <a:lnTo>
                    <a:pt x="202666" y="4572"/>
                  </a:lnTo>
                  <a:lnTo>
                    <a:pt x="202666" y="1524"/>
                  </a:lnTo>
                  <a:lnTo>
                    <a:pt x="204190" y="1524"/>
                  </a:lnTo>
                  <a:lnTo>
                    <a:pt x="205714" y="1524"/>
                  </a:lnTo>
                  <a:close/>
                </a:path>
                <a:path w="399414" h="7620">
                  <a:moveTo>
                    <a:pt x="231622" y="1524"/>
                  </a:moveTo>
                  <a:lnTo>
                    <a:pt x="243814" y="1524"/>
                  </a:lnTo>
                  <a:lnTo>
                    <a:pt x="245338" y="1524"/>
                  </a:lnTo>
                  <a:lnTo>
                    <a:pt x="246862" y="3048"/>
                  </a:lnTo>
                  <a:lnTo>
                    <a:pt x="246862" y="4572"/>
                  </a:lnTo>
                  <a:lnTo>
                    <a:pt x="246862" y="6096"/>
                  </a:lnTo>
                  <a:lnTo>
                    <a:pt x="245338" y="7620"/>
                  </a:lnTo>
                  <a:lnTo>
                    <a:pt x="243814" y="7620"/>
                  </a:lnTo>
                  <a:lnTo>
                    <a:pt x="231622" y="7620"/>
                  </a:lnTo>
                  <a:lnTo>
                    <a:pt x="230098" y="7620"/>
                  </a:lnTo>
                  <a:lnTo>
                    <a:pt x="228574" y="6096"/>
                  </a:lnTo>
                  <a:lnTo>
                    <a:pt x="228574" y="4572"/>
                  </a:lnTo>
                  <a:lnTo>
                    <a:pt x="228574" y="3048"/>
                  </a:lnTo>
                  <a:lnTo>
                    <a:pt x="230098" y="1524"/>
                  </a:lnTo>
                  <a:lnTo>
                    <a:pt x="231622" y="1524"/>
                  </a:lnTo>
                  <a:close/>
                </a:path>
                <a:path w="399414" h="7620">
                  <a:moveTo>
                    <a:pt x="257530" y="1524"/>
                  </a:moveTo>
                  <a:lnTo>
                    <a:pt x="269722" y="1524"/>
                  </a:lnTo>
                  <a:lnTo>
                    <a:pt x="271246" y="1524"/>
                  </a:lnTo>
                  <a:lnTo>
                    <a:pt x="272770" y="3048"/>
                  </a:lnTo>
                  <a:lnTo>
                    <a:pt x="272770" y="4572"/>
                  </a:lnTo>
                  <a:lnTo>
                    <a:pt x="272770" y="6096"/>
                  </a:lnTo>
                  <a:lnTo>
                    <a:pt x="271246" y="7620"/>
                  </a:lnTo>
                  <a:lnTo>
                    <a:pt x="269722" y="7620"/>
                  </a:lnTo>
                  <a:lnTo>
                    <a:pt x="257530" y="7620"/>
                  </a:lnTo>
                  <a:lnTo>
                    <a:pt x="254482" y="7620"/>
                  </a:lnTo>
                  <a:lnTo>
                    <a:pt x="254482" y="6096"/>
                  </a:lnTo>
                  <a:lnTo>
                    <a:pt x="254482" y="4572"/>
                  </a:lnTo>
                  <a:lnTo>
                    <a:pt x="254482" y="3048"/>
                  </a:lnTo>
                  <a:lnTo>
                    <a:pt x="254482" y="1524"/>
                  </a:lnTo>
                  <a:lnTo>
                    <a:pt x="257530" y="1524"/>
                  </a:lnTo>
                  <a:close/>
                </a:path>
                <a:path w="399414" h="7620">
                  <a:moveTo>
                    <a:pt x="281914" y="1524"/>
                  </a:moveTo>
                  <a:lnTo>
                    <a:pt x="295630" y="1524"/>
                  </a:lnTo>
                  <a:lnTo>
                    <a:pt x="297154" y="1524"/>
                  </a:lnTo>
                  <a:lnTo>
                    <a:pt x="298678" y="3048"/>
                  </a:lnTo>
                  <a:lnTo>
                    <a:pt x="298678" y="4572"/>
                  </a:lnTo>
                  <a:lnTo>
                    <a:pt x="298678" y="6096"/>
                  </a:lnTo>
                  <a:lnTo>
                    <a:pt x="297154" y="7620"/>
                  </a:lnTo>
                  <a:lnTo>
                    <a:pt x="295630" y="7620"/>
                  </a:lnTo>
                  <a:lnTo>
                    <a:pt x="281914" y="7620"/>
                  </a:lnTo>
                  <a:lnTo>
                    <a:pt x="280390" y="7620"/>
                  </a:lnTo>
                  <a:lnTo>
                    <a:pt x="278866" y="6096"/>
                  </a:lnTo>
                  <a:lnTo>
                    <a:pt x="278866" y="4572"/>
                  </a:lnTo>
                  <a:lnTo>
                    <a:pt x="278866" y="3048"/>
                  </a:lnTo>
                  <a:lnTo>
                    <a:pt x="280390" y="1524"/>
                  </a:lnTo>
                  <a:lnTo>
                    <a:pt x="281914" y="1524"/>
                  </a:lnTo>
                  <a:close/>
                </a:path>
                <a:path w="399414" h="7620">
                  <a:moveTo>
                    <a:pt x="307822" y="1524"/>
                  </a:moveTo>
                  <a:lnTo>
                    <a:pt x="320014" y="1524"/>
                  </a:lnTo>
                  <a:lnTo>
                    <a:pt x="321538" y="1524"/>
                  </a:lnTo>
                  <a:lnTo>
                    <a:pt x="323062" y="3048"/>
                  </a:lnTo>
                  <a:lnTo>
                    <a:pt x="323062" y="4572"/>
                  </a:lnTo>
                  <a:lnTo>
                    <a:pt x="323062" y="6096"/>
                  </a:lnTo>
                  <a:lnTo>
                    <a:pt x="321538" y="7620"/>
                  </a:lnTo>
                  <a:lnTo>
                    <a:pt x="320014" y="7620"/>
                  </a:lnTo>
                  <a:lnTo>
                    <a:pt x="307822" y="7620"/>
                  </a:lnTo>
                  <a:lnTo>
                    <a:pt x="306298" y="7620"/>
                  </a:lnTo>
                  <a:lnTo>
                    <a:pt x="304774" y="6096"/>
                  </a:lnTo>
                  <a:lnTo>
                    <a:pt x="304774" y="4572"/>
                  </a:lnTo>
                  <a:lnTo>
                    <a:pt x="304774" y="3048"/>
                  </a:lnTo>
                  <a:lnTo>
                    <a:pt x="306298" y="1524"/>
                  </a:lnTo>
                  <a:lnTo>
                    <a:pt x="307822" y="1524"/>
                  </a:lnTo>
                  <a:close/>
                </a:path>
                <a:path w="399414" h="7620">
                  <a:moveTo>
                    <a:pt x="333730" y="1524"/>
                  </a:moveTo>
                  <a:lnTo>
                    <a:pt x="345909" y="1524"/>
                  </a:lnTo>
                  <a:lnTo>
                    <a:pt x="347433" y="1524"/>
                  </a:lnTo>
                  <a:lnTo>
                    <a:pt x="348957" y="3048"/>
                  </a:lnTo>
                  <a:lnTo>
                    <a:pt x="348957" y="4572"/>
                  </a:lnTo>
                  <a:lnTo>
                    <a:pt x="348957" y="6096"/>
                  </a:lnTo>
                  <a:lnTo>
                    <a:pt x="347433" y="7620"/>
                  </a:lnTo>
                  <a:lnTo>
                    <a:pt x="345909" y="7620"/>
                  </a:lnTo>
                  <a:lnTo>
                    <a:pt x="333730" y="7620"/>
                  </a:lnTo>
                  <a:lnTo>
                    <a:pt x="330682" y="7620"/>
                  </a:lnTo>
                  <a:lnTo>
                    <a:pt x="329158" y="6096"/>
                  </a:lnTo>
                  <a:lnTo>
                    <a:pt x="329158" y="4572"/>
                  </a:lnTo>
                  <a:lnTo>
                    <a:pt x="329158" y="3048"/>
                  </a:lnTo>
                  <a:lnTo>
                    <a:pt x="330682" y="1524"/>
                  </a:lnTo>
                  <a:lnTo>
                    <a:pt x="333730" y="1524"/>
                  </a:lnTo>
                  <a:close/>
                </a:path>
                <a:path w="399414" h="7620">
                  <a:moveTo>
                    <a:pt x="358101" y="1524"/>
                  </a:moveTo>
                  <a:lnTo>
                    <a:pt x="371817" y="1524"/>
                  </a:lnTo>
                  <a:lnTo>
                    <a:pt x="373341" y="1524"/>
                  </a:lnTo>
                  <a:lnTo>
                    <a:pt x="374865" y="3048"/>
                  </a:lnTo>
                  <a:lnTo>
                    <a:pt x="374865" y="4572"/>
                  </a:lnTo>
                  <a:lnTo>
                    <a:pt x="374865" y="6096"/>
                  </a:lnTo>
                  <a:lnTo>
                    <a:pt x="373341" y="7620"/>
                  </a:lnTo>
                  <a:lnTo>
                    <a:pt x="371817" y="7620"/>
                  </a:lnTo>
                  <a:lnTo>
                    <a:pt x="358101" y="7620"/>
                  </a:lnTo>
                  <a:lnTo>
                    <a:pt x="356577" y="7620"/>
                  </a:lnTo>
                  <a:lnTo>
                    <a:pt x="355053" y="6096"/>
                  </a:lnTo>
                  <a:lnTo>
                    <a:pt x="355053" y="4572"/>
                  </a:lnTo>
                  <a:lnTo>
                    <a:pt x="355053" y="3048"/>
                  </a:lnTo>
                  <a:lnTo>
                    <a:pt x="356577" y="1524"/>
                  </a:lnTo>
                  <a:lnTo>
                    <a:pt x="358101" y="1524"/>
                  </a:lnTo>
                  <a:close/>
                </a:path>
                <a:path w="399414" h="7620">
                  <a:moveTo>
                    <a:pt x="384009" y="1524"/>
                  </a:moveTo>
                  <a:lnTo>
                    <a:pt x="396201" y="1524"/>
                  </a:lnTo>
                  <a:lnTo>
                    <a:pt x="397725" y="1524"/>
                  </a:lnTo>
                  <a:lnTo>
                    <a:pt x="399249" y="3048"/>
                  </a:lnTo>
                  <a:lnTo>
                    <a:pt x="399249" y="4572"/>
                  </a:lnTo>
                  <a:lnTo>
                    <a:pt x="399249" y="6096"/>
                  </a:lnTo>
                  <a:lnTo>
                    <a:pt x="397725" y="7620"/>
                  </a:lnTo>
                  <a:lnTo>
                    <a:pt x="396201" y="7620"/>
                  </a:lnTo>
                  <a:lnTo>
                    <a:pt x="384009" y="7620"/>
                  </a:lnTo>
                  <a:lnTo>
                    <a:pt x="382485" y="7620"/>
                  </a:lnTo>
                  <a:lnTo>
                    <a:pt x="380961" y="6096"/>
                  </a:lnTo>
                  <a:lnTo>
                    <a:pt x="380961" y="4572"/>
                  </a:lnTo>
                  <a:lnTo>
                    <a:pt x="380961" y="3048"/>
                  </a:lnTo>
                  <a:lnTo>
                    <a:pt x="382485" y="1524"/>
                  </a:lnTo>
                  <a:lnTo>
                    <a:pt x="384009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83747" y="7314590"/>
              <a:ext cx="515620" cy="515620"/>
            </a:xfrm>
            <a:custGeom>
              <a:avLst/>
              <a:gdLst/>
              <a:ahLst/>
              <a:cxnLst/>
              <a:rect l="l" t="t" r="r" b="b"/>
              <a:pathLst>
                <a:path w="515620" h="515620">
                  <a:moveTo>
                    <a:pt x="257543" y="0"/>
                  </a:moveTo>
                  <a:lnTo>
                    <a:pt x="214871" y="3048"/>
                  </a:lnTo>
                  <a:lnTo>
                    <a:pt x="173723" y="13716"/>
                  </a:lnTo>
                  <a:lnTo>
                    <a:pt x="135623" y="30480"/>
                  </a:lnTo>
                  <a:lnTo>
                    <a:pt x="99060" y="54851"/>
                  </a:lnTo>
                  <a:lnTo>
                    <a:pt x="67056" y="83807"/>
                  </a:lnTo>
                  <a:lnTo>
                    <a:pt x="41148" y="117335"/>
                  </a:lnTo>
                  <a:lnTo>
                    <a:pt x="21336" y="153911"/>
                  </a:lnTo>
                  <a:lnTo>
                    <a:pt x="7620" y="195046"/>
                  </a:lnTo>
                  <a:lnTo>
                    <a:pt x="0" y="236194"/>
                  </a:lnTo>
                  <a:lnTo>
                    <a:pt x="0" y="278866"/>
                  </a:lnTo>
                  <a:lnTo>
                    <a:pt x="7620" y="320014"/>
                  </a:lnTo>
                  <a:lnTo>
                    <a:pt x="21336" y="361149"/>
                  </a:lnTo>
                  <a:lnTo>
                    <a:pt x="41148" y="397725"/>
                  </a:lnTo>
                  <a:lnTo>
                    <a:pt x="68580" y="432777"/>
                  </a:lnTo>
                  <a:lnTo>
                    <a:pt x="83820" y="446493"/>
                  </a:lnTo>
                  <a:lnTo>
                    <a:pt x="99060" y="461733"/>
                  </a:lnTo>
                  <a:lnTo>
                    <a:pt x="117335" y="473925"/>
                  </a:lnTo>
                  <a:lnTo>
                    <a:pt x="135623" y="483069"/>
                  </a:lnTo>
                  <a:lnTo>
                    <a:pt x="153911" y="493725"/>
                  </a:lnTo>
                  <a:lnTo>
                    <a:pt x="173723" y="501345"/>
                  </a:lnTo>
                  <a:lnTo>
                    <a:pt x="193535" y="507441"/>
                  </a:lnTo>
                  <a:lnTo>
                    <a:pt x="214871" y="512013"/>
                  </a:lnTo>
                  <a:lnTo>
                    <a:pt x="236207" y="515061"/>
                  </a:lnTo>
                  <a:lnTo>
                    <a:pt x="278866" y="515061"/>
                  </a:lnTo>
                  <a:lnTo>
                    <a:pt x="300202" y="510489"/>
                  </a:lnTo>
                  <a:lnTo>
                    <a:pt x="321538" y="505917"/>
                  </a:lnTo>
                  <a:lnTo>
                    <a:pt x="380974" y="483069"/>
                  </a:lnTo>
                  <a:lnTo>
                    <a:pt x="416026" y="460209"/>
                  </a:lnTo>
                  <a:lnTo>
                    <a:pt x="446493" y="431253"/>
                  </a:lnTo>
                  <a:lnTo>
                    <a:pt x="472401" y="397725"/>
                  </a:lnTo>
                  <a:lnTo>
                    <a:pt x="484593" y="379437"/>
                  </a:lnTo>
                  <a:lnTo>
                    <a:pt x="493737" y="361149"/>
                  </a:lnTo>
                  <a:lnTo>
                    <a:pt x="499833" y="339813"/>
                  </a:lnTo>
                  <a:lnTo>
                    <a:pt x="505929" y="320014"/>
                  </a:lnTo>
                  <a:lnTo>
                    <a:pt x="510501" y="300202"/>
                  </a:lnTo>
                  <a:lnTo>
                    <a:pt x="513549" y="278866"/>
                  </a:lnTo>
                  <a:lnTo>
                    <a:pt x="515073" y="257530"/>
                  </a:lnTo>
                  <a:lnTo>
                    <a:pt x="513549" y="236194"/>
                  </a:lnTo>
                  <a:lnTo>
                    <a:pt x="505929" y="193522"/>
                  </a:lnTo>
                  <a:lnTo>
                    <a:pt x="484593" y="134099"/>
                  </a:lnTo>
                  <a:lnTo>
                    <a:pt x="472401" y="117335"/>
                  </a:lnTo>
                  <a:lnTo>
                    <a:pt x="460209" y="99047"/>
                  </a:lnTo>
                  <a:lnTo>
                    <a:pt x="431253" y="68567"/>
                  </a:lnTo>
                  <a:lnTo>
                    <a:pt x="379450" y="30480"/>
                  </a:lnTo>
                  <a:lnTo>
                    <a:pt x="339826" y="13716"/>
                  </a:lnTo>
                  <a:lnTo>
                    <a:pt x="298678" y="3048"/>
                  </a:lnTo>
                  <a:lnTo>
                    <a:pt x="278866" y="1524"/>
                  </a:lnTo>
                  <a:lnTo>
                    <a:pt x="257543" y="0"/>
                  </a:lnTo>
                </a:path>
              </a:pathLst>
            </a:custGeom>
            <a:ln w="3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 txBox="1"/>
          <p:nvPr/>
        </p:nvSpPr>
        <p:spPr>
          <a:xfrm>
            <a:off x="3410432" y="7587241"/>
            <a:ext cx="827405" cy="26479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>
              <a:lnSpc>
                <a:spcPts val="919"/>
              </a:lnSpc>
              <a:spcBef>
                <a:spcPts val="165"/>
              </a:spcBef>
            </a:pPr>
            <a:r>
              <a:rPr dirty="0" sz="800">
                <a:latin typeface="Arial"/>
                <a:cs typeface="Arial"/>
              </a:rPr>
              <a:t>Motor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asincrónico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trifásico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0" name="object 100" descr=""/>
          <p:cNvGrpSpPr/>
          <p:nvPr/>
        </p:nvGrpSpPr>
        <p:grpSpPr>
          <a:xfrm>
            <a:off x="902464" y="5845606"/>
            <a:ext cx="1758950" cy="2346960"/>
            <a:chOff x="902464" y="5845606"/>
            <a:chExt cx="1758950" cy="2346960"/>
          </a:xfrm>
        </p:grpSpPr>
        <p:pic>
          <p:nvPicPr>
            <p:cNvPr id="101" name="object 10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88021" y="5845606"/>
              <a:ext cx="198032" cy="199555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9544" y="6881837"/>
              <a:ext cx="198032" cy="198031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907227" y="6791896"/>
              <a:ext cx="1749425" cy="1396365"/>
            </a:xfrm>
            <a:custGeom>
              <a:avLst/>
              <a:gdLst/>
              <a:ahLst/>
              <a:cxnLst/>
              <a:rect l="l" t="t" r="r" b="b"/>
              <a:pathLst>
                <a:path w="1749425" h="1396365">
                  <a:moveTo>
                    <a:pt x="0" y="1395869"/>
                  </a:moveTo>
                  <a:lnTo>
                    <a:pt x="1749412" y="1395869"/>
                  </a:lnTo>
                  <a:lnTo>
                    <a:pt x="1749412" y="0"/>
                  </a:lnTo>
                  <a:lnTo>
                    <a:pt x="0" y="0"/>
                  </a:lnTo>
                  <a:lnTo>
                    <a:pt x="0" y="1395869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300378" y="7593457"/>
              <a:ext cx="108585" cy="50800"/>
            </a:xfrm>
            <a:custGeom>
              <a:avLst/>
              <a:gdLst/>
              <a:ahLst/>
              <a:cxnLst/>
              <a:rect l="l" t="t" r="r" b="b"/>
              <a:pathLst>
                <a:path w="108584" h="50800">
                  <a:moveTo>
                    <a:pt x="0" y="24384"/>
                  </a:moveTo>
                  <a:lnTo>
                    <a:pt x="1524" y="19812"/>
                  </a:lnTo>
                  <a:lnTo>
                    <a:pt x="6096" y="13716"/>
                  </a:lnTo>
                  <a:lnTo>
                    <a:pt x="9144" y="9144"/>
                  </a:lnTo>
                  <a:lnTo>
                    <a:pt x="15240" y="3048"/>
                  </a:lnTo>
                  <a:lnTo>
                    <a:pt x="18288" y="1524"/>
                  </a:lnTo>
                  <a:lnTo>
                    <a:pt x="22860" y="0"/>
                  </a:lnTo>
                  <a:lnTo>
                    <a:pt x="27432" y="0"/>
                  </a:lnTo>
                  <a:lnTo>
                    <a:pt x="48768" y="19812"/>
                  </a:lnTo>
                  <a:lnTo>
                    <a:pt x="53340" y="24384"/>
                  </a:lnTo>
                </a:path>
                <a:path w="108584" h="50800">
                  <a:moveTo>
                    <a:pt x="48768" y="22860"/>
                  </a:moveTo>
                  <a:lnTo>
                    <a:pt x="53340" y="28956"/>
                  </a:lnTo>
                  <a:lnTo>
                    <a:pt x="62484" y="42672"/>
                  </a:lnTo>
                  <a:lnTo>
                    <a:pt x="67056" y="45720"/>
                  </a:lnTo>
                  <a:lnTo>
                    <a:pt x="73152" y="48768"/>
                  </a:lnTo>
                  <a:lnTo>
                    <a:pt x="77724" y="50292"/>
                  </a:lnTo>
                  <a:lnTo>
                    <a:pt x="80772" y="48768"/>
                  </a:lnTo>
                  <a:lnTo>
                    <a:pt x="85344" y="47244"/>
                  </a:lnTo>
                  <a:lnTo>
                    <a:pt x="88392" y="45720"/>
                  </a:lnTo>
                  <a:lnTo>
                    <a:pt x="92964" y="42672"/>
                  </a:lnTo>
                  <a:lnTo>
                    <a:pt x="96012" y="38100"/>
                  </a:lnTo>
                  <a:lnTo>
                    <a:pt x="100571" y="33528"/>
                  </a:lnTo>
                  <a:lnTo>
                    <a:pt x="103619" y="28956"/>
                  </a:lnTo>
                  <a:lnTo>
                    <a:pt x="108191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 descr=""/>
          <p:cNvSpPr txBox="1"/>
          <p:nvPr/>
        </p:nvSpPr>
        <p:spPr>
          <a:xfrm>
            <a:off x="1193199" y="7410518"/>
            <a:ext cx="177165" cy="276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 indent="55880">
              <a:lnSpc>
                <a:spcPts val="900"/>
              </a:lnSpc>
              <a:spcBef>
                <a:spcPts val="27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06" name="object 106" descr=""/>
          <p:cNvGrpSpPr/>
          <p:nvPr/>
        </p:nvGrpSpPr>
        <p:grpSpPr>
          <a:xfrm>
            <a:off x="1929612" y="7447038"/>
            <a:ext cx="256540" cy="256540"/>
            <a:chOff x="1929612" y="7447038"/>
            <a:chExt cx="256540" cy="256540"/>
          </a:xfrm>
        </p:grpSpPr>
        <p:pic>
          <p:nvPicPr>
            <p:cNvPr id="107" name="object 10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60257" y="7477683"/>
              <a:ext cx="198031" cy="196494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1932787" y="7450213"/>
              <a:ext cx="250190" cy="250190"/>
            </a:xfrm>
            <a:custGeom>
              <a:avLst/>
              <a:gdLst/>
              <a:ahLst/>
              <a:cxnLst/>
              <a:rect l="l" t="t" r="r" b="b"/>
              <a:pathLst>
                <a:path w="250189" h="250190">
                  <a:moveTo>
                    <a:pt x="249910" y="126479"/>
                  </a:moveTo>
                  <a:lnTo>
                    <a:pt x="249910" y="140195"/>
                  </a:lnTo>
                  <a:lnTo>
                    <a:pt x="246862" y="153911"/>
                  </a:lnTo>
                  <a:lnTo>
                    <a:pt x="228587" y="195059"/>
                  </a:lnTo>
                  <a:lnTo>
                    <a:pt x="208775" y="216382"/>
                  </a:lnTo>
                  <a:lnTo>
                    <a:pt x="198107" y="227050"/>
                  </a:lnTo>
                  <a:lnTo>
                    <a:pt x="156959" y="245338"/>
                  </a:lnTo>
                  <a:lnTo>
                    <a:pt x="128003" y="249910"/>
                  </a:lnTo>
                  <a:lnTo>
                    <a:pt x="114287" y="249910"/>
                  </a:lnTo>
                  <a:lnTo>
                    <a:pt x="70104" y="237718"/>
                  </a:lnTo>
                  <a:lnTo>
                    <a:pt x="35052" y="211810"/>
                  </a:lnTo>
                  <a:lnTo>
                    <a:pt x="4572" y="161531"/>
                  </a:lnTo>
                  <a:lnTo>
                    <a:pt x="0" y="132575"/>
                  </a:lnTo>
                  <a:lnTo>
                    <a:pt x="0" y="117335"/>
                  </a:lnTo>
                  <a:lnTo>
                    <a:pt x="10668" y="74663"/>
                  </a:lnTo>
                  <a:lnTo>
                    <a:pt x="35052" y="38100"/>
                  </a:lnTo>
                  <a:lnTo>
                    <a:pt x="70104" y="13716"/>
                  </a:lnTo>
                  <a:lnTo>
                    <a:pt x="114287" y="0"/>
                  </a:lnTo>
                  <a:lnTo>
                    <a:pt x="128003" y="0"/>
                  </a:lnTo>
                  <a:lnTo>
                    <a:pt x="170675" y="9144"/>
                  </a:lnTo>
                  <a:lnTo>
                    <a:pt x="219443" y="44196"/>
                  </a:lnTo>
                  <a:lnTo>
                    <a:pt x="242290" y="82283"/>
                  </a:lnTo>
                  <a:lnTo>
                    <a:pt x="249910" y="111239"/>
                  </a:lnTo>
                  <a:lnTo>
                    <a:pt x="249910" y="126479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 txBox="1"/>
          <p:nvPr/>
        </p:nvSpPr>
        <p:spPr>
          <a:xfrm>
            <a:off x="1966302" y="7492814"/>
            <a:ext cx="1955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3559771" y="7005172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1" name="object 111" descr=""/>
          <p:cNvGrpSpPr/>
          <p:nvPr/>
        </p:nvGrpSpPr>
        <p:grpSpPr>
          <a:xfrm>
            <a:off x="1645348" y="5958916"/>
            <a:ext cx="3321685" cy="1816100"/>
            <a:chOff x="1645348" y="5958916"/>
            <a:chExt cx="3321685" cy="1816100"/>
          </a:xfrm>
        </p:grpSpPr>
        <p:sp>
          <p:nvSpPr>
            <p:cNvPr id="112" name="object 112" descr=""/>
            <p:cNvSpPr/>
            <p:nvPr/>
          </p:nvSpPr>
          <p:spPr>
            <a:xfrm>
              <a:off x="1653921" y="5967488"/>
              <a:ext cx="2109470" cy="652780"/>
            </a:xfrm>
            <a:custGeom>
              <a:avLst/>
              <a:gdLst/>
              <a:ahLst/>
              <a:cxnLst/>
              <a:rect l="l" t="t" r="r" b="b"/>
              <a:pathLst>
                <a:path w="2109470" h="652779">
                  <a:moveTo>
                    <a:pt x="7620" y="1524"/>
                  </a:moveTo>
                  <a:lnTo>
                    <a:pt x="7620" y="650684"/>
                  </a:lnTo>
                </a:path>
                <a:path w="2109470" h="652779">
                  <a:moveTo>
                    <a:pt x="0" y="650684"/>
                  </a:moveTo>
                  <a:lnTo>
                    <a:pt x="1894166" y="652208"/>
                  </a:lnTo>
                </a:path>
                <a:path w="2109470" h="652779">
                  <a:moveTo>
                    <a:pt x="219430" y="0"/>
                  </a:moveTo>
                  <a:lnTo>
                    <a:pt x="219430" y="569925"/>
                  </a:lnTo>
                </a:path>
                <a:path w="2109470" h="652779">
                  <a:moveTo>
                    <a:pt x="214858" y="563829"/>
                  </a:moveTo>
                  <a:lnTo>
                    <a:pt x="2109038" y="563829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748396" y="7338974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w="0" h="433070">
                  <a:moveTo>
                    <a:pt x="0" y="0"/>
                  </a:moveTo>
                  <a:lnTo>
                    <a:pt x="0" y="432777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873866" y="7271918"/>
              <a:ext cx="90170" cy="74930"/>
            </a:xfrm>
            <a:custGeom>
              <a:avLst/>
              <a:gdLst/>
              <a:ahLst/>
              <a:cxnLst/>
              <a:rect l="l" t="t" r="r" b="b"/>
              <a:pathLst>
                <a:path w="90170" h="74929">
                  <a:moveTo>
                    <a:pt x="0" y="74663"/>
                  </a:moveTo>
                  <a:lnTo>
                    <a:pt x="89903" y="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29469" y="6935177"/>
              <a:ext cx="65455" cy="65455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10038" y="6935177"/>
              <a:ext cx="65443" cy="65455"/>
            </a:xfrm>
            <a:prstGeom prst="rect">
              <a:avLst/>
            </a:prstGeom>
          </p:spPr>
        </p:pic>
      </p:grpSp>
      <p:sp>
        <p:nvSpPr>
          <p:cNvPr id="117" name="object 117" descr=""/>
          <p:cNvSpPr txBox="1"/>
          <p:nvPr/>
        </p:nvSpPr>
        <p:spPr>
          <a:xfrm>
            <a:off x="4073829" y="5743402"/>
            <a:ext cx="9652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75920" algn="l"/>
              </a:tabLst>
            </a:pPr>
            <a:r>
              <a:rPr dirty="0" baseline="3086" sz="1350" spc="-37">
                <a:latin typeface="Arial"/>
                <a:cs typeface="Arial"/>
              </a:rPr>
              <a:t>PE</a:t>
            </a:r>
            <a:r>
              <a:rPr dirty="0" baseline="3086" sz="1350">
                <a:latin typeface="Times New Roman"/>
                <a:cs typeface="Times New Roman"/>
              </a:rPr>
              <a:t>	</a:t>
            </a: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140">
                <a:latin typeface="Times New Roman"/>
                <a:cs typeface="Times New Roman"/>
              </a:rPr>
              <a:t> 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150">
                <a:latin typeface="Times New Roman"/>
                <a:cs typeface="Times New Roman"/>
              </a:rPr>
              <a:t> 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sp>
        <p:nvSpPr>
          <p:cNvPr id="118" name="object 118" descr=""/>
          <p:cNvSpPr/>
          <p:nvPr/>
        </p:nvSpPr>
        <p:spPr>
          <a:xfrm>
            <a:off x="1394866" y="6051295"/>
            <a:ext cx="1905" cy="826135"/>
          </a:xfrm>
          <a:custGeom>
            <a:avLst/>
            <a:gdLst/>
            <a:ahLst/>
            <a:cxnLst/>
            <a:rect l="l" t="t" r="r" b="b"/>
            <a:pathLst>
              <a:path w="1905" h="826134">
                <a:moveTo>
                  <a:pt x="0" y="0"/>
                </a:moveTo>
                <a:lnTo>
                  <a:pt x="1524" y="825944"/>
                </a:lnTo>
              </a:path>
            </a:pathLst>
          </a:custGeom>
          <a:ln w="1681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 txBox="1"/>
          <p:nvPr/>
        </p:nvSpPr>
        <p:spPr>
          <a:xfrm>
            <a:off x="1031671" y="5694634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120" name="object 120" descr=""/>
          <p:cNvGrpSpPr/>
          <p:nvPr/>
        </p:nvGrpSpPr>
        <p:grpSpPr>
          <a:xfrm>
            <a:off x="1295844" y="5845606"/>
            <a:ext cx="200025" cy="1234440"/>
            <a:chOff x="1295844" y="5845606"/>
            <a:chExt cx="200025" cy="1234440"/>
          </a:xfrm>
        </p:grpSpPr>
        <p:pic>
          <p:nvPicPr>
            <p:cNvPr id="121" name="object 12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95844" y="5845606"/>
              <a:ext cx="198031" cy="199555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97368" y="6881837"/>
              <a:ext cx="198031" cy="198031"/>
            </a:xfrm>
            <a:prstGeom prst="rect">
              <a:avLst/>
            </a:prstGeom>
          </p:spPr>
        </p:pic>
      </p:grpSp>
      <p:sp>
        <p:nvSpPr>
          <p:cNvPr id="123" name="object 123" descr=""/>
          <p:cNvSpPr txBox="1"/>
          <p:nvPr/>
        </p:nvSpPr>
        <p:spPr>
          <a:xfrm>
            <a:off x="2165426" y="5725114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4044365" y="7005172"/>
            <a:ext cx="17526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125" name="object 125" descr=""/>
          <p:cNvSpPr/>
          <p:nvPr/>
        </p:nvSpPr>
        <p:spPr>
          <a:xfrm>
            <a:off x="4729098" y="7530972"/>
            <a:ext cx="108585" cy="48895"/>
          </a:xfrm>
          <a:custGeom>
            <a:avLst/>
            <a:gdLst/>
            <a:ahLst/>
            <a:cxnLst/>
            <a:rect l="l" t="t" r="r" b="b"/>
            <a:pathLst>
              <a:path w="108585" h="48895">
                <a:moveTo>
                  <a:pt x="0" y="24384"/>
                </a:moveTo>
                <a:lnTo>
                  <a:pt x="1524" y="18288"/>
                </a:lnTo>
                <a:lnTo>
                  <a:pt x="6096" y="13716"/>
                </a:lnTo>
                <a:lnTo>
                  <a:pt x="12192" y="4572"/>
                </a:lnTo>
                <a:lnTo>
                  <a:pt x="15240" y="3048"/>
                </a:lnTo>
                <a:lnTo>
                  <a:pt x="19812" y="0"/>
                </a:lnTo>
                <a:lnTo>
                  <a:pt x="31991" y="0"/>
                </a:lnTo>
                <a:lnTo>
                  <a:pt x="35039" y="3048"/>
                </a:lnTo>
                <a:lnTo>
                  <a:pt x="38087" y="4572"/>
                </a:lnTo>
                <a:lnTo>
                  <a:pt x="42659" y="9144"/>
                </a:lnTo>
                <a:lnTo>
                  <a:pt x="48755" y="18288"/>
                </a:lnTo>
                <a:lnTo>
                  <a:pt x="53327" y="24384"/>
                </a:lnTo>
              </a:path>
              <a:path w="108585" h="48895">
                <a:moveTo>
                  <a:pt x="48755" y="22860"/>
                </a:moveTo>
                <a:lnTo>
                  <a:pt x="53327" y="27432"/>
                </a:lnTo>
                <a:lnTo>
                  <a:pt x="56375" y="33528"/>
                </a:lnTo>
                <a:lnTo>
                  <a:pt x="59423" y="38100"/>
                </a:lnTo>
                <a:lnTo>
                  <a:pt x="67043" y="45720"/>
                </a:lnTo>
                <a:lnTo>
                  <a:pt x="73139" y="48768"/>
                </a:lnTo>
                <a:lnTo>
                  <a:pt x="82283" y="48768"/>
                </a:lnTo>
                <a:lnTo>
                  <a:pt x="85331" y="47244"/>
                </a:lnTo>
                <a:lnTo>
                  <a:pt x="88379" y="45720"/>
                </a:lnTo>
                <a:lnTo>
                  <a:pt x="100571" y="33528"/>
                </a:lnTo>
                <a:lnTo>
                  <a:pt x="103619" y="27432"/>
                </a:lnTo>
                <a:lnTo>
                  <a:pt x="108191" y="2286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 txBox="1"/>
          <p:nvPr/>
        </p:nvSpPr>
        <p:spPr>
          <a:xfrm>
            <a:off x="4621910" y="7351095"/>
            <a:ext cx="192405" cy="271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3820">
              <a:lnSpc>
                <a:spcPts val="969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969"/>
              </a:lnSpc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1025524" y="7072215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128" name="object 128" descr=""/>
          <p:cNvSpPr/>
          <p:nvPr/>
        </p:nvSpPr>
        <p:spPr>
          <a:xfrm>
            <a:off x="4508131" y="7267346"/>
            <a:ext cx="97790" cy="85725"/>
          </a:xfrm>
          <a:custGeom>
            <a:avLst/>
            <a:gdLst/>
            <a:ahLst/>
            <a:cxnLst/>
            <a:rect l="l" t="t" r="r" b="b"/>
            <a:pathLst>
              <a:path w="97789" h="85725">
                <a:moveTo>
                  <a:pt x="97523" y="85331"/>
                </a:moveTo>
                <a:lnTo>
                  <a:pt x="0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 txBox="1"/>
          <p:nvPr/>
        </p:nvSpPr>
        <p:spPr>
          <a:xfrm>
            <a:off x="4513719" y="7008172"/>
            <a:ext cx="6934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2U1</a:t>
            </a:r>
            <a:r>
              <a:rPr dirty="0" sz="800" spc="1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2V1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2W1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0" name="object 130" descr=""/>
          <p:cNvGrpSpPr/>
          <p:nvPr/>
        </p:nvGrpSpPr>
        <p:grpSpPr>
          <a:xfrm>
            <a:off x="2186317" y="6771893"/>
            <a:ext cx="3175635" cy="1419225"/>
            <a:chOff x="2186317" y="6771893"/>
            <a:chExt cx="3175635" cy="1419225"/>
          </a:xfrm>
        </p:grpSpPr>
        <p:sp>
          <p:nvSpPr>
            <p:cNvPr id="131" name="object 131" descr=""/>
            <p:cNvSpPr/>
            <p:nvPr/>
          </p:nvSpPr>
          <p:spPr>
            <a:xfrm>
              <a:off x="4508131" y="7009815"/>
              <a:ext cx="457200" cy="303530"/>
            </a:xfrm>
            <a:custGeom>
              <a:avLst/>
              <a:gdLst/>
              <a:ahLst/>
              <a:cxnLst/>
              <a:rect l="l" t="t" r="r" b="b"/>
              <a:pathLst>
                <a:path w="457200" h="303529">
                  <a:moveTo>
                    <a:pt x="457161" y="4572"/>
                  </a:moveTo>
                  <a:lnTo>
                    <a:pt x="457161" y="262102"/>
                  </a:lnTo>
                </a:path>
                <a:path w="457200" h="303529">
                  <a:moveTo>
                    <a:pt x="225539" y="0"/>
                  </a:moveTo>
                  <a:lnTo>
                    <a:pt x="227063" y="303250"/>
                  </a:lnTo>
                </a:path>
                <a:path w="457200" h="303529">
                  <a:moveTo>
                    <a:pt x="0" y="0"/>
                  </a:moveTo>
                  <a:lnTo>
                    <a:pt x="1524" y="26515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3371329" y="6776656"/>
              <a:ext cx="1985645" cy="1409700"/>
            </a:xfrm>
            <a:custGeom>
              <a:avLst/>
              <a:gdLst/>
              <a:ahLst/>
              <a:cxnLst/>
              <a:rect l="l" t="t" r="r" b="b"/>
              <a:pathLst>
                <a:path w="1985645" h="1409700">
                  <a:moveTo>
                    <a:pt x="0" y="1409585"/>
                  </a:moveTo>
                  <a:lnTo>
                    <a:pt x="1985606" y="1409585"/>
                  </a:lnTo>
                  <a:lnTo>
                    <a:pt x="1985606" y="0"/>
                  </a:lnTo>
                  <a:lnTo>
                    <a:pt x="0" y="0"/>
                  </a:lnTo>
                  <a:lnTo>
                    <a:pt x="0" y="1409585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2187270" y="7569072"/>
              <a:ext cx="53340" cy="18415"/>
            </a:xfrm>
            <a:custGeom>
              <a:avLst/>
              <a:gdLst/>
              <a:ahLst/>
              <a:cxnLst/>
              <a:rect l="l" t="t" r="r" b="b"/>
              <a:pathLst>
                <a:path w="53339" h="18415">
                  <a:moveTo>
                    <a:pt x="0" y="0"/>
                  </a:moveTo>
                  <a:lnTo>
                    <a:pt x="0" y="18288"/>
                  </a:lnTo>
                  <a:lnTo>
                    <a:pt x="53340" y="18288"/>
                  </a:lnTo>
                  <a:lnTo>
                    <a:pt x="53340" y="1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2258898" y="7578978"/>
              <a:ext cx="2183765" cy="0"/>
            </a:xfrm>
            <a:custGeom>
              <a:avLst/>
              <a:gdLst/>
              <a:ahLst/>
              <a:cxnLst/>
              <a:rect l="l" t="t" r="r" b="b"/>
              <a:pathLst>
                <a:path w="2183765" h="0">
                  <a:moveTo>
                    <a:pt x="0" y="0"/>
                  </a:moveTo>
                  <a:lnTo>
                    <a:pt x="2183714" y="0"/>
                  </a:lnTo>
                </a:path>
              </a:pathLst>
            </a:custGeom>
            <a:ln w="16764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4460887" y="7570596"/>
              <a:ext cx="10795" cy="17145"/>
            </a:xfrm>
            <a:custGeom>
              <a:avLst/>
              <a:gdLst/>
              <a:ahLst/>
              <a:cxnLst/>
              <a:rect l="l" t="t" r="r" b="b"/>
              <a:pathLst>
                <a:path w="10795" h="17145">
                  <a:moveTo>
                    <a:pt x="10668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0668" y="16764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2187270" y="7569072"/>
              <a:ext cx="2284730" cy="18415"/>
            </a:xfrm>
            <a:custGeom>
              <a:avLst/>
              <a:gdLst/>
              <a:ahLst/>
              <a:cxnLst/>
              <a:rect l="l" t="t" r="r" b="b"/>
              <a:pathLst>
                <a:path w="2284729" h="18415">
                  <a:moveTo>
                    <a:pt x="0" y="0"/>
                  </a:moveTo>
                  <a:lnTo>
                    <a:pt x="53340" y="1524"/>
                  </a:lnTo>
                  <a:lnTo>
                    <a:pt x="53340" y="18288"/>
                  </a:lnTo>
                  <a:lnTo>
                    <a:pt x="0" y="18288"/>
                  </a:lnTo>
                  <a:lnTo>
                    <a:pt x="0" y="0"/>
                  </a:lnTo>
                  <a:close/>
                </a:path>
                <a:path w="2284729" h="18415">
                  <a:moveTo>
                    <a:pt x="71628" y="1524"/>
                  </a:moveTo>
                  <a:lnTo>
                    <a:pt x="124968" y="1524"/>
                  </a:lnTo>
                  <a:lnTo>
                    <a:pt x="124968" y="18288"/>
                  </a:lnTo>
                  <a:lnTo>
                    <a:pt x="71628" y="18288"/>
                  </a:lnTo>
                  <a:lnTo>
                    <a:pt x="71628" y="1524"/>
                  </a:lnTo>
                  <a:close/>
                </a:path>
                <a:path w="2284729" h="18415">
                  <a:moveTo>
                    <a:pt x="143243" y="1524"/>
                  </a:moveTo>
                  <a:lnTo>
                    <a:pt x="196583" y="1524"/>
                  </a:lnTo>
                  <a:lnTo>
                    <a:pt x="196583" y="18288"/>
                  </a:lnTo>
                  <a:lnTo>
                    <a:pt x="143243" y="18288"/>
                  </a:lnTo>
                  <a:lnTo>
                    <a:pt x="143243" y="1524"/>
                  </a:lnTo>
                  <a:close/>
                </a:path>
                <a:path w="2284729" h="18415">
                  <a:moveTo>
                    <a:pt x="213347" y="1524"/>
                  </a:moveTo>
                  <a:lnTo>
                    <a:pt x="266687" y="1524"/>
                  </a:lnTo>
                  <a:lnTo>
                    <a:pt x="266687" y="18288"/>
                  </a:lnTo>
                  <a:lnTo>
                    <a:pt x="213347" y="18288"/>
                  </a:lnTo>
                  <a:lnTo>
                    <a:pt x="213347" y="1524"/>
                  </a:lnTo>
                  <a:close/>
                </a:path>
                <a:path w="2284729" h="18415">
                  <a:moveTo>
                    <a:pt x="284962" y="1524"/>
                  </a:moveTo>
                  <a:lnTo>
                    <a:pt x="338302" y="1524"/>
                  </a:lnTo>
                  <a:lnTo>
                    <a:pt x="338302" y="18288"/>
                  </a:lnTo>
                  <a:lnTo>
                    <a:pt x="284962" y="18288"/>
                  </a:lnTo>
                  <a:lnTo>
                    <a:pt x="284962" y="1524"/>
                  </a:lnTo>
                  <a:close/>
                </a:path>
                <a:path w="2284729" h="18415">
                  <a:moveTo>
                    <a:pt x="355066" y="1524"/>
                  </a:moveTo>
                  <a:lnTo>
                    <a:pt x="408406" y="1524"/>
                  </a:lnTo>
                  <a:lnTo>
                    <a:pt x="408406" y="18288"/>
                  </a:lnTo>
                  <a:lnTo>
                    <a:pt x="355066" y="18288"/>
                  </a:lnTo>
                  <a:lnTo>
                    <a:pt x="355066" y="1524"/>
                  </a:lnTo>
                  <a:close/>
                </a:path>
                <a:path w="2284729" h="18415">
                  <a:moveTo>
                    <a:pt x="426694" y="1524"/>
                  </a:moveTo>
                  <a:lnTo>
                    <a:pt x="480034" y="1524"/>
                  </a:lnTo>
                  <a:lnTo>
                    <a:pt x="480034" y="18288"/>
                  </a:lnTo>
                  <a:lnTo>
                    <a:pt x="426694" y="18288"/>
                  </a:lnTo>
                  <a:lnTo>
                    <a:pt x="426694" y="1524"/>
                  </a:lnTo>
                  <a:close/>
                </a:path>
                <a:path w="2284729" h="18415">
                  <a:moveTo>
                    <a:pt x="498309" y="1524"/>
                  </a:moveTo>
                  <a:lnTo>
                    <a:pt x="551649" y="1524"/>
                  </a:lnTo>
                  <a:lnTo>
                    <a:pt x="551649" y="18288"/>
                  </a:lnTo>
                  <a:lnTo>
                    <a:pt x="498309" y="18288"/>
                  </a:lnTo>
                  <a:lnTo>
                    <a:pt x="498309" y="1524"/>
                  </a:lnTo>
                  <a:close/>
                </a:path>
                <a:path w="2284729" h="18415">
                  <a:moveTo>
                    <a:pt x="568413" y="1524"/>
                  </a:moveTo>
                  <a:lnTo>
                    <a:pt x="621753" y="1524"/>
                  </a:lnTo>
                  <a:lnTo>
                    <a:pt x="621753" y="18288"/>
                  </a:lnTo>
                  <a:lnTo>
                    <a:pt x="568413" y="18288"/>
                  </a:lnTo>
                  <a:lnTo>
                    <a:pt x="568413" y="1524"/>
                  </a:lnTo>
                  <a:close/>
                </a:path>
                <a:path w="2284729" h="18415">
                  <a:moveTo>
                    <a:pt x="640029" y="1524"/>
                  </a:moveTo>
                  <a:lnTo>
                    <a:pt x="693369" y="1524"/>
                  </a:lnTo>
                  <a:lnTo>
                    <a:pt x="693369" y="18288"/>
                  </a:lnTo>
                  <a:lnTo>
                    <a:pt x="640029" y="18288"/>
                  </a:lnTo>
                  <a:lnTo>
                    <a:pt x="640029" y="1524"/>
                  </a:lnTo>
                  <a:close/>
                </a:path>
                <a:path w="2284729" h="18415">
                  <a:moveTo>
                    <a:pt x="711657" y="1524"/>
                  </a:moveTo>
                  <a:lnTo>
                    <a:pt x="764997" y="1524"/>
                  </a:lnTo>
                  <a:lnTo>
                    <a:pt x="764997" y="18288"/>
                  </a:lnTo>
                  <a:lnTo>
                    <a:pt x="711657" y="18288"/>
                  </a:lnTo>
                  <a:lnTo>
                    <a:pt x="711657" y="1524"/>
                  </a:lnTo>
                  <a:close/>
                </a:path>
                <a:path w="2284729" h="18415">
                  <a:moveTo>
                    <a:pt x="781748" y="1524"/>
                  </a:moveTo>
                  <a:lnTo>
                    <a:pt x="835088" y="1524"/>
                  </a:lnTo>
                  <a:lnTo>
                    <a:pt x="835088" y="18288"/>
                  </a:lnTo>
                  <a:lnTo>
                    <a:pt x="781748" y="18288"/>
                  </a:lnTo>
                  <a:lnTo>
                    <a:pt x="781748" y="1524"/>
                  </a:lnTo>
                  <a:close/>
                </a:path>
                <a:path w="2284729" h="18415">
                  <a:moveTo>
                    <a:pt x="853376" y="1524"/>
                  </a:moveTo>
                  <a:lnTo>
                    <a:pt x="906716" y="1524"/>
                  </a:lnTo>
                  <a:lnTo>
                    <a:pt x="906716" y="18288"/>
                  </a:lnTo>
                  <a:lnTo>
                    <a:pt x="853376" y="18288"/>
                  </a:lnTo>
                  <a:lnTo>
                    <a:pt x="853376" y="1524"/>
                  </a:lnTo>
                  <a:close/>
                </a:path>
                <a:path w="2284729" h="18415">
                  <a:moveTo>
                    <a:pt x="923467" y="1524"/>
                  </a:moveTo>
                  <a:lnTo>
                    <a:pt x="976807" y="1524"/>
                  </a:lnTo>
                  <a:lnTo>
                    <a:pt x="976807" y="18288"/>
                  </a:lnTo>
                  <a:lnTo>
                    <a:pt x="923467" y="18288"/>
                  </a:lnTo>
                  <a:lnTo>
                    <a:pt x="923467" y="1524"/>
                  </a:lnTo>
                  <a:close/>
                </a:path>
                <a:path w="2284729" h="18415">
                  <a:moveTo>
                    <a:pt x="995095" y="1524"/>
                  </a:moveTo>
                  <a:lnTo>
                    <a:pt x="1048435" y="1524"/>
                  </a:lnTo>
                  <a:lnTo>
                    <a:pt x="1048435" y="18288"/>
                  </a:lnTo>
                  <a:lnTo>
                    <a:pt x="995095" y="18288"/>
                  </a:lnTo>
                  <a:lnTo>
                    <a:pt x="995095" y="1524"/>
                  </a:lnTo>
                  <a:close/>
                </a:path>
                <a:path w="2284729" h="18415">
                  <a:moveTo>
                    <a:pt x="1066711" y="1524"/>
                  </a:moveTo>
                  <a:lnTo>
                    <a:pt x="1120051" y="1524"/>
                  </a:lnTo>
                  <a:lnTo>
                    <a:pt x="1120051" y="18288"/>
                  </a:lnTo>
                  <a:lnTo>
                    <a:pt x="1066711" y="18288"/>
                  </a:lnTo>
                  <a:lnTo>
                    <a:pt x="1066711" y="1524"/>
                  </a:lnTo>
                  <a:close/>
                </a:path>
                <a:path w="2284729" h="18415">
                  <a:moveTo>
                    <a:pt x="1136815" y="1524"/>
                  </a:moveTo>
                  <a:lnTo>
                    <a:pt x="1190155" y="1524"/>
                  </a:lnTo>
                  <a:lnTo>
                    <a:pt x="1190155" y="18288"/>
                  </a:lnTo>
                  <a:lnTo>
                    <a:pt x="1136815" y="18288"/>
                  </a:lnTo>
                  <a:lnTo>
                    <a:pt x="1136815" y="1524"/>
                  </a:lnTo>
                  <a:close/>
                </a:path>
                <a:path w="2284729" h="18415">
                  <a:moveTo>
                    <a:pt x="1208430" y="1524"/>
                  </a:moveTo>
                  <a:lnTo>
                    <a:pt x="1261770" y="1524"/>
                  </a:lnTo>
                  <a:lnTo>
                    <a:pt x="1261770" y="18288"/>
                  </a:lnTo>
                  <a:lnTo>
                    <a:pt x="1208430" y="18288"/>
                  </a:lnTo>
                  <a:lnTo>
                    <a:pt x="1208430" y="1524"/>
                  </a:lnTo>
                  <a:close/>
                </a:path>
                <a:path w="2284729" h="18415">
                  <a:moveTo>
                    <a:pt x="1278534" y="1524"/>
                  </a:moveTo>
                  <a:lnTo>
                    <a:pt x="1331874" y="1524"/>
                  </a:lnTo>
                  <a:lnTo>
                    <a:pt x="1331874" y="18288"/>
                  </a:lnTo>
                  <a:lnTo>
                    <a:pt x="1278534" y="18288"/>
                  </a:lnTo>
                  <a:lnTo>
                    <a:pt x="1278534" y="1524"/>
                  </a:lnTo>
                  <a:close/>
                </a:path>
                <a:path w="2284729" h="18415">
                  <a:moveTo>
                    <a:pt x="1350149" y="1524"/>
                  </a:moveTo>
                  <a:lnTo>
                    <a:pt x="1403489" y="1524"/>
                  </a:lnTo>
                  <a:lnTo>
                    <a:pt x="1403489" y="18288"/>
                  </a:lnTo>
                  <a:lnTo>
                    <a:pt x="1350149" y="18288"/>
                  </a:lnTo>
                  <a:lnTo>
                    <a:pt x="1350149" y="1524"/>
                  </a:lnTo>
                  <a:close/>
                </a:path>
                <a:path w="2284729" h="18415">
                  <a:moveTo>
                    <a:pt x="1421777" y="1524"/>
                  </a:moveTo>
                  <a:lnTo>
                    <a:pt x="1475117" y="1524"/>
                  </a:lnTo>
                  <a:lnTo>
                    <a:pt x="1475117" y="18288"/>
                  </a:lnTo>
                  <a:lnTo>
                    <a:pt x="1421777" y="18288"/>
                  </a:lnTo>
                  <a:lnTo>
                    <a:pt x="1421777" y="1524"/>
                  </a:lnTo>
                  <a:close/>
                </a:path>
                <a:path w="2284729" h="18415">
                  <a:moveTo>
                    <a:pt x="1491881" y="1524"/>
                  </a:moveTo>
                  <a:lnTo>
                    <a:pt x="1545221" y="1524"/>
                  </a:lnTo>
                  <a:lnTo>
                    <a:pt x="1545221" y="18288"/>
                  </a:lnTo>
                  <a:lnTo>
                    <a:pt x="1491881" y="18288"/>
                  </a:lnTo>
                  <a:lnTo>
                    <a:pt x="1491881" y="1524"/>
                  </a:lnTo>
                  <a:close/>
                </a:path>
                <a:path w="2284729" h="18415">
                  <a:moveTo>
                    <a:pt x="1563497" y="1524"/>
                  </a:moveTo>
                  <a:lnTo>
                    <a:pt x="1616837" y="1524"/>
                  </a:lnTo>
                  <a:lnTo>
                    <a:pt x="1616837" y="18288"/>
                  </a:lnTo>
                  <a:lnTo>
                    <a:pt x="1563497" y="18288"/>
                  </a:lnTo>
                  <a:lnTo>
                    <a:pt x="1563497" y="1524"/>
                  </a:lnTo>
                  <a:close/>
                </a:path>
                <a:path w="2284729" h="18415">
                  <a:moveTo>
                    <a:pt x="1633601" y="1524"/>
                  </a:moveTo>
                  <a:lnTo>
                    <a:pt x="1686941" y="1524"/>
                  </a:lnTo>
                  <a:lnTo>
                    <a:pt x="1686941" y="18288"/>
                  </a:lnTo>
                  <a:lnTo>
                    <a:pt x="1633601" y="18288"/>
                  </a:lnTo>
                  <a:lnTo>
                    <a:pt x="1633601" y="1524"/>
                  </a:lnTo>
                  <a:close/>
                </a:path>
                <a:path w="2284729" h="18415">
                  <a:moveTo>
                    <a:pt x="1705216" y="1524"/>
                  </a:moveTo>
                  <a:lnTo>
                    <a:pt x="1758556" y="1524"/>
                  </a:lnTo>
                  <a:lnTo>
                    <a:pt x="1758556" y="18288"/>
                  </a:lnTo>
                  <a:lnTo>
                    <a:pt x="1705216" y="18288"/>
                  </a:lnTo>
                  <a:lnTo>
                    <a:pt x="1705216" y="1524"/>
                  </a:lnTo>
                  <a:close/>
                </a:path>
                <a:path w="2284729" h="18415">
                  <a:moveTo>
                    <a:pt x="1776844" y="1524"/>
                  </a:moveTo>
                  <a:lnTo>
                    <a:pt x="1830184" y="1524"/>
                  </a:lnTo>
                  <a:lnTo>
                    <a:pt x="1830184" y="18288"/>
                  </a:lnTo>
                  <a:lnTo>
                    <a:pt x="1776844" y="18288"/>
                  </a:lnTo>
                  <a:lnTo>
                    <a:pt x="1776844" y="1524"/>
                  </a:lnTo>
                  <a:close/>
                </a:path>
                <a:path w="2284729" h="18415">
                  <a:moveTo>
                    <a:pt x="1846935" y="1524"/>
                  </a:moveTo>
                  <a:lnTo>
                    <a:pt x="1900275" y="1524"/>
                  </a:lnTo>
                  <a:lnTo>
                    <a:pt x="1900275" y="18288"/>
                  </a:lnTo>
                  <a:lnTo>
                    <a:pt x="1846935" y="18288"/>
                  </a:lnTo>
                  <a:lnTo>
                    <a:pt x="1846935" y="1524"/>
                  </a:lnTo>
                  <a:close/>
                </a:path>
                <a:path w="2284729" h="18415">
                  <a:moveTo>
                    <a:pt x="1918563" y="1524"/>
                  </a:moveTo>
                  <a:lnTo>
                    <a:pt x="1971903" y="1524"/>
                  </a:lnTo>
                  <a:lnTo>
                    <a:pt x="1971903" y="18288"/>
                  </a:lnTo>
                  <a:lnTo>
                    <a:pt x="1918563" y="18288"/>
                  </a:lnTo>
                  <a:lnTo>
                    <a:pt x="1918563" y="1524"/>
                  </a:lnTo>
                  <a:close/>
                </a:path>
                <a:path w="2284729" h="18415">
                  <a:moveTo>
                    <a:pt x="1990178" y="1524"/>
                  </a:moveTo>
                  <a:lnTo>
                    <a:pt x="2043518" y="1524"/>
                  </a:lnTo>
                  <a:lnTo>
                    <a:pt x="2043518" y="18288"/>
                  </a:lnTo>
                  <a:lnTo>
                    <a:pt x="1990178" y="18288"/>
                  </a:lnTo>
                  <a:lnTo>
                    <a:pt x="1990178" y="1524"/>
                  </a:lnTo>
                  <a:close/>
                </a:path>
                <a:path w="2284729" h="18415">
                  <a:moveTo>
                    <a:pt x="2060282" y="1524"/>
                  </a:moveTo>
                  <a:lnTo>
                    <a:pt x="2113622" y="1524"/>
                  </a:lnTo>
                  <a:lnTo>
                    <a:pt x="2113622" y="18288"/>
                  </a:lnTo>
                  <a:lnTo>
                    <a:pt x="2060282" y="18288"/>
                  </a:lnTo>
                  <a:lnTo>
                    <a:pt x="2060282" y="1524"/>
                  </a:lnTo>
                  <a:close/>
                </a:path>
                <a:path w="2284729" h="18415">
                  <a:moveTo>
                    <a:pt x="2131898" y="1524"/>
                  </a:moveTo>
                  <a:lnTo>
                    <a:pt x="2185238" y="1524"/>
                  </a:lnTo>
                  <a:lnTo>
                    <a:pt x="2185238" y="18288"/>
                  </a:lnTo>
                  <a:lnTo>
                    <a:pt x="2131898" y="18288"/>
                  </a:lnTo>
                  <a:lnTo>
                    <a:pt x="2131898" y="1524"/>
                  </a:lnTo>
                  <a:close/>
                </a:path>
                <a:path w="2284729" h="18415">
                  <a:moveTo>
                    <a:pt x="2202002" y="1524"/>
                  </a:moveTo>
                  <a:lnTo>
                    <a:pt x="2255342" y="1524"/>
                  </a:lnTo>
                  <a:lnTo>
                    <a:pt x="2255342" y="18288"/>
                  </a:lnTo>
                  <a:lnTo>
                    <a:pt x="2202002" y="18288"/>
                  </a:lnTo>
                  <a:lnTo>
                    <a:pt x="2202002" y="1524"/>
                  </a:lnTo>
                  <a:close/>
                </a:path>
                <a:path w="2284729" h="18415">
                  <a:moveTo>
                    <a:pt x="2273617" y="1524"/>
                  </a:moveTo>
                  <a:lnTo>
                    <a:pt x="2284285" y="1524"/>
                  </a:lnTo>
                  <a:lnTo>
                    <a:pt x="2284285" y="18288"/>
                  </a:lnTo>
                  <a:lnTo>
                    <a:pt x="2273617" y="18288"/>
                  </a:lnTo>
                  <a:lnTo>
                    <a:pt x="2273617" y="1524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7" name="object 137" descr=""/>
          <p:cNvSpPr txBox="1"/>
          <p:nvPr/>
        </p:nvSpPr>
        <p:spPr>
          <a:xfrm>
            <a:off x="4612766" y="7582717"/>
            <a:ext cx="29400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6/4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sp>
        <p:nvSpPr>
          <p:cNvPr id="138" name="object 138" descr=""/>
          <p:cNvSpPr/>
          <p:nvPr/>
        </p:nvSpPr>
        <p:spPr>
          <a:xfrm>
            <a:off x="4502035" y="7793087"/>
            <a:ext cx="447040" cy="180340"/>
          </a:xfrm>
          <a:custGeom>
            <a:avLst/>
            <a:gdLst/>
            <a:ahLst/>
            <a:cxnLst/>
            <a:rect l="l" t="t" r="r" b="b"/>
            <a:pathLst>
              <a:path w="447039" h="180340">
                <a:moveTo>
                  <a:pt x="99047" y="4572"/>
                </a:moveTo>
                <a:lnTo>
                  <a:pt x="0" y="102095"/>
                </a:lnTo>
              </a:path>
              <a:path w="447039" h="180340">
                <a:moveTo>
                  <a:pt x="444969" y="99047"/>
                </a:moveTo>
                <a:lnTo>
                  <a:pt x="362686" y="0"/>
                </a:lnTo>
              </a:path>
              <a:path w="447039" h="180340">
                <a:moveTo>
                  <a:pt x="444969" y="97523"/>
                </a:moveTo>
                <a:lnTo>
                  <a:pt x="446493" y="178282"/>
                </a:lnTo>
              </a:path>
              <a:path w="447039" h="180340">
                <a:moveTo>
                  <a:pt x="0" y="95999"/>
                </a:moveTo>
                <a:lnTo>
                  <a:pt x="0" y="176758"/>
                </a:lnTo>
              </a:path>
              <a:path w="447039" h="180340">
                <a:moveTo>
                  <a:pt x="225539" y="38087"/>
                </a:moveTo>
                <a:lnTo>
                  <a:pt x="225539" y="179806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 txBox="1"/>
          <p:nvPr/>
        </p:nvSpPr>
        <p:spPr>
          <a:xfrm>
            <a:off x="3385032" y="7820390"/>
            <a:ext cx="1838325" cy="26352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38100" marR="30480">
              <a:lnSpc>
                <a:spcPts val="910"/>
              </a:lnSpc>
              <a:spcBef>
                <a:spcPts val="170"/>
              </a:spcBef>
            </a:pPr>
            <a:r>
              <a:rPr dirty="0" sz="800">
                <a:latin typeface="Arial"/>
                <a:cs typeface="Arial"/>
              </a:rPr>
              <a:t>(devanados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separados),</a:t>
            </a:r>
            <a:r>
              <a:rPr dirty="0" sz="800" spc="-150">
                <a:latin typeface="Times New Roman"/>
                <a:cs typeface="Times New Roman"/>
              </a:rPr>
              <a:t> </a:t>
            </a:r>
            <a:r>
              <a:rPr dirty="0" baseline="-6944" sz="1200">
                <a:latin typeface="Arial"/>
                <a:cs typeface="Arial"/>
              </a:rPr>
              <a:t>1U1</a:t>
            </a:r>
            <a:r>
              <a:rPr dirty="0" baseline="-6944" sz="1200" spc="44">
                <a:latin typeface="Times New Roman"/>
                <a:cs typeface="Times New Roman"/>
              </a:rPr>
              <a:t> </a:t>
            </a:r>
            <a:r>
              <a:rPr dirty="0" baseline="-6944" sz="1200">
                <a:latin typeface="Arial"/>
                <a:cs typeface="Arial"/>
              </a:rPr>
              <a:t>1V1</a:t>
            </a:r>
            <a:r>
              <a:rPr dirty="0" baseline="-6944" sz="1200" spc="330">
                <a:latin typeface="Times New Roman"/>
                <a:cs typeface="Times New Roman"/>
              </a:rPr>
              <a:t> </a:t>
            </a:r>
            <a:r>
              <a:rPr dirty="0" baseline="-6944" sz="1200" spc="-37">
                <a:latin typeface="Arial"/>
                <a:cs typeface="Arial"/>
              </a:rPr>
              <a:t>1W1</a:t>
            </a:r>
            <a:r>
              <a:rPr dirty="0" baseline="-6944" sz="1200" spc="3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2710)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40" name="object 140" descr=""/>
          <p:cNvGrpSpPr/>
          <p:nvPr/>
        </p:nvGrpSpPr>
        <p:grpSpPr>
          <a:xfrm>
            <a:off x="1078472" y="5882151"/>
            <a:ext cx="3964940" cy="2246630"/>
            <a:chOff x="1078472" y="5882151"/>
            <a:chExt cx="3964940" cy="2246630"/>
          </a:xfrm>
        </p:grpSpPr>
        <p:pic>
          <p:nvPicPr>
            <p:cNvPr id="141" name="object 14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73592" y="5882182"/>
              <a:ext cx="158407" cy="158407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57072" y="5882151"/>
              <a:ext cx="156946" cy="158470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27378" y="5882151"/>
              <a:ext cx="158470" cy="158470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657477" y="5882151"/>
              <a:ext cx="156946" cy="158470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81492" y="5882151"/>
              <a:ext cx="158470" cy="158470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57072" y="6857434"/>
              <a:ext cx="156946" cy="156946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31950" y="6857434"/>
              <a:ext cx="156946" cy="156946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657477" y="6857434"/>
              <a:ext cx="156946" cy="156946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884540" y="6857434"/>
              <a:ext cx="158470" cy="156946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4491367" y="8020138"/>
              <a:ext cx="20320" cy="56515"/>
            </a:xfrm>
            <a:custGeom>
              <a:avLst/>
              <a:gdLst/>
              <a:ahLst/>
              <a:cxnLst/>
              <a:rect l="l" t="t" r="r" b="b"/>
              <a:pathLst>
                <a:path w="20320" h="56515">
                  <a:moveTo>
                    <a:pt x="19812" y="0"/>
                  </a:moveTo>
                  <a:lnTo>
                    <a:pt x="19812" y="56388"/>
                  </a:lnTo>
                </a:path>
                <a:path w="20320" h="56515">
                  <a:moveTo>
                    <a:pt x="10668" y="45720"/>
                  </a:moveTo>
                  <a:lnTo>
                    <a:pt x="0" y="47244"/>
                  </a:lnTo>
                </a:path>
                <a:path w="20320" h="56515">
                  <a:moveTo>
                    <a:pt x="0" y="10668"/>
                  </a:moveTo>
                  <a:lnTo>
                    <a:pt x="10668" y="12192"/>
                  </a:lnTo>
                </a:path>
                <a:path w="20320" h="56515">
                  <a:moveTo>
                    <a:pt x="0" y="45720"/>
                  </a:moveTo>
                  <a:lnTo>
                    <a:pt x="1524" y="10668"/>
                  </a:lnTo>
                </a:path>
                <a:path w="20320" h="56515">
                  <a:moveTo>
                    <a:pt x="10668" y="10668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425848" y="7972894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08191" y="74676"/>
                  </a:moveTo>
                  <a:lnTo>
                    <a:pt x="82283" y="103632"/>
                  </a:lnTo>
                  <a:lnTo>
                    <a:pt x="73139" y="103632"/>
                  </a:lnTo>
                  <a:lnTo>
                    <a:pt x="45707" y="74676"/>
                  </a:lnTo>
                  <a:lnTo>
                    <a:pt x="47231" y="68580"/>
                  </a:lnTo>
                  <a:lnTo>
                    <a:pt x="73139" y="45720"/>
                  </a:lnTo>
                  <a:lnTo>
                    <a:pt x="80759" y="45720"/>
                  </a:lnTo>
                  <a:lnTo>
                    <a:pt x="108191" y="74676"/>
                  </a:lnTo>
                </a:path>
                <a:path w="152400" h="152400">
                  <a:moveTo>
                    <a:pt x="152387" y="76200"/>
                  </a:moveTo>
                  <a:lnTo>
                    <a:pt x="131051" y="128016"/>
                  </a:lnTo>
                  <a:lnTo>
                    <a:pt x="89903" y="150863"/>
                  </a:lnTo>
                  <a:lnTo>
                    <a:pt x="79235" y="152387"/>
                  </a:lnTo>
                  <a:lnTo>
                    <a:pt x="67043" y="150863"/>
                  </a:lnTo>
                  <a:lnTo>
                    <a:pt x="54851" y="149339"/>
                  </a:lnTo>
                  <a:lnTo>
                    <a:pt x="45707" y="144767"/>
                  </a:lnTo>
                  <a:lnTo>
                    <a:pt x="35039" y="140195"/>
                  </a:lnTo>
                  <a:lnTo>
                    <a:pt x="24371" y="132588"/>
                  </a:lnTo>
                  <a:lnTo>
                    <a:pt x="16764" y="123444"/>
                  </a:lnTo>
                  <a:lnTo>
                    <a:pt x="10668" y="114300"/>
                  </a:lnTo>
                  <a:lnTo>
                    <a:pt x="1524" y="92964"/>
                  </a:lnTo>
                  <a:lnTo>
                    <a:pt x="0" y="80772"/>
                  </a:lnTo>
                  <a:lnTo>
                    <a:pt x="0" y="70104"/>
                  </a:lnTo>
                  <a:lnTo>
                    <a:pt x="16764" y="27432"/>
                  </a:lnTo>
                  <a:lnTo>
                    <a:pt x="54851" y="3048"/>
                  </a:lnTo>
                  <a:lnTo>
                    <a:pt x="67043" y="0"/>
                  </a:lnTo>
                  <a:lnTo>
                    <a:pt x="79235" y="0"/>
                  </a:lnTo>
                  <a:lnTo>
                    <a:pt x="121907" y="15240"/>
                  </a:lnTo>
                  <a:lnTo>
                    <a:pt x="147815" y="51816"/>
                  </a:lnTo>
                  <a:lnTo>
                    <a:pt x="150863" y="64008"/>
                  </a:lnTo>
                  <a:lnTo>
                    <a:pt x="152387" y="7620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719954" y="8020138"/>
              <a:ext cx="20320" cy="56515"/>
            </a:xfrm>
            <a:custGeom>
              <a:avLst/>
              <a:gdLst/>
              <a:ahLst/>
              <a:cxnLst/>
              <a:rect l="l" t="t" r="r" b="b"/>
              <a:pathLst>
                <a:path w="20320" h="56515">
                  <a:moveTo>
                    <a:pt x="19812" y="0"/>
                  </a:moveTo>
                  <a:lnTo>
                    <a:pt x="19812" y="56388"/>
                  </a:lnTo>
                </a:path>
                <a:path w="20320" h="56515">
                  <a:moveTo>
                    <a:pt x="10668" y="45720"/>
                  </a:moveTo>
                  <a:lnTo>
                    <a:pt x="0" y="47244"/>
                  </a:lnTo>
                </a:path>
                <a:path w="20320" h="56515">
                  <a:moveTo>
                    <a:pt x="0" y="10668"/>
                  </a:moveTo>
                  <a:lnTo>
                    <a:pt x="10668" y="12192"/>
                  </a:lnTo>
                </a:path>
                <a:path w="20320" h="56515">
                  <a:moveTo>
                    <a:pt x="0" y="45720"/>
                  </a:moveTo>
                  <a:lnTo>
                    <a:pt x="1524" y="10668"/>
                  </a:lnTo>
                </a:path>
                <a:path w="20320" h="56515">
                  <a:moveTo>
                    <a:pt x="10668" y="10668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4654422" y="7972894"/>
              <a:ext cx="151130" cy="152400"/>
            </a:xfrm>
            <a:custGeom>
              <a:avLst/>
              <a:gdLst/>
              <a:ahLst/>
              <a:cxnLst/>
              <a:rect l="l" t="t" r="r" b="b"/>
              <a:pathLst>
                <a:path w="151129" h="152400">
                  <a:moveTo>
                    <a:pt x="108191" y="74676"/>
                  </a:moveTo>
                  <a:lnTo>
                    <a:pt x="80772" y="103632"/>
                  </a:lnTo>
                  <a:lnTo>
                    <a:pt x="73152" y="103632"/>
                  </a:lnTo>
                  <a:lnTo>
                    <a:pt x="45720" y="74676"/>
                  </a:lnTo>
                  <a:lnTo>
                    <a:pt x="47244" y="68580"/>
                  </a:lnTo>
                  <a:lnTo>
                    <a:pt x="73152" y="45720"/>
                  </a:lnTo>
                  <a:lnTo>
                    <a:pt x="80772" y="45720"/>
                  </a:lnTo>
                  <a:lnTo>
                    <a:pt x="108191" y="74676"/>
                  </a:lnTo>
                </a:path>
                <a:path w="151129" h="152400">
                  <a:moveTo>
                    <a:pt x="150863" y="76200"/>
                  </a:moveTo>
                  <a:lnTo>
                    <a:pt x="150863" y="86868"/>
                  </a:lnTo>
                  <a:lnTo>
                    <a:pt x="147815" y="99060"/>
                  </a:lnTo>
                  <a:lnTo>
                    <a:pt x="121907" y="137147"/>
                  </a:lnTo>
                  <a:lnTo>
                    <a:pt x="100571" y="146291"/>
                  </a:lnTo>
                  <a:lnTo>
                    <a:pt x="89916" y="150863"/>
                  </a:lnTo>
                  <a:lnTo>
                    <a:pt x="79248" y="152387"/>
                  </a:lnTo>
                  <a:lnTo>
                    <a:pt x="67056" y="150863"/>
                  </a:lnTo>
                  <a:lnTo>
                    <a:pt x="54864" y="149339"/>
                  </a:lnTo>
                  <a:lnTo>
                    <a:pt x="16764" y="123444"/>
                  </a:lnTo>
                  <a:lnTo>
                    <a:pt x="0" y="80772"/>
                  </a:lnTo>
                  <a:lnTo>
                    <a:pt x="0" y="70104"/>
                  </a:lnTo>
                  <a:lnTo>
                    <a:pt x="16764" y="27432"/>
                  </a:lnTo>
                  <a:lnTo>
                    <a:pt x="54864" y="3048"/>
                  </a:lnTo>
                  <a:lnTo>
                    <a:pt x="67056" y="0"/>
                  </a:lnTo>
                  <a:lnTo>
                    <a:pt x="79248" y="0"/>
                  </a:lnTo>
                  <a:lnTo>
                    <a:pt x="121907" y="15240"/>
                  </a:lnTo>
                  <a:lnTo>
                    <a:pt x="147815" y="51816"/>
                  </a:lnTo>
                  <a:lnTo>
                    <a:pt x="150863" y="64008"/>
                  </a:lnTo>
                  <a:lnTo>
                    <a:pt x="150863" y="7620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4940909" y="8020138"/>
              <a:ext cx="20320" cy="56515"/>
            </a:xfrm>
            <a:custGeom>
              <a:avLst/>
              <a:gdLst/>
              <a:ahLst/>
              <a:cxnLst/>
              <a:rect l="l" t="t" r="r" b="b"/>
              <a:pathLst>
                <a:path w="20320" h="56515">
                  <a:moveTo>
                    <a:pt x="19812" y="0"/>
                  </a:moveTo>
                  <a:lnTo>
                    <a:pt x="19812" y="56388"/>
                  </a:lnTo>
                </a:path>
                <a:path w="20320" h="56515">
                  <a:moveTo>
                    <a:pt x="10668" y="45720"/>
                  </a:moveTo>
                  <a:lnTo>
                    <a:pt x="0" y="47244"/>
                  </a:lnTo>
                </a:path>
                <a:path w="20320" h="56515">
                  <a:moveTo>
                    <a:pt x="0" y="10668"/>
                  </a:moveTo>
                  <a:lnTo>
                    <a:pt x="10668" y="12192"/>
                  </a:lnTo>
                </a:path>
                <a:path w="20320" h="56515">
                  <a:moveTo>
                    <a:pt x="0" y="45720"/>
                  </a:moveTo>
                  <a:lnTo>
                    <a:pt x="0" y="10668"/>
                  </a:lnTo>
                </a:path>
                <a:path w="20320" h="56515">
                  <a:moveTo>
                    <a:pt x="10668" y="10668"/>
                  </a:moveTo>
                  <a:lnTo>
                    <a:pt x="12192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4875390" y="7972894"/>
              <a:ext cx="151130" cy="152400"/>
            </a:xfrm>
            <a:custGeom>
              <a:avLst/>
              <a:gdLst/>
              <a:ahLst/>
              <a:cxnLst/>
              <a:rect l="l" t="t" r="r" b="b"/>
              <a:pathLst>
                <a:path w="151129" h="152400">
                  <a:moveTo>
                    <a:pt x="108191" y="74676"/>
                  </a:moveTo>
                  <a:lnTo>
                    <a:pt x="80759" y="103632"/>
                  </a:lnTo>
                  <a:lnTo>
                    <a:pt x="73139" y="103632"/>
                  </a:lnTo>
                  <a:lnTo>
                    <a:pt x="47231" y="82296"/>
                  </a:lnTo>
                  <a:lnTo>
                    <a:pt x="47231" y="68580"/>
                  </a:lnTo>
                  <a:lnTo>
                    <a:pt x="73139" y="45720"/>
                  </a:lnTo>
                  <a:lnTo>
                    <a:pt x="80759" y="45720"/>
                  </a:lnTo>
                  <a:lnTo>
                    <a:pt x="108191" y="74676"/>
                  </a:lnTo>
                </a:path>
                <a:path w="151129" h="152400">
                  <a:moveTo>
                    <a:pt x="150863" y="76200"/>
                  </a:moveTo>
                  <a:lnTo>
                    <a:pt x="150863" y="86868"/>
                  </a:lnTo>
                  <a:lnTo>
                    <a:pt x="147815" y="99060"/>
                  </a:lnTo>
                  <a:lnTo>
                    <a:pt x="143243" y="109728"/>
                  </a:lnTo>
                  <a:lnTo>
                    <a:pt x="131051" y="128016"/>
                  </a:lnTo>
                  <a:lnTo>
                    <a:pt x="121907" y="137147"/>
                  </a:lnTo>
                  <a:lnTo>
                    <a:pt x="111239" y="141719"/>
                  </a:lnTo>
                  <a:lnTo>
                    <a:pt x="102095" y="146291"/>
                  </a:lnTo>
                  <a:lnTo>
                    <a:pt x="89903" y="150863"/>
                  </a:lnTo>
                  <a:lnTo>
                    <a:pt x="79235" y="152387"/>
                  </a:lnTo>
                  <a:lnTo>
                    <a:pt x="67043" y="150863"/>
                  </a:lnTo>
                  <a:lnTo>
                    <a:pt x="54851" y="149339"/>
                  </a:lnTo>
                  <a:lnTo>
                    <a:pt x="9144" y="114300"/>
                  </a:lnTo>
                  <a:lnTo>
                    <a:pt x="6096" y="103632"/>
                  </a:lnTo>
                  <a:lnTo>
                    <a:pt x="1524" y="92964"/>
                  </a:lnTo>
                  <a:lnTo>
                    <a:pt x="0" y="80772"/>
                  </a:lnTo>
                  <a:lnTo>
                    <a:pt x="0" y="70104"/>
                  </a:lnTo>
                  <a:lnTo>
                    <a:pt x="1524" y="57912"/>
                  </a:lnTo>
                  <a:lnTo>
                    <a:pt x="6096" y="47244"/>
                  </a:lnTo>
                  <a:lnTo>
                    <a:pt x="9144" y="36576"/>
                  </a:lnTo>
                  <a:lnTo>
                    <a:pt x="44183" y="6096"/>
                  </a:lnTo>
                  <a:lnTo>
                    <a:pt x="67043" y="0"/>
                  </a:lnTo>
                  <a:lnTo>
                    <a:pt x="79235" y="0"/>
                  </a:lnTo>
                  <a:lnTo>
                    <a:pt x="121907" y="15240"/>
                  </a:lnTo>
                  <a:lnTo>
                    <a:pt x="147815" y="51816"/>
                  </a:lnTo>
                  <a:lnTo>
                    <a:pt x="150863" y="64008"/>
                  </a:lnTo>
                  <a:lnTo>
                    <a:pt x="150863" y="76200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1087045" y="6052819"/>
              <a:ext cx="2674620" cy="885825"/>
            </a:xfrm>
            <a:custGeom>
              <a:avLst/>
              <a:gdLst/>
              <a:ahLst/>
              <a:cxnLst/>
              <a:rect l="l" t="t" r="r" b="b"/>
              <a:pathLst>
                <a:path w="2674620" h="885825">
                  <a:moveTo>
                    <a:pt x="0" y="0"/>
                  </a:moveTo>
                  <a:lnTo>
                    <a:pt x="1524" y="822896"/>
                  </a:lnTo>
                </a:path>
                <a:path w="2674620" h="885825">
                  <a:moveTo>
                    <a:pt x="2674390" y="885367"/>
                  </a:moveTo>
                  <a:lnTo>
                    <a:pt x="2674390" y="473925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4134789" y="6033007"/>
              <a:ext cx="826135" cy="832485"/>
            </a:xfrm>
            <a:custGeom>
              <a:avLst/>
              <a:gdLst/>
              <a:ahLst/>
              <a:cxnLst/>
              <a:rect l="l" t="t" r="r" b="b"/>
              <a:pathLst>
                <a:path w="826135" h="832484">
                  <a:moveTo>
                    <a:pt x="0" y="4572"/>
                  </a:moveTo>
                  <a:lnTo>
                    <a:pt x="0" y="832040"/>
                  </a:lnTo>
                </a:path>
                <a:path w="826135" h="832484">
                  <a:moveTo>
                    <a:pt x="371817" y="824420"/>
                  </a:moveTo>
                  <a:lnTo>
                    <a:pt x="371817" y="4572"/>
                  </a:lnTo>
                </a:path>
                <a:path w="826135" h="832484">
                  <a:moveTo>
                    <a:pt x="600405" y="818324"/>
                  </a:moveTo>
                  <a:lnTo>
                    <a:pt x="600405" y="9144"/>
                  </a:lnTo>
                </a:path>
                <a:path w="826135" h="832484">
                  <a:moveTo>
                    <a:pt x="825931" y="824420"/>
                  </a:moveTo>
                  <a:lnTo>
                    <a:pt x="825931" y="0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3541991" y="6618173"/>
              <a:ext cx="1905" cy="318770"/>
            </a:xfrm>
            <a:custGeom>
              <a:avLst/>
              <a:gdLst/>
              <a:ahLst/>
              <a:cxnLst/>
              <a:rect l="l" t="t" r="r" b="b"/>
              <a:pathLst>
                <a:path w="1904" h="318770">
                  <a:moveTo>
                    <a:pt x="0" y="318490"/>
                  </a:moveTo>
                  <a:lnTo>
                    <a:pt x="1524" y="0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9" name="object 159" descr=""/>
          <p:cNvSpPr txBox="1"/>
          <p:nvPr/>
        </p:nvSpPr>
        <p:spPr>
          <a:xfrm>
            <a:off x="2177618" y="7023460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0" name="object 160" descr=""/>
          <p:cNvGrpSpPr/>
          <p:nvPr/>
        </p:nvGrpSpPr>
        <p:grpSpPr>
          <a:xfrm>
            <a:off x="2170544" y="6037579"/>
            <a:ext cx="158750" cy="977265"/>
            <a:chOff x="2170544" y="6037579"/>
            <a:chExt cx="158750" cy="977265"/>
          </a:xfrm>
        </p:grpSpPr>
        <p:pic>
          <p:nvPicPr>
            <p:cNvPr id="161" name="object 16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170544" y="6857466"/>
              <a:ext cx="158407" cy="156883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2249754" y="6037579"/>
              <a:ext cx="0" cy="822960"/>
            </a:xfrm>
            <a:custGeom>
              <a:avLst/>
              <a:gdLst/>
              <a:ahLst/>
              <a:cxnLst/>
              <a:rect l="l" t="t" r="r" b="b"/>
              <a:pathLst>
                <a:path w="0" h="822959">
                  <a:moveTo>
                    <a:pt x="0" y="0"/>
                  </a:moveTo>
                  <a:lnTo>
                    <a:pt x="0" y="822896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2489" y="321022"/>
            <a:ext cx="428117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38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5423458"/>
            <a:ext cx="5309168" cy="609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5645949"/>
            <a:ext cx="5309168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5868427"/>
            <a:ext cx="5309168" cy="60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6090918"/>
            <a:ext cx="5309168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6313397"/>
            <a:ext cx="5309168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6535890"/>
            <a:ext cx="5309168" cy="609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6758367"/>
            <a:ext cx="5309168" cy="6097"/>
          </a:xfrm>
          <a:prstGeom prst="rect">
            <a:avLst/>
          </a:prstGeom>
        </p:spPr>
      </p:pic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538440" y="4813908"/>
          <a:ext cx="6126480" cy="2165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91795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¿Cuáles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números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pares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polos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velocidades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MAT</a:t>
                      </a:r>
                      <a:r>
                        <a:rPr dirty="0" sz="10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devanados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separados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hps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SystemTechnik?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7837270"/>
            <a:ext cx="5309168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059761"/>
            <a:ext cx="5309168" cy="609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282240"/>
            <a:ext cx="5309168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504732"/>
            <a:ext cx="5309168" cy="609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727210"/>
            <a:ext cx="5309168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949702"/>
            <a:ext cx="5309168" cy="609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9172181"/>
            <a:ext cx="5309168" cy="6096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394671"/>
            <a:ext cx="5309168" cy="6097"/>
          </a:xfrm>
          <a:prstGeom prst="rect">
            <a:avLst/>
          </a:prstGeom>
        </p:spPr>
      </p:pic>
      <p:graphicFrame>
        <p:nvGraphicFramePr>
          <p:cNvPr id="23" name="object 23" descr=""/>
          <p:cNvGraphicFramePr>
            <a:graphicFrameLocks noGrp="1"/>
          </p:cNvGraphicFramePr>
          <p:nvPr/>
        </p:nvGraphicFramePr>
        <p:xfrm>
          <a:off x="538440" y="7227721"/>
          <a:ext cx="6126480" cy="2388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84785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baja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alta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según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5.4.2.3?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021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4" name="object 24" descr=""/>
          <p:cNvGrpSpPr/>
          <p:nvPr/>
        </p:nvGrpSpPr>
        <p:grpSpPr>
          <a:xfrm>
            <a:off x="1131227" y="1667141"/>
            <a:ext cx="3646804" cy="2385060"/>
            <a:chOff x="1131227" y="1667141"/>
            <a:chExt cx="3646804" cy="2385060"/>
          </a:xfrm>
        </p:grpSpPr>
        <p:sp>
          <p:nvSpPr>
            <p:cNvPr id="25" name="object 25" descr=""/>
            <p:cNvSpPr/>
            <p:nvPr/>
          </p:nvSpPr>
          <p:spPr>
            <a:xfrm>
              <a:off x="1164753" y="3823398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64753" y="3433279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64753" y="3043173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64753" y="2654579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64753" y="2264473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164753" y="1874354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64753" y="3628339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164753" y="3238220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164753" y="2849638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164753" y="2459532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164753" y="2069414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164753" y="1679308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390294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839836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290902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740444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189986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639527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090593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540135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615820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065362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516428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964446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415512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3865054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316120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765662" y="1679308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0"/>
                  </a:moveTo>
                  <a:lnTo>
                    <a:pt x="0" y="2339136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64753" y="1679308"/>
              <a:ext cx="3601085" cy="2339340"/>
            </a:xfrm>
            <a:custGeom>
              <a:avLst/>
              <a:gdLst/>
              <a:ahLst/>
              <a:cxnLst/>
              <a:rect l="l" t="t" r="r" b="b"/>
              <a:pathLst>
                <a:path w="3601085" h="2339340">
                  <a:moveTo>
                    <a:pt x="0" y="2339149"/>
                  </a:moveTo>
                  <a:lnTo>
                    <a:pt x="3600907" y="2339149"/>
                  </a:lnTo>
                  <a:lnTo>
                    <a:pt x="3600907" y="0"/>
                  </a:lnTo>
                  <a:lnTo>
                    <a:pt x="0" y="0"/>
                  </a:lnTo>
                  <a:lnTo>
                    <a:pt x="0" y="2339149"/>
                  </a:lnTo>
                  <a:close/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31227" y="1679308"/>
              <a:ext cx="3634740" cy="2372995"/>
            </a:xfrm>
            <a:custGeom>
              <a:avLst/>
              <a:gdLst/>
              <a:ahLst/>
              <a:cxnLst/>
              <a:rect l="l" t="t" r="r" b="b"/>
              <a:pathLst>
                <a:path w="3634740" h="2372995">
                  <a:moveTo>
                    <a:pt x="33526" y="0"/>
                  </a:moveTo>
                  <a:lnTo>
                    <a:pt x="33526" y="2339136"/>
                  </a:lnTo>
                </a:path>
                <a:path w="3634740" h="2372995">
                  <a:moveTo>
                    <a:pt x="0" y="2339136"/>
                  </a:moveTo>
                  <a:lnTo>
                    <a:pt x="33526" y="2339136"/>
                  </a:lnTo>
                </a:path>
                <a:path w="3634740" h="2372995">
                  <a:moveTo>
                    <a:pt x="0" y="1949030"/>
                  </a:moveTo>
                  <a:lnTo>
                    <a:pt x="33526" y="1949030"/>
                  </a:lnTo>
                </a:path>
                <a:path w="3634740" h="2372995">
                  <a:moveTo>
                    <a:pt x="0" y="1558912"/>
                  </a:moveTo>
                  <a:lnTo>
                    <a:pt x="33526" y="1558912"/>
                  </a:lnTo>
                </a:path>
                <a:path w="3634740" h="2372995">
                  <a:moveTo>
                    <a:pt x="0" y="1170330"/>
                  </a:moveTo>
                  <a:lnTo>
                    <a:pt x="33526" y="1170330"/>
                  </a:lnTo>
                </a:path>
                <a:path w="3634740" h="2372995">
                  <a:moveTo>
                    <a:pt x="0" y="780224"/>
                  </a:moveTo>
                  <a:lnTo>
                    <a:pt x="33526" y="780224"/>
                  </a:lnTo>
                </a:path>
                <a:path w="3634740" h="2372995">
                  <a:moveTo>
                    <a:pt x="0" y="390105"/>
                  </a:moveTo>
                  <a:lnTo>
                    <a:pt x="33526" y="390105"/>
                  </a:lnTo>
                </a:path>
                <a:path w="3634740" h="2372995">
                  <a:moveTo>
                    <a:pt x="0" y="0"/>
                  </a:moveTo>
                  <a:lnTo>
                    <a:pt x="33526" y="0"/>
                  </a:lnTo>
                </a:path>
                <a:path w="3634740" h="2372995">
                  <a:moveTo>
                    <a:pt x="33526" y="2339136"/>
                  </a:moveTo>
                  <a:lnTo>
                    <a:pt x="3634435" y="2339136"/>
                  </a:lnTo>
                </a:path>
                <a:path w="3634740" h="2372995">
                  <a:moveTo>
                    <a:pt x="33526" y="2372664"/>
                  </a:moveTo>
                  <a:lnTo>
                    <a:pt x="33526" y="2339136"/>
                  </a:lnTo>
                </a:path>
                <a:path w="3634740" h="2372995">
                  <a:moveTo>
                    <a:pt x="484593" y="2372664"/>
                  </a:moveTo>
                  <a:lnTo>
                    <a:pt x="484593" y="2339136"/>
                  </a:lnTo>
                </a:path>
                <a:path w="3634740" h="2372995">
                  <a:moveTo>
                    <a:pt x="934135" y="2372664"/>
                  </a:moveTo>
                  <a:lnTo>
                    <a:pt x="934135" y="2339136"/>
                  </a:lnTo>
                </a:path>
                <a:path w="3634740" h="2372995">
                  <a:moveTo>
                    <a:pt x="1385201" y="2372664"/>
                  </a:moveTo>
                  <a:lnTo>
                    <a:pt x="1385201" y="2339136"/>
                  </a:lnTo>
                </a:path>
                <a:path w="3634740" h="2372995">
                  <a:moveTo>
                    <a:pt x="1833219" y="2372664"/>
                  </a:moveTo>
                  <a:lnTo>
                    <a:pt x="1833219" y="2339136"/>
                  </a:lnTo>
                </a:path>
                <a:path w="3634740" h="2372995">
                  <a:moveTo>
                    <a:pt x="2284285" y="2372664"/>
                  </a:moveTo>
                  <a:lnTo>
                    <a:pt x="2284285" y="2339136"/>
                  </a:lnTo>
                </a:path>
                <a:path w="3634740" h="2372995">
                  <a:moveTo>
                    <a:pt x="2733827" y="2372664"/>
                  </a:moveTo>
                  <a:lnTo>
                    <a:pt x="2733827" y="2339136"/>
                  </a:lnTo>
                </a:path>
                <a:path w="3634740" h="2372995">
                  <a:moveTo>
                    <a:pt x="3184893" y="2372664"/>
                  </a:moveTo>
                  <a:lnTo>
                    <a:pt x="3184893" y="2339136"/>
                  </a:lnTo>
                </a:path>
                <a:path w="3634740" h="2372995">
                  <a:moveTo>
                    <a:pt x="3634435" y="2372664"/>
                  </a:moveTo>
                  <a:lnTo>
                    <a:pt x="3634435" y="2339136"/>
                  </a:lnTo>
                </a:path>
              </a:pathLst>
            </a:custGeom>
            <a:ln w="24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854897" y="4089558"/>
            <a:ext cx="905510" cy="382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 marR="41910">
              <a:lnSpc>
                <a:spcPct val="100000"/>
              </a:lnSpc>
              <a:spcBef>
                <a:spcPts val="125"/>
              </a:spcBef>
              <a:tabLst>
                <a:tab pos="387985" algn="l"/>
              </a:tabLst>
            </a:pPr>
            <a:r>
              <a:rPr dirty="0" sz="850" spc="-50">
                <a:latin typeface="Arial"/>
                <a:cs typeface="Arial"/>
              </a:rPr>
              <a:t>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25">
                <a:latin typeface="Arial"/>
                <a:cs typeface="Arial"/>
              </a:rPr>
              <a:t>200</a:t>
            </a:r>
            <a:endParaRPr sz="8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850" i="1">
                <a:latin typeface="Arial"/>
                <a:cs typeface="Arial"/>
              </a:rPr>
              <a:t>Ilustración</a:t>
            </a:r>
            <a:r>
              <a:rPr dirty="0" sz="850" spc="120">
                <a:latin typeface="Times New Roman"/>
                <a:cs typeface="Times New Roman"/>
              </a:rPr>
              <a:t> </a:t>
            </a:r>
            <a:r>
              <a:rPr dirty="0" sz="850" spc="-10" i="1">
                <a:latin typeface="Arial"/>
                <a:cs typeface="Arial"/>
              </a:rPr>
              <a:t>5.4.2.3</a:t>
            </a:r>
            <a:endParaRPr sz="85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815279" y="1338984"/>
            <a:ext cx="360045" cy="27482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spc="-20" b="1">
                <a:latin typeface="Arial"/>
                <a:cs typeface="Arial"/>
              </a:rPr>
              <a:t>M/Nm</a:t>
            </a:r>
            <a:endParaRPr sz="9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  <a:spcBef>
                <a:spcPts val="830"/>
              </a:spcBef>
            </a:pPr>
            <a:r>
              <a:rPr dirty="0" sz="850" spc="10"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</a:pPr>
            <a:r>
              <a:rPr dirty="0" sz="850" spc="-25">
                <a:latin typeface="Arial"/>
                <a:cs typeface="Arial"/>
              </a:rPr>
              <a:t>2,5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</a:pPr>
            <a:r>
              <a:rPr dirty="0" sz="850" spc="10"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</a:pPr>
            <a:r>
              <a:rPr dirty="0" sz="850" spc="-25">
                <a:latin typeface="Arial"/>
                <a:cs typeface="Arial"/>
              </a:rPr>
              <a:t>1,5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  <a:spcBef>
                <a:spcPts val="890"/>
              </a:spcBef>
            </a:pPr>
            <a:r>
              <a:rPr dirty="0" sz="850" spc="10"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</a:pPr>
            <a:r>
              <a:rPr dirty="0" sz="850" spc="-25">
                <a:latin typeface="Arial"/>
                <a:cs typeface="Arial"/>
              </a:rPr>
              <a:t>0,5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algn="r" marR="86995">
              <a:lnSpc>
                <a:spcPct val="100000"/>
              </a:lnSpc>
            </a:pPr>
            <a:r>
              <a:rPr dirty="0" sz="850" spc="10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959644" y="4089558"/>
            <a:ext cx="21336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"/>
                <a:cs typeface="Arial"/>
              </a:rPr>
              <a:t>400</a:t>
            </a:r>
            <a:endParaRPr sz="85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2410658" y="4089558"/>
            <a:ext cx="21336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"/>
                <a:cs typeface="Arial"/>
              </a:rPr>
              <a:t>600</a:t>
            </a:r>
            <a:endParaRPr sz="85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2860149" y="4089558"/>
            <a:ext cx="21336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5">
                <a:latin typeface="Arial"/>
                <a:cs typeface="Arial"/>
              </a:rPr>
              <a:t>800</a:t>
            </a:r>
            <a:endParaRPr sz="85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252247" y="4061529"/>
            <a:ext cx="1794510" cy="36639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45"/>
              </a:spcBef>
              <a:tabLst>
                <a:tab pos="487045" algn="l"/>
                <a:tab pos="937894" algn="l"/>
                <a:tab pos="1387475" algn="l"/>
              </a:tabLst>
            </a:pPr>
            <a:r>
              <a:rPr dirty="0" sz="850" spc="-20">
                <a:latin typeface="Arial"/>
                <a:cs typeface="Arial"/>
              </a:rPr>
              <a:t>1000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20">
                <a:latin typeface="Arial"/>
                <a:cs typeface="Arial"/>
              </a:rPr>
              <a:t>1200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20">
                <a:latin typeface="Arial"/>
                <a:cs typeface="Arial"/>
              </a:rPr>
              <a:t>1400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20">
                <a:latin typeface="Arial"/>
                <a:cs typeface="Arial"/>
              </a:rPr>
              <a:t>1600</a:t>
            </a:r>
            <a:endParaRPr sz="850">
              <a:latin typeface="Arial"/>
              <a:cs typeface="Arial"/>
            </a:endParaRPr>
          </a:p>
          <a:p>
            <a:pPr algn="r" marR="68580">
              <a:lnSpc>
                <a:spcPct val="100000"/>
              </a:lnSpc>
              <a:spcBef>
                <a:spcPts val="270"/>
              </a:spcBef>
            </a:pPr>
            <a:r>
              <a:rPr dirty="0" sz="950" b="1">
                <a:latin typeface="Arial"/>
                <a:cs typeface="Arial"/>
              </a:rPr>
              <a:t>n/min</a:t>
            </a:r>
            <a:r>
              <a:rPr dirty="0" baseline="42735" sz="97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27926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117004" y="9808256"/>
            <a:ext cx="5918200" cy="531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5.4.3.1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50" i="1">
                <a:latin typeface="Symbol"/>
                <a:cs typeface="Symbol"/>
              </a:rPr>
              <a:t>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50" i="1">
                <a:latin typeface="Symbol"/>
                <a:cs typeface="Symbol"/>
              </a:rPr>
              <a:t>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devanados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separados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433070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5.4.3</a:t>
            </a:r>
            <a:r>
              <a:rPr dirty="0" sz="1200" spc="5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Rendimiento,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factor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potencia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devanados</a:t>
            </a:r>
            <a:endParaRPr sz="1200">
              <a:latin typeface="Arial"/>
              <a:cs typeface="Arial"/>
            </a:endParaRPr>
          </a:p>
          <a:p>
            <a:pPr marL="467359">
              <a:lnSpc>
                <a:spcPct val="100000"/>
              </a:lnSpc>
              <a:spcBef>
                <a:spcPts val="265"/>
              </a:spcBef>
            </a:pPr>
            <a:r>
              <a:rPr dirty="0" sz="1200" spc="-10" b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800162"/>
            <a:ext cx="5989955" cy="24225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baja.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separados),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POWER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METER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1091)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5.4.3.1.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347214" y="5827280"/>
            <a:ext cx="2727960" cy="3589020"/>
            <a:chOff x="2347214" y="5827280"/>
            <a:chExt cx="2727960" cy="3589020"/>
          </a:xfrm>
        </p:grpSpPr>
        <p:sp>
          <p:nvSpPr>
            <p:cNvPr id="10" name="object 10" descr=""/>
            <p:cNvSpPr/>
            <p:nvPr/>
          </p:nvSpPr>
          <p:spPr>
            <a:xfrm>
              <a:off x="4579759" y="8926842"/>
              <a:ext cx="494030" cy="487680"/>
            </a:xfrm>
            <a:custGeom>
              <a:avLst/>
              <a:gdLst/>
              <a:ahLst/>
              <a:cxnLst/>
              <a:rect l="l" t="t" r="r" b="b"/>
              <a:pathLst>
                <a:path w="494029" h="487679">
                  <a:moveTo>
                    <a:pt x="246862" y="0"/>
                  </a:moveTo>
                  <a:lnTo>
                    <a:pt x="227050" y="1524"/>
                  </a:lnTo>
                  <a:lnTo>
                    <a:pt x="205714" y="3048"/>
                  </a:lnTo>
                  <a:lnTo>
                    <a:pt x="187426" y="7620"/>
                  </a:lnTo>
                  <a:lnTo>
                    <a:pt x="147815" y="21336"/>
                  </a:lnTo>
                  <a:lnTo>
                    <a:pt x="95999" y="51816"/>
                  </a:lnTo>
                  <a:lnTo>
                    <a:pt x="65519" y="80772"/>
                  </a:lnTo>
                  <a:lnTo>
                    <a:pt x="51803" y="94475"/>
                  </a:lnTo>
                  <a:lnTo>
                    <a:pt x="30467" y="128003"/>
                  </a:lnTo>
                  <a:lnTo>
                    <a:pt x="13716" y="164579"/>
                  </a:lnTo>
                  <a:lnTo>
                    <a:pt x="3048" y="204203"/>
                  </a:lnTo>
                  <a:lnTo>
                    <a:pt x="0" y="245338"/>
                  </a:lnTo>
                  <a:lnTo>
                    <a:pt x="3048" y="284962"/>
                  </a:lnTo>
                  <a:lnTo>
                    <a:pt x="13716" y="323062"/>
                  </a:lnTo>
                  <a:lnTo>
                    <a:pt x="30467" y="361162"/>
                  </a:lnTo>
                  <a:lnTo>
                    <a:pt x="53327" y="394677"/>
                  </a:lnTo>
                  <a:lnTo>
                    <a:pt x="79235" y="423633"/>
                  </a:lnTo>
                  <a:lnTo>
                    <a:pt x="112763" y="448017"/>
                  </a:lnTo>
                  <a:lnTo>
                    <a:pt x="149339" y="467829"/>
                  </a:lnTo>
                  <a:lnTo>
                    <a:pt x="187426" y="481545"/>
                  </a:lnTo>
                  <a:lnTo>
                    <a:pt x="227050" y="487641"/>
                  </a:lnTo>
                  <a:lnTo>
                    <a:pt x="268198" y="487641"/>
                  </a:lnTo>
                  <a:lnTo>
                    <a:pt x="307822" y="480021"/>
                  </a:lnTo>
                  <a:lnTo>
                    <a:pt x="345909" y="467829"/>
                  </a:lnTo>
                  <a:lnTo>
                    <a:pt x="382485" y="448017"/>
                  </a:lnTo>
                  <a:lnTo>
                    <a:pt x="414489" y="423633"/>
                  </a:lnTo>
                  <a:lnTo>
                    <a:pt x="441921" y="394677"/>
                  </a:lnTo>
                  <a:lnTo>
                    <a:pt x="454113" y="376402"/>
                  </a:lnTo>
                  <a:lnTo>
                    <a:pt x="464781" y="361162"/>
                  </a:lnTo>
                  <a:lnTo>
                    <a:pt x="473925" y="341350"/>
                  </a:lnTo>
                  <a:lnTo>
                    <a:pt x="481533" y="323062"/>
                  </a:lnTo>
                  <a:lnTo>
                    <a:pt x="490677" y="283438"/>
                  </a:lnTo>
                  <a:lnTo>
                    <a:pt x="493725" y="263626"/>
                  </a:lnTo>
                  <a:lnTo>
                    <a:pt x="493725" y="224015"/>
                  </a:lnTo>
                  <a:lnTo>
                    <a:pt x="486105" y="184391"/>
                  </a:lnTo>
                  <a:lnTo>
                    <a:pt x="464781" y="128003"/>
                  </a:lnTo>
                  <a:lnTo>
                    <a:pt x="441921" y="94475"/>
                  </a:lnTo>
                  <a:lnTo>
                    <a:pt x="414489" y="65532"/>
                  </a:lnTo>
                  <a:lnTo>
                    <a:pt x="382485" y="41148"/>
                  </a:lnTo>
                  <a:lnTo>
                    <a:pt x="364197" y="28956"/>
                  </a:lnTo>
                  <a:lnTo>
                    <a:pt x="327621" y="13716"/>
                  </a:lnTo>
                  <a:lnTo>
                    <a:pt x="307822" y="7620"/>
                  </a:lnTo>
                  <a:lnTo>
                    <a:pt x="288010" y="3048"/>
                  </a:lnTo>
                  <a:lnTo>
                    <a:pt x="266674" y="1524"/>
                  </a:lnTo>
                  <a:lnTo>
                    <a:pt x="2468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56421" y="9179801"/>
              <a:ext cx="2208530" cy="1905"/>
            </a:xfrm>
            <a:custGeom>
              <a:avLst/>
              <a:gdLst/>
              <a:ahLst/>
              <a:cxnLst/>
              <a:rect l="l" t="t" r="r" b="b"/>
              <a:pathLst>
                <a:path w="2208529" h="1904">
                  <a:moveTo>
                    <a:pt x="0" y="0"/>
                  </a:moveTo>
                  <a:lnTo>
                    <a:pt x="2208098" y="1524"/>
                  </a:lnTo>
                </a:path>
              </a:pathLst>
            </a:custGeom>
            <a:ln w="18288">
              <a:solidFill>
                <a:srgbClr val="7F7F7F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6231" y="5827280"/>
              <a:ext cx="158483" cy="14173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549612" y="6284455"/>
              <a:ext cx="1216660" cy="1467485"/>
            </a:xfrm>
            <a:custGeom>
              <a:avLst/>
              <a:gdLst/>
              <a:ahLst/>
              <a:cxnLst/>
              <a:rect l="l" t="t" r="r" b="b"/>
              <a:pathLst>
                <a:path w="1216660" h="1467484">
                  <a:moveTo>
                    <a:pt x="0" y="1467485"/>
                  </a:moveTo>
                  <a:lnTo>
                    <a:pt x="1216050" y="1467485"/>
                  </a:lnTo>
                  <a:lnTo>
                    <a:pt x="1216050" y="0"/>
                  </a:lnTo>
                  <a:lnTo>
                    <a:pt x="0" y="0"/>
                  </a:lnTo>
                  <a:lnTo>
                    <a:pt x="0" y="146748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08297" y="6674561"/>
              <a:ext cx="285115" cy="283845"/>
            </a:xfrm>
            <a:custGeom>
              <a:avLst/>
              <a:gdLst/>
              <a:ahLst/>
              <a:cxnLst/>
              <a:rect l="l" t="t" r="r" b="b"/>
              <a:pathLst>
                <a:path w="285114" h="283845">
                  <a:moveTo>
                    <a:pt x="284975" y="140195"/>
                  </a:moveTo>
                  <a:lnTo>
                    <a:pt x="284975" y="156959"/>
                  </a:lnTo>
                  <a:lnTo>
                    <a:pt x="283451" y="172199"/>
                  </a:lnTo>
                  <a:lnTo>
                    <a:pt x="263639" y="217906"/>
                  </a:lnTo>
                  <a:lnTo>
                    <a:pt x="230111" y="252958"/>
                  </a:lnTo>
                  <a:lnTo>
                    <a:pt x="187439" y="275818"/>
                  </a:lnTo>
                  <a:lnTo>
                    <a:pt x="138671" y="283438"/>
                  </a:lnTo>
                  <a:lnTo>
                    <a:pt x="121920" y="280390"/>
                  </a:lnTo>
                  <a:lnTo>
                    <a:pt x="106680" y="278866"/>
                  </a:lnTo>
                  <a:lnTo>
                    <a:pt x="60960" y="259054"/>
                  </a:lnTo>
                  <a:lnTo>
                    <a:pt x="25908" y="224002"/>
                  </a:lnTo>
                  <a:lnTo>
                    <a:pt x="6096" y="181343"/>
                  </a:lnTo>
                  <a:lnTo>
                    <a:pt x="1524" y="164579"/>
                  </a:lnTo>
                  <a:lnTo>
                    <a:pt x="0" y="149339"/>
                  </a:lnTo>
                  <a:lnTo>
                    <a:pt x="0" y="132575"/>
                  </a:lnTo>
                  <a:lnTo>
                    <a:pt x="1524" y="117335"/>
                  </a:lnTo>
                  <a:lnTo>
                    <a:pt x="6096" y="102095"/>
                  </a:lnTo>
                  <a:lnTo>
                    <a:pt x="9144" y="85331"/>
                  </a:lnTo>
                  <a:lnTo>
                    <a:pt x="36576" y="44196"/>
                  </a:lnTo>
                  <a:lnTo>
                    <a:pt x="76200" y="15240"/>
                  </a:lnTo>
                  <a:lnTo>
                    <a:pt x="106680" y="4572"/>
                  </a:lnTo>
                  <a:lnTo>
                    <a:pt x="121920" y="0"/>
                  </a:lnTo>
                  <a:lnTo>
                    <a:pt x="153911" y="0"/>
                  </a:lnTo>
                  <a:lnTo>
                    <a:pt x="170675" y="1524"/>
                  </a:lnTo>
                  <a:lnTo>
                    <a:pt x="230111" y="27432"/>
                  </a:lnTo>
                  <a:lnTo>
                    <a:pt x="263639" y="63995"/>
                  </a:lnTo>
                  <a:lnTo>
                    <a:pt x="284975" y="123431"/>
                  </a:lnTo>
                  <a:lnTo>
                    <a:pt x="284975" y="140195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862006" y="6548081"/>
              <a:ext cx="550545" cy="723900"/>
            </a:xfrm>
            <a:custGeom>
              <a:avLst/>
              <a:gdLst/>
              <a:ahLst/>
              <a:cxnLst/>
              <a:rect l="l" t="t" r="r" b="b"/>
              <a:pathLst>
                <a:path w="550545" h="723900">
                  <a:moveTo>
                    <a:pt x="0" y="723836"/>
                  </a:moveTo>
                  <a:lnTo>
                    <a:pt x="550125" y="719264"/>
                  </a:lnTo>
                </a:path>
                <a:path w="550545" h="723900">
                  <a:moveTo>
                    <a:pt x="283438" y="614121"/>
                  </a:moveTo>
                  <a:lnTo>
                    <a:pt x="281914" y="723836"/>
                  </a:lnTo>
                </a:path>
                <a:path w="550545" h="723900">
                  <a:moveTo>
                    <a:pt x="74676" y="0"/>
                  </a:moveTo>
                  <a:lnTo>
                    <a:pt x="294106" y="4572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147731" y="6552653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w="0" h="494029">
                  <a:moveTo>
                    <a:pt x="0" y="0"/>
                  </a:moveTo>
                  <a:lnTo>
                    <a:pt x="0" y="493737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71150" y="6804088"/>
              <a:ext cx="546100" cy="3175"/>
            </a:xfrm>
            <a:custGeom>
              <a:avLst/>
              <a:gdLst/>
              <a:ahLst/>
              <a:cxnLst/>
              <a:rect l="l" t="t" r="r" b="b"/>
              <a:pathLst>
                <a:path w="546100" h="3175">
                  <a:moveTo>
                    <a:pt x="0" y="0"/>
                  </a:moveTo>
                  <a:lnTo>
                    <a:pt x="545553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599395" y="7417697"/>
            <a:ext cx="1068705" cy="265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4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UNIVERSAL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POWER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40"/>
              </a:lnSpc>
            </a:pPr>
            <a:r>
              <a:rPr dirty="0" sz="800">
                <a:latin typeface="Arial"/>
                <a:cs typeface="Arial"/>
              </a:rPr>
              <a:t>METER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1091)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280502" y="4332173"/>
            <a:ext cx="4142740" cy="4247515"/>
            <a:chOff x="1280502" y="4332173"/>
            <a:chExt cx="4142740" cy="4247515"/>
          </a:xfrm>
        </p:grpSpPr>
        <p:sp>
          <p:nvSpPr>
            <p:cNvPr id="20" name="object 20" descr=""/>
            <p:cNvSpPr/>
            <p:nvPr/>
          </p:nvSpPr>
          <p:spPr>
            <a:xfrm>
              <a:off x="4125645" y="7046391"/>
              <a:ext cx="44450" cy="109855"/>
            </a:xfrm>
            <a:custGeom>
              <a:avLst/>
              <a:gdLst/>
              <a:ahLst/>
              <a:cxnLst/>
              <a:rect l="l" t="t" r="r" b="b"/>
              <a:pathLst>
                <a:path w="44450" h="109854">
                  <a:moveTo>
                    <a:pt x="0" y="109716"/>
                  </a:moveTo>
                  <a:lnTo>
                    <a:pt x="44197" y="109716"/>
                  </a:lnTo>
                  <a:lnTo>
                    <a:pt x="44197" y="0"/>
                  </a:lnTo>
                  <a:lnTo>
                    <a:pt x="0" y="0"/>
                  </a:lnTo>
                  <a:lnTo>
                    <a:pt x="0" y="109716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936682" y="6548081"/>
              <a:ext cx="1905" cy="260985"/>
            </a:xfrm>
            <a:custGeom>
              <a:avLst/>
              <a:gdLst/>
              <a:ahLst/>
              <a:cxnLst/>
              <a:rect l="l" t="t" r="r" b="b"/>
              <a:pathLst>
                <a:path w="1904" h="260984">
                  <a:moveTo>
                    <a:pt x="1524" y="0"/>
                  </a:moveTo>
                  <a:lnTo>
                    <a:pt x="0" y="26057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3335" y="6727901"/>
              <a:ext cx="152387" cy="152387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9619" y="7197242"/>
              <a:ext cx="152387" cy="15087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2132" y="6733984"/>
              <a:ext cx="152387" cy="1524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04512" y="7197242"/>
              <a:ext cx="152387" cy="152387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844408" y="5313743"/>
              <a:ext cx="3420110" cy="3256915"/>
            </a:xfrm>
            <a:custGeom>
              <a:avLst/>
              <a:gdLst/>
              <a:ahLst/>
              <a:cxnLst/>
              <a:rect l="l" t="t" r="r" b="b"/>
              <a:pathLst>
                <a:path w="3420110" h="3256915">
                  <a:moveTo>
                    <a:pt x="1956650" y="1421765"/>
                  </a:moveTo>
                  <a:lnTo>
                    <a:pt x="1959698" y="47231"/>
                  </a:lnTo>
                </a:path>
                <a:path w="3420110" h="3256915">
                  <a:moveTo>
                    <a:pt x="3023362" y="2578392"/>
                  </a:moveTo>
                  <a:lnTo>
                    <a:pt x="3017266" y="1484249"/>
                  </a:lnTo>
                </a:path>
                <a:path w="3420110" h="3256915">
                  <a:moveTo>
                    <a:pt x="2752115" y="3180321"/>
                  </a:moveTo>
                  <a:lnTo>
                    <a:pt x="2750591" y="2560104"/>
                  </a:lnTo>
                </a:path>
                <a:path w="3420110" h="3256915">
                  <a:moveTo>
                    <a:pt x="3027934" y="2567724"/>
                  </a:moveTo>
                  <a:lnTo>
                    <a:pt x="2746019" y="2564676"/>
                  </a:lnTo>
                </a:path>
                <a:path w="3420110" h="3256915">
                  <a:moveTo>
                    <a:pt x="3026410" y="1494917"/>
                  </a:moveTo>
                  <a:lnTo>
                    <a:pt x="2723159" y="1496441"/>
                  </a:lnTo>
                </a:path>
                <a:path w="3420110" h="3256915">
                  <a:moveTo>
                    <a:pt x="3416515" y="1962746"/>
                  </a:moveTo>
                  <a:lnTo>
                    <a:pt x="3418039" y="41148"/>
                  </a:lnTo>
                </a:path>
                <a:path w="3420110" h="3256915">
                  <a:moveTo>
                    <a:pt x="3419563" y="1962746"/>
                  </a:moveTo>
                  <a:lnTo>
                    <a:pt x="2714015" y="1950554"/>
                  </a:lnTo>
                </a:path>
                <a:path w="3420110" h="3256915">
                  <a:moveTo>
                    <a:pt x="2394000" y="3206229"/>
                  </a:moveTo>
                  <a:lnTo>
                    <a:pt x="2384856" y="2564676"/>
                  </a:lnTo>
                </a:path>
                <a:path w="3420110" h="3256915">
                  <a:moveTo>
                    <a:pt x="2499144" y="455637"/>
                  </a:moveTo>
                  <a:lnTo>
                    <a:pt x="2499144" y="47231"/>
                  </a:lnTo>
                </a:path>
                <a:path w="3420110" h="3256915">
                  <a:moveTo>
                    <a:pt x="1524" y="0"/>
                  </a:moveTo>
                  <a:lnTo>
                    <a:pt x="1524" y="2843542"/>
                  </a:lnTo>
                </a:path>
                <a:path w="3420110" h="3256915">
                  <a:moveTo>
                    <a:pt x="0" y="2834398"/>
                  </a:moveTo>
                  <a:lnTo>
                    <a:pt x="1459865" y="2834398"/>
                  </a:lnTo>
                </a:path>
                <a:path w="3420110" h="3256915">
                  <a:moveTo>
                    <a:pt x="571449" y="50292"/>
                  </a:moveTo>
                  <a:lnTo>
                    <a:pt x="571449" y="3204705"/>
                  </a:lnTo>
                </a:path>
                <a:path w="3420110" h="3256915">
                  <a:moveTo>
                    <a:pt x="205714" y="0"/>
                  </a:moveTo>
                  <a:lnTo>
                    <a:pt x="205714" y="2752115"/>
                  </a:lnTo>
                </a:path>
                <a:path w="3420110" h="3256915">
                  <a:moveTo>
                    <a:pt x="1671688" y="3256508"/>
                  </a:moveTo>
                  <a:lnTo>
                    <a:pt x="1673212" y="2738399"/>
                  </a:lnTo>
                </a:path>
                <a:path w="3420110" h="3256915">
                  <a:moveTo>
                    <a:pt x="1676260" y="2746019"/>
                  </a:moveTo>
                  <a:lnTo>
                    <a:pt x="204190" y="2746019"/>
                  </a:lnTo>
                </a:path>
                <a:path w="3420110" h="3256915">
                  <a:moveTo>
                    <a:pt x="1456817" y="3256508"/>
                  </a:moveTo>
                  <a:lnTo>
                    <a:pt x="1456817" y="2826778"/>
                  </a:lnTo>
                </a:path>
                <a:path w="3420110" h="3256915">
                  <a:moveTo>
                    <a:pt x="1507109" y="2578392"/>
                  </a:moveTo>
                  <a:lnTo>
                    <a:pt x="1514729" y="47231"/>
                  </a:lnTo>
                </a:path>
                <a:path w="3420110" h="3256915">
                  <a:moveTo>
                    <a:pt x="2387904" y="2581440"/>
                  </a:moveTo>
                  <a:lnTo>
                    <a:pt x="1499489" y="2573820"/>
                  </a:lnTo>
                </a:path>
                <a:path w="3420110" h="3256915">
                  <a:moveTo>
                    <a:pt x="3140697" y="458685"/>
                  </a:moveTo>
                  <a:lnTo>
                    <a:pt x="2491524" y="460209"/>
                  </a:lnTo>
                </a:path>
                <a:path w="3420110" h="3256915">
                  <a:moveTo>
                    <a:pt x="3139173" y="2785643"/>
                  </a:moveTo>
                  <a:lnTo>
                    <a:pt x="3131553" y="449541"/>
                  </a:lnTo>
                </a:path>
                <a:path w="3420110" h="3256915">
                  <a:moveTo>
                    <a:pt x="3140697" y="2774975"/>
                  </a:moveTo>
                  <a:lnTo>
                    <a:pt x="2982214" y="2778023"/>
                  </a:lnTo>
                </a:path>
                <a:path w="3420110" h="3256915">
                  <a:moveTo>
                    <a:pt x="2979166" y="3180321"/>
                  </a:moveTo>
                  <a:lnTo>
                    <a:pt x="2983738" y="2774975"/>
                  </a:lnTo>
                </a:path>
                <a:path w="3420110" h="3256915">
                  <a:moveTo>
                    <a:pt x="3283940" y="2881642"/>
                  </a:moveTo>
                  <a:lnTo>
                    <a:pt x="3276320" y="274294"/>
                  </a:lnTo>
                </a:path>
                <a:path w="3420110" h="3256915">
                  <a:moveTo>
                    <a:pt x="3283940" y="277342"/>
                  </a:moveTo>
                  <a:lnTo>
                    <a:pt x="3067545" y="274294"/>
                  </a:lnTo>
                </a:path>
                <a:path w="3420110" h="3256915">
                  <a:moveTo>
                    <a:pt x="3078213" y="284962"/>
                  </a:moveTo>
                  <a:lnTo>
                    <a:pt x="3072117" y="47231"/>
                  </a:lnTo>
                </a:path>
                <a:path w="3420110" h="3256915">
                  <a:moveTo>
                    <a:pt x="3279368" y="2869450"/>
                  </a:moveTo>
                  <a:lnTo>
                    <a:pt x="3189465" y="2874022"/>
                  </a:lnTo>
                </a:path>
                <a:path w="3420110" h="3256915">
                  <a:moveTo>
                    <a:pt x="3189465" y="3181845"/>
                  </a:moveTo>
                  <a:lnTo>
                    <a:pt x="3197085" y="2864878"/>
                  </a:lnTo>
                </a:path>
              </a:pathLst>
            </a:custGeom>
            <a:ln w="1828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170174" y="4336935"/>
              <a:ext cx="2247900" cy="1089660"/>
            </a:xfrm>
            <a:custGeom>
              <a:avLst/>
              <a:gdLst/>
              <a:ahLst/>
              <a:cxnLst/>
              <a:rect l="l" t="t" r="r" b="b"/>
              <a:pathLst>
                <a:path w="2247900" h="1089660">
                  <a:moveTo>
                    <a:pt x="0" y="1089571"/>
                  </a:moveTo>
                  <a:lnTo>
                    <a:pt x="2247709" y="1089571"/>
                  </a:lnTo>
                  <a:lnTo>
                    <a:pt x="2247709" y="0"/>
                  </a:lnTo>
                  <a:lnTo>
                    <a:pt x="0" y="0"/>
                  </a:lnTo>
                  <a:lnTo>
                    <a:pt x="0" y="108957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289710" y="5379262"/>
              <a:ext cx="299085" cy="3140710"/>
            </a:xfrm>
            <a:custGeom>
              <a:avLst/>
              <a:gdLst/>
              <a:ahLst/>
              <a:cxnLst/>
              <a:rect l="l" t="t" r="r" b="b"/>
              <a:pathLst>
                <a:path w="299084" h="3140709">
                  <a:moveTo>
                    <a:pt x="297154" y="3048"/>
                  </a:moveTo>
                  <a:lnTo>
                    <a:pt x="298678" y="3139186"/>
                  </a:lnTo>
                </a:path>
                <a:path w="299084" h="3140709">
                  <a:moveTo>
                    <a:pt x="0" y="0"/>
                  </a:moveTo>
                  <a:lnTo>
                    <a:pt x="0" y="3140710"/>
                  </a:lnTo>
                </a:path>
              </a:pathLst>
            </a:custGeom>
            <a:ln w="1828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3619207" y="4444575"/>
            <a:ext cx="1338580" cy="3225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417830" marR="5080" indent="-405765">
              <a:lnSpc>
                <a:spcPts val="114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745687" y="5069368"/>
            <a:ext cx="8953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265291" y="5069368"/>
            <a:ext cx="8953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833678" y="5069368"/>
            <a:ext cx="8953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288531" y="5069368"/>
            <a:ext cx="10223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207082" y="5080084"/>
            <a:ext cx="996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3165411" y="5204028"/>
            <a:ext cx="2263775" cy="4566285"/>
            <a:chOff x="3165411" y="5204028"/>
            <a:chExt cx="2263775" cy="4566285"/>
          </a:xfrm>
        </p:grpSpPr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3881" y="5213159"/>
              <a:ext cx="153911" cy="152400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4910" y="5213159"/>
              <a:ext cx="152387" cy="15240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64317" y="5204028"/>
              <a:ext cx="152387" cy="150863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38575" y="5204028"/>
              <a:ext cx="153911" cy="150863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78365" y="5213159"/>
              <a:ext cx="153911" cy="152400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170174" y="8410258"/>
              <a:ext cx="2254250" cy="1355090"/>
            </a:xfrm>
            <a:custGeom>
              <a:avLst/>
              <a:gdLst/>
              <a:ahLst/>
              <a:cxnLst/>
              <a:rect l="l" t="t" r="r" b="b"/>
              <a:pathLst>
                <a:path w="2254250" h="1355090">
                  <a:moveTo>
                    <a:pt x="0" y="1354721"/>
                  </a:moveTo>
                  <a:lnTo>
                    <a:pt x="2253805" y="1354721"/>
                  </a:lnTo>
                  <a:lnTo>
                    <a:pt x="2253805" y="0"/>
                  </a:lnTo>
                  <a:lnTo>
                    <a:pt x="0" y="0"/>
                  </a:lnTo>
                  <a:lnTo>
                    <a:pt x="0" y="135472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3323577" y="8676420"/>
            <a:ext cx="882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3270618" y="8570124"/>
            <a:ext cx="1776095" cy="612775"/>
            <a:chOff x="3270618" y="8570124"/>
            <a:chExt cx="1776095" cy="612775"/>
          </a:xfrm>
        </p:grpSpPr>
        <p:sp>
          <p:nvSpPr>
            <p:cNvPr id="44" name="object 44" descr=""/>
            <p:cNvSpPr/>
            <p:nvPr/>
          </p:nvSpPr>
          <p:spPr>
            <a:xfrm>
              <a:off x="3273793" y="8573299"/>
              <a:ext cx="1769745" cy="384175"/>
            </a:xfrm>
            <a:custGeom>
              <a:avLst/>
              <a:gdLst/>
              <a:ahLst/>
              <a:cxnLst/>
              <a:rect l="l" t="t" r="r" b="b"/>
              <a:pathLst>
                <a:path w="1769745" h="384175">
                  <a:moveTo>
                    <a:pt x="211823" y="27432"/>
                  </a:moveTo>
                  <a:lnTo>
                    <a:pt x="211823" y="33528"/>
                  </a:lnTo>
                  <a:lnTo>
                    <a:pt x="213347" y="35052"/>
                  </a:lnTo>
                  <a:lnTo>
                    <a:pt x="214871" y="38100"/>
                  </a:lnTo>
                  <a:lnTo>
                    <a:pt x="216395" y="39624"/>
                  </a:lnTo>
                  <a:lnTo>
                    <a:pt x="217919" y="42672"/>
                  </a:lnTo>
                  <a:lnTo>
                    <a:pt x="219443" y="44196"/>
                  </a:lnTo>
                  <a:lnTo>
                    <a:pt x="220967" y="47244"/>
                  </a:lnTo>
                  <a:lnTo>
                    <a:pt x="222491" y="48768"/>
                  </a:lnTo>
                  <a:lnTo>
                    <a:pt x="225539" y="50292"/>
                  </a:lnTo>
                  <a:lnTo>
                    <a:pt x="228587" y="51816"/>
                  </a:lnTo>
                  <a:lnTo>
                    <a:pt x="230111" y="53340"/>
                  </a:lnTo>
                  <a:lnTo>
                    <a:pt x="233159" y="54864"/>
                  </a:lnTo>
                  <a:lnTo>
                    <a:pt x="248399" y="54864"/>
                  </a:lnTo>
                  <a:lnTo>
                    <a:pt x="254495" y="51816"/>
                  </a:lnTo>
                  <a:lnTo>
                    <a:pt x="256019" y="50292"/>
                  </a:lnTo>
                  <a:lnTo>
                    <a:pt x="259054" y="48768"/>
                  </a:lnTo>
                  <a:lnTo>
                    <a:pt x="260578" y="47244"/>
                  </a:lnTo>
                  <a:lnTo>
                    <a:pt x="262102" y="44196"/>
                  </a:lnTo>
                  <a:lnTo>
                    <a:pt x="266674" y="39624"/>
                  </a:lnTo>
                  <a:lnTo>
                    <a:pt x="266674" y="38100"/>
                  </a:lnTo>
                  <a:lnTo>
                    <a:pt x="268198" y="35052"/>
                  </a:lnTo>
                  <a:lnTo>
                    <a:pt x="269722" y="33528"/>
                  </a:lnTo>
                  <a:lnTo>
                    <a:pt x="269722" y="21336"/>
                  </a:lnTo>
                  <a:lnTo>
                    <a:pt x="268198" y="19812"/>
                  </a:lnTo>
                  <a:lnTo>
                    <a:pt x="266674" y="16764"/>
                  </a:lnTo>
                  <a:lnTo>
                    <a:pt x="266674" y="13716"/>
                  </a:lnTo>
                  <a:lnTo>
                    <a:pt x="263626" y="12192"/>
                  </a:lnTo>
                  <a:lnTo>
                    <a:pt x="262102" y="9144"/>
                  </a:lnTo>
                  <a:lnTo>
                    <a:pt x="260578" y="7620"/>
                  </a:lnTo>
                  <a:lnTo>
                    <a:pt x="259054" y="6096"/>
                  </a:lnTo>
                  <a:lnTo>
                    <a:pt x="256019" y="4572"/>
                  </a:lnTo>
                  <a:lnTo>
                    <a:pt x="254495" y="3048"/>
                  </a:lnTo>
                  <a:lnTo>
                    <a:pt x="248399" y="0"/>
                  </a:lnTo>
                  <a:lnTo>
                    <a:pt x="233159" y="0"/>
                  </a:lnTo>
                  <a:lnTo>
                    <a:pt x="230111" y="1524"/>
                  </a:lnTo>
                  <a:lnTo>
                    <a:pt x="228587" y="3048"/>
                  </a:lnTo>
                  <a:lnTo>
                    <a:pt x="222491" y="6096"/>
                  </a:lnTo>
                  <a:lnTo>
                    <a:pt x="219443" y="9144"/>
                  </a:lnTo>
                  <a:lnTo>
                    <a:pt x="217919" y="12192"/>
                  </a:lnTo>
                  <a:lnTo>
                    <a:pt x="216395" y="13716"/>
                  </a:lnTo>
                  <a:lnTo>
                    <a:pt x="213347" y="19812"/>
                  </a:lnTo>
                  <a:lnTo>
                    <a:pt x="211823" y="21336"/>
                  </a:lnTo>
                  <a:lnTo>
                    <a:pt x="211823" y="27432"/>
                  </a:lnTo>
                </a:path>
                <a:path w="1769745" h="384175">
                  <a:moveTo>
                    <a:pt x="0" y="27432"/>
                  </a:moveTo>
                  <a:lnTo>
                    <a:pt x="0" y="33528"/>
                  </a:lnTo>
                  <a:lnTo>
                    <a:pt x="1524" y="35052"/>
                  </a:lnTo>
                  <a:lnTo>
                    <a:pt x="3048" y="38100"/>
                  </a:lnTo>
                  <a:lnTo>
                    <a:pt x="4572" y="39624"/>
                  </a:lnTo>
                  <a:lnTo>
                    <a:pt x="6096" y="42672"/>
                  </a:lnTo>
                  <a:lnTo>
                    <a:pt x="7620" y="44196"/>
                  </a:lnTo>
                  <a:lnTo>
                    <a:pt x="9144" y="47244"/>
                  </a:lnTo>
                  <a:lnTo>
                    <a:pt x="10668" y="48768"/>
                  </a:lnTo>
                  <a:lnTo>
                    <a:pt x="13716" y="50292"/>
                  </a:lnTo>
                  <a:lnTo>
                    <a:pt x="15240" y="51816"/>
                  </a:lnTo>
                  <a:lnTo>
                    <a:pt x="21336" y="54864"/>
                  </a:lnTo>
                  <a:lnTo>
                    <a:pt x="36576" y="54864"/>
                  </a:lnTo>
                  <a:lnTo>
                    <a:pt x="39624" y="53340"/>
                  </a:lnTo>
                  <a:lnTo>
                    <a:pt x="42672" y="51816"/>
                  </a:lnTo>
                  <a:lnTo>
                    <a:pt x="44196" y="50292"/>
                  </a:lnTo>
                  <a:lnTo>
                    <a:pt x="47244" y="48768"/>
                  </a:lnTo>
                  <a:lnTo>
                    <a:pt x="48768" y="47244"/>
                  </a:lnTo>
                  <a:lnTo>
                    <a:pt x="50292" y="44196"/>
                  </a:lnTo>
                  <a:lnTo>
                    <a:pt x="51816" y="42672"/>
                  </a:lnTo>
                  <a:lnTo>
                    <a:pt x="53340" y="39624"/>
                  </a:lnTo>
                  <a:lnTo>
                    <a:pt x="56388" y="38100"/>
                  </a:lnTo>
                  <a:lnTo>
                    <a:pt x="56388" y="35052"/>
                  </a:lnTo>
                  <a:lnTo>
                    <a:pt x="57912" y="33528"/>
                  </a:lnTo>
                  <a:lnTo>
                    <a:pt x="57912" y="21336"/>
                  </a:lnTo>
                  <a:lnTo>
                    <a:pt x="56388" y="19812"/>
                  </a:lnTo>
                  <a:lnTo>
                    <a:pt x="56388" y="16764"/>
                  </a:lnTo>
                  <a:lnTo>
                    <a:pt x="51816" y="12192"/>
                  </a:lnTo>
                  <a:lnTo>
                    <a:pt x="50292" y="9144"/>
                  </a:lnTo>
                  <a:lnTo>
                    <a:pt x="47244" y="6096"/>
                  </a:lnTo>
                  <a:lnTo>
                    <a:pt x="44196" y="4572"/>
                  </a:lnTo>
                  <a:lnTo>
                    <a:pt x="42672" y="3048"/>
                  </a:lnTo>
                  <a:lnTo>
                    <a:pt x="39624" y="1524"/>
                  </a:lnTo>
                  <a:lnTo>
                    <a:pt x="36576" y="0"/>
                  </a:lnTo>
                  <a:lnTo>
                    <a:pt x="21336" y="0"/>
                  </a:lnTo>
                  <a:lnTo>
                    <a:pt x="15240" y="3048"/>
                  </a:lnTo>
                  <a:lnTo>
                    <a:pt x="13716" y="4572"/>
                  </a:lnTo>
                  <a:lnTo>
                    <a:pt x="10668" y="6096"/>
                  </a:lnTo>
                  <a:lnTo>
                    <a:pt x="9144" y="7620"/>
                  </a:lnTo>
                  <a:lnTo>
                    <a:pt x="7620" y="9144"/>
                  </a:lnTo>
                  <a:lnTo>
                    <a:pt x="6096" y="12192"/>
                  </a:lnTo>
                  <a:lnTo>
                    <a:pt x="4572" y="13716"/>
                  </a:lnTo>
                  <a:lnTo>
                    <a:pt x="1524" y="19812"/>
                  </a:lnTo>
                  <a:lnTo>
                    <a:pt x="0" y="21336"/>
                  </a:lnTo>
                  <a:lnTo>
                    <a:pt x="0" y="27432"/>
                  </a:lnTo>
                </a:path>
                <a:path w="1769745" h="384175">
                  <a:moveTo>
                    <a:pt x="1682356" y="384022"/>
                  </a:moveTo>
                  <a:lnTo>
                    <a:pt x="1769224" y="312394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815954" y="9134093"/>
              <a:ext cx="105410" cy="47625"/>
            </a:xfrm>
            <a:custGeom>
              <a:avLst/>
              <a:gdLst/>
              <a:ahLst/>
              <a:cxnLst/>
              <a:rect l="l" t="t" r="r" b="b"/>
              <a:pathLst>
                <a:path w="105410" h="47625">
                  <a:moveTo>
                    <a:pt x="0" y="24384"/>
                  </a:moveTo>
                  <a:lnTo>
                    <a:pt x="3048" y="18288"/>
                  </a:lnTo>
                  <a:lnTo>
                    <a:pt x="9144" y="9144"/>
                  </a:lnTo>
                  <a:lnTo>
                    <a:pt x="12192" y="6096"/>
                  </a:lnTo>
                  <a:lnTo>
                    <a:pt x="15240" y="4572"/>
                  </a:lnTo>
                  <a:lnTo>
                    <a:pt x="18288" y="1524"/>
                  </a:lnTo>
                  <a:lnTo>
                    <a:pt x="21336" y="0"/>
                  </a:lnTo>
                  <a:lnTo>
                    <a:pt x="27432" y="0"/>
                  </a:lnTo>
                  <a:lnTo>
                    <a:pt x="30480" y="1524"/>
                  </a:lnTo>
                  <a:lnTo>
                    <a:pt x="35052" y="4572"/>
                  </a:lnTo>
                  <a:lnTo>
                    <a:pt x="38100" y="6096"/>
                  </a:lnTo>
                  <a:lnTo>
                    <a:pt x="45720" y="13716"/>
                  </a:lnTo>
                  <a:lnTo>
                    <a:pt x="48768" y="18288"/>
                  </a:lnTo>
                  <a:lnTo>
                    <a:pt x="51816" y="24384"/>
                  </a:lnTo>
                </a:path>
                <a:path w="105410" h="47625">
                  <a:moveTo>
                    <a:pt x="48768" y="21336"/>
                  </a:moveTo>
                  <a:lnTo>
                    <a:pt x="51816" y="27432"/>
                  </a:lnTo>
                  <a:lnTo>
                    <a:pt x="54864" y="32004"/>
                  </a:lnTo>
                  <a:lnTo>
                    <a:pt x="59436" y="36563"/>
                  </a:lnTo>
                  <a:lnTo>
                    <a:pt x="62484" y="41135"/>
                  </a:lnTo>
                  <a:lnTo>
                    <a:pt x="65532" y="44183"/>
                  </a:lnTo>
                  <a:lnTo>
                    <a:pt x="71628" y="47231"/>
                  </a:lnTo>
                  <a:lnTo>
                    <a:pt x="79248" y="47231"/>
                  </a:lnTo>
                  <a:lnTo>
                    <a:pt x="83820" y="45707"/>
                  </a:lnTo>
                  <a:lnTo>
                    <a:pt x="86868" y="44183"/>
                  </a:lnTo>
                  <a:lnTo>
                    <a:pt x="89903" y="41135"/>
                  </a:lnTo>
                  <a:lnTo>
                    <a:pt x="92951" y="36563"/>
                  </a:lnTo>
                  <a:lnTo>
                    <a:pt x="97523" y="32004"/>
                  </a:lnTo>
                  <a:lnTo>
                    <a:pt x="100571" y="27432"/>
                  </a:lnTo>
                  <a:lnTo>
                    <a:pt x="105143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611750" y="8884170"/>
              <a:ext cx="85725" cy="79375"/>
            </a:xfrm>
            <a:custGeom>
              <a:avLst/>
              <a:gdLst/>
              <a:ahLst/>
              <a:cxnLst/>
              <a:rect l="l" t="t" r="r" b="b"/>
              <a:pathLst>
                <a:path w="85725" h="79375">
                  <a:moveTo>
                    <a:pt x="85344" y="79248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4167797" y="8717568"/>
            <a:ext cx="939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198622" y="9278348"/>
            <a:ext cx="1212850" cy="40132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65"/>
              </a:spcBef>
            </a:pPr>
            <a:r>
              <a:rPr dirty="0" sz="800">
                <a:latin typeface="Arial"/>
                <a:cs typeface="Arial"/>
              </a:rPr>
              <a:t>Motor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asincrónico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trifásico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(devanados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separados),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2710)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606671" y="8667276"/>
            <a:ext cx="6197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1U</a:t>
            </a:r>
            <a:r>
              <a:rPr dirty="0" sz="800" spc="155">
                <a:latin typeface="Times New Roman"/>
                <a:cs typeface="Times New Roman"/>
              </a:rPr>
              <a:t>  </a:t>
            </a:r>
            <a:r>
              <a:rPr dirty="0" sz="800">
                <a:latin typeface="Arial"/>
                <a:cs typeface="Arial"/>
              </a:rPr>
              <a:t>1V</a:t>
            </a:r>
            <a:r>
              <a:rPr dirty="0" sz="800" spc="175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1W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 descr=""/>
          <p:cNvSpPr/>
          <p:nvPr/>
        </p:nvSpPr>
        <p:spPr>
          <a:xfrm>
            <a:off x="4610227" y="8628164"/>
            <a:ext cx="433070" cy="297180"/>
          </a:xfrm>
          <a:custGeom>
            <a:avLst/>
            <a:gdLst/>
            <a:ahLst/>
            <a:cxnLst/>
            <a:rect l="l" t="t" r="r" b="b"/>
            <a:pathLst>
              <a:path w="433070" h="297179">
                <a:moveTo>
                  <a:pt x="431266" y="3048"/>
                </a:moveTo>
                <a:lnTo>
                  <a:pt x="432790" y="257530"/>
                </a:lnTo>
              </a:path>
              <a:path w="433070" h="297179">
                <a:moveTo>
                  <a:pt x="214871" y="0"/>
                </a:moveTo>
                <a:lnTo>
                  <a:pt x="216395" y="297154"/>
                </a:lnTo>
              </a:path>
              <a:path w="433070" h="297179">
                <a:moveTo>
                  <a:pt x="0" y="4572"/>
                </a:moveTo>
                <a:lnTo>
                  <a:pt x="0" y="26057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4702683" y="8984195"/>
            <a:ext cx="198755" cy="389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170">
              <a:lnSpc>
                <a:spcPts val="969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  <a:p>
            <a:pPr marL="21590">
              <a:lnSpc>
                <a:spcPts val="894"/>
              </a:lnSpc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00"/>
              </a:lnSpc>
            </a:pPr>
            <a:r>
              <a:rPr dirty="0" sz="900" spc="-25">
                <a:latin typeface="Arial"/>
                <a:cs typeface="Arial"/>
              </a:rPr>
              <a:t>4/2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4596523" y="9384004"/>
            <a:ext cx="431800" cy="172720"/>
          </a:xfrm>
          <a:custGeom>
            <a:avLst/>
            <a:gdLst/>
            <a:ahLst/>
            <a:cxnLst/>
            <a:rect l="l" t="t" r="r" b="b"/>
            <a:pathLst>
              <a:path w="431800" h="172720">
                <a:moveTo>
                  <a:pt x="102095" y="0"/>
                </a:moveTo>
                <a:lnTo>
                  <a:pt x="6083" y="94476"/>
                </a:lnTo>
              </a:path>
              <a:path w="431800" h="172720">
                <a:moveTo>
                  <a:pt x="431253" y="97523"/>
                </a:moveTo>
                <a:lnTo>
                  <a:pt x="352005" y="3048"/>
                </a:lnTo>
              </a:path>
              <a:path w="431800" h="172720">
                <a:moveTo>
                  <a:pt x="0" y="94476"/>
                </a:moveTo>
                <a:lnTo>
                  <a:pt x="0" y="172199"/>
                </a:lnTo>
              </a:path>
              <a:path w="431800" h="172720">
                <a:moveTo>
                  <a:pt x="217906" y="39624"/>
                </a:moveTo>
                <a:lnTo>
                  <a:pt x="219430" y="16610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4614298" y="9450542"/>
            <a:ext cx="6350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2U</a:t>
            </a:r>
            <a:r>
              <a:rPr dirty="0" sz="800" spc="434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2V</a:t>
            </a:r>
            <a:r>
              <a:rPr dirty="0" sz="800" spc="270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2W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1112748" y="8408544"/>
            <a:ext cx="3996054" cy="1361440"/>
            <a:chOff x="1112748" y="8408544"/>
            <a:chExt cx="3996054" cy="1361440"/>
          </a:xfrm>
        </p:grpSpPr>
        <p:pic>
          <p:nvPicPr>
            <p:cNvPr id="55" name="object 5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54625" y="8483396"/>
              <a:ext cx="153911" cy="152387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42815" y="8492540"/>
              <a:ext cx="152387" cy="152387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30991" y="8492540"/>
              <a:ext cx="153911" cy="152387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53065" y="8501684"/>
              <a:ext cx="153911" cy="152387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4588903" y="9606498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0668" y="45704"/>
                  </a:moveTo>
                  <a:lnTo>
                    <a:pt x="0" y="45704"/>
                  </a:lnTo>
                </a:path>
                <a:path w="20320" h="55245">
                  <a:moveTo>
                    <a:pt x="0" y="10665"/>
                  </a:moveTo>
                  <a:lnTo>
                    <a:pt x="10668" y="12189"/>
                  </a:lnTo>
                </a:path>
                <a:path w="20320" h="55245">
                  <a:moveTo>
                    <a:pt x="0" y="45704"/>
                  </a:moveTo>
                  <a:lnTo>
                    <a:pt x="1524" y="10665"/>
                  </a:lnTo>
                </a:path>
                <a:path w="20320" h="55245">
                  <a:moveTo>
                    <a:pt x="19799" y="0"/>
                  </a:moveTo>
                  <a:lnTo>
                    <a:pt x="19799" y="54847"/>
                  </a:lnTo>
                </a:path>
                <a:path w="20320" h="55245">
                  <a:moveTo>
                    <a:pt x="10668" y="10665"/>
                  </a:moveTo>
                  <a:lnTo>
                    <a:pt x="12179" y="457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524895" y="9562301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03619" y="71616"/>
                  </a:moveTo>
                  <a:lnTo>
                    <a:pt x="103619" y="77708"/>
                  </a:lnTo>
                  <a:lnTo>
                    <a:pt x="102095" y="85328"/>
                  </a:lnTo>
                  <a:lnTo>
                    <a:pt x="97523" y="89902"/>
                  </a:lnTo>
                  <a:lnTo>
                    <a:pt x="91427" y="94476"/>
                  </a:lnTo>
                  <a:lnTo>
                    <a:pt x="86855" y="99044"/>
                  </a:lnTo>
                  <a:lnTo>
                    <a:pt x="79235" y="100568"/>
                  </a:lnTo>
                  <a:lnTo>
                    <a:pt x="71628" y="100568"/>
                  </a:lnTo>
                  <a:lnTo>
                    <a:pt x="65532" y="99044"/>
                  </a:lnTo>
                  <a:lnTo>
                    <a:pt x="53340" y="89902"/>
                  </a:lnTo>
                  <a:lnTo>
                    <a:pt x="48768" y="85328"/>
                  </a:lnTo>
                  <a:lnTo>
                    <a:pt x="47244" y="77708"/>
                  </a:lnTo>
                  <a:lnTo>
                    <a:pt x="45720" y="71616"/>
                  </a:lnTo>
                  <a:lnTo>
                    <a:pt x="47244" y="65519"/>
                  </a:lnTo>
                  <a:lnTo>
                    <a:pt x="48768" y="57909"/>
                  </a:lnTo>
                  <a:lnTo>
                    <a:pt x="53340" y="51817"/>
                  </a:lnTo>
                  <a:lnTo>
                    <a:pt x="59436" y="48766"/>
                  </a:lnTo>
                  <a:lnTo>
                    <a:pt x="65532" y="44197"/>
                  </a:lnTo>
                  <a:lnTo>
                    <a:pt x="71628" y="42669"/>
                  </a:lnTo>
                  <a:lnTo>
                    <a:pt x="79235" y="42669"/>
                  </a:lnTo>
                  <a:lnTo>
                    <a:pt x="86855" y="44197"/>
                  </a:lnTo>
                  <a:lnTo>
                    <a:pt x="91427" y="48766"/>
                  </a:lnTo>
                  <a:lnTo>
                    <a:pt x="97523" y="51817"/>
                  </a:lnTo>
                  <a:lnTo>
                    <a:pt x="102095" y="57909"/>
                  </a:lnTo>
                  <a:lnTo>
                    <a:pt x="103619" y="65519"/>
                  </a:lnTo>
                  <a:lnTo>
                    <a:pt x="103619" y="71616"/>
                  </a:lnTo>
                </a:path>
                <a:path w="146685" h="144779">
                  <a:moveTo>
                    <a:pt x="146291" y="71616"/>
                  </a:moveTo>
                  <a:lnTo>
                    <a:pt x="146291" y="83804"/>
                  </a:lnTo>
                  <a:lnTo>
                    <a:pt x="143243" y="94476"/>
                  </a:lnTo>
                  <a:lnTo>
                    <a:pt x="99047" y="141719"/>
                  </a:lnTo>
                  <a:lnTo>
                    <a:pt x="86855" y="143242"/>
                  </a:lnTo>
                  <a:lnTo>
                    <a:pt x="77711" y="144764"/>
                  </a:lnTo>
                  <a:lnTo>
                    <a:pt x="64008" y="144764"/>
                  </a:lnTo>
                  <a:lnTo>
                    <a:pt x="53340" y="143242"/>
                  </a:lnTo>
                  <a:lnTo>
                    <a:pt x="44196" y="138668"/>
                  </a:lnTo>
                  <a:lnTo>
                    <a:pt x="33528" y="134099"/>
                  </a:lnTo>
                  <a:lnTo>
                    <a:pt x="24384" y="126479"/>
                  </a:lnTo>
                  <a:lnTo>
                    <a:pt x="16764" y="118859"/>
                  </a:lnTo>
                  <a:lnTo>
                    <a:pt x="10668" y="109716"/>
                  </a:lnTo>
                  <a:lnTo>
                    <a:pt x="6096" y="99044"/>
                  </a:lnTo>
                  <a:lnTo>
                    <a:pt x="1524" y="89902"/>
                  </a:lnTo>
                  <a:lnTo>
                    <a:pt x="0" y="77708"/>
                  </a:lnTo>
                  <a:lnTo>
                    <a:pt x="0" y="67042"/>
                  </a:lnTo>
                  <a:lnTo>
                    <a:pt x="16764" y="25906"/>
                  </a:lnTo>
                  <a:lnTo>
                    <a:pt x="44196" y="6097"/>
                  </a:lnTo>
                  <a:lnTo>
                    <a:pt x="53340" y="1522"/>
                  </a:lnTo>
                  <a:lnTo>
                    <a:pt x="64008" y="0"/>
                  </a:lnTo>
                  <a:lnTo>
                    <a:pt x="86855" y="0"/>
                  </a:lnTo>
                  <a:lnTo>
                    <a:pt x="99047" y="3046"/>
                  </a:lnTo>
                  <a:lnTo>
                    <a:pt x="108191" y="7620"/>
                  </a:lnTo>
                  <a:lnTo>
                    <a:pt x="117335" y="15240"/>
                  </a:lnTo>
                  <a:lnTo>
                    <a:pt x="126479" y="21337"/>
                  </a:lnTo>
                  <a:lnTo>
                    <a:pt x="134099" y="30480"/>
                  </a:lnTo>
                  <a:lnTo>
                    <a:pt x="140195" y="39622"/>
                  </a:lnTo>
                  <a:lnTo>
                    <a:pt x="146291" y="60960"/>
                  </a:lnTo>
                  <a:lnTo>
                    <a:pt x="146291" y="7161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800714" y="9606498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0668" y="45704"/>
                  </a:moveTo>
                  <a:lnTo>
                    <a:pt x="0" y="45704"/>
                  </a:lnTo>
                </a:path>
                <a:path w="20320" h="55245">
                  <a:moveTo>
                    <a:pt x="0" y="10665"/>
                  </a:moveTo>
                  <a:lnTo>
                    <a:pt x="10668" y="12189"/>
                  </a:lnTo>
                </a:path>
                <a:path w="20320" h="55245">
                  <a:moveTo>
                    <a:pt x="0" y="45704"/>
                  </a:moveTo>
                  <a:lnTo>
                    <a:pt x="1524" y="10665"/>
                  </a:lnTo>
                </a:path>
                <a:path w="20320" h="55245">
                  <a:moveTo>
                    <a:pt x="19812" y="0"/>
                  </a:moveTo>
                  <a:lnTo>
                    <a:pt x="19812" y="54847"/>
                  </a:lnTo>
                </a:path>
                <a:path w="20320" h="55245">
                  <a:moveTo>
                    <a:pt x="10668" y="10665"/>
                  </a:moveTo>
                  <a:lnTo>
                    <a:pt x="12192" y="457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736718" y="9562301"/>
              <a:ext cx="147955" cy="144780"/>
            </a:xfrm>
            <a:custGeom>
              <a:avLst/>
              <a:gdLst/>
              <a:ahLst/>
              <a:cxnLst/>
              <a:rect l="l" t="t" r="r" b="b"/>
              <a:pathLst>
                <a:path w="147954" h="144779">
                  <a:moveTo>
                    <a:pt x="105143" y="71616"/>
                  </a:moveTo>
                  <a:lnTo>
                    <a:pt x="103619" y="77708"/>
                  </a:lnTo>
                  <a:lnTo>
                    <a:pt x="102095" y="85328"/>
                  </a:lnTo>
                  <a:lnTo>
                    <a:pt x="97523" y="89902"/>
                  </a:lnTo>
                  <a:lnTo>
                    <a:pt x="91427" y="94476"/>
                  </a:lnTo>
                  <a:lnTo>
                    <a:pt x="86855" y="99044"/>
                  </a:lnTo>
                  <a:lnTo>
                    <a:pt x="79235" y="100568"/>
                  </a:lnTo>
                  <a:lnTo>
                    <a:pt x="71615" y="100568"/>
                  </a:lnTo>
                  <a:lnTo>
                    <a:pt x="65519" y="99044"/>
                  </a:lnTo>
                  <a:lnTo>
                    <a:pt x="53327" y="89902"/>
                  </a:lnTo>
                  <a:lnTo>
                    <a:pt x="48755" y="85328"/>
                  </a:lnTo>
                  <a:lnTo>
                    <a:pt x="47231" y="77708"/>
                  </a:lnTo>
                  <a:lnTo>
                    <a:pt x="45707" y="71616"/>
                  </a:lnTo>
                  <a:lnTo>
                    <a:pt x="47231" y="65519"/>
                  </a:lnTo>
                  <a:lnTo>
                    <a:pt x="48755" y="57909"/>
                  </a:lnTo>
                  <a:lnTo>
                    <a:pt x="53327" y="51817"/>
                  </a:lnTo>
                  <a:lnTo>
                    <a:pt x="59423" y="48766"/>
                  </a:lnTo>
                  <a:lnTo>
                    <a:pt x="65519" y="44197"/>
                  </a:lnTo>
                  <a:lnTo>
                    <a:pt x="71615" y="42669"/>
                  </a:lnTo>
                  <a:lnTo>
                    <a:pt x="79235" y="42669"/>
                  </a:lnTo>
                  <a:lnTo>
                    <a:pt x="86855" y="44197"/>
                  </a:lnTo>
                  <a:lnTo>
                    <a:pt x="91427" y="48766"/>
                  </a:lnTo>
                  <a:lnTo>
                    <a:pt x="97523" y="51817"/>
                  </a:lnTo>
                  <a:lnTo>
                    <a:pt x="102095" y="57909"/>
                  </a:lnTo>
                  <a:lnTo>
                    <a:pt x="103619" y="65519"/>
                  </a:lnTo>
                  <a:lnTo>
                    <a:pt x="105143" y="71616"/>
                  </a:lnTo>
                </a:path>
                <a:path w="147954" h="144779">
                  <a:moveTo>
                    <a:pt x="147815" y="71616"/>
                  </a:moveTo>
                  <a:lnTo>
                    <a:pt x="134099" y="114284"/>
                  </a:lnTo>
                  <a:lnTo>
                    <a:pt x="99047" y="141719"/>
                  </a:lnTo>
                  <a:lnTo>
                    <a:pt x="77711" y="144764"/>
                  </a:lnTo>
                  <a:lnTo>
                    <a:pt x="65519" y="144764"/>
                  </a:lnTo>
                  <a:lnTo>
                    <a:pt x="53327" y="143242"/>
                  </a:lnTo>
                  <a:lnTo>
                    <a:pt x="44183" y="138668"/>
                  </a:lnTo>
                  <a:lnTo>
                    <a:pt x="33515" y="134099"/>
                  </a:lnTo>
                  <a:lnTo>
                    <a:pt x="6096" y="99044"/>
                  </a:lnTo>
                  <a:lnTo>
                    <a:pt x="0" y="77708"/>
                  </a:lnTo>
                  <a:lnTo>
                    <a:pt x="0" y="67042"/>
                  </a:lnTo>
                  <a:lnTo>
                    <a:pt x="16751" y="25906"/>
                  </a:lnTo>
                  <a:lnTo>
                    <a:pt x="44183" y="6097"/>
                  </a:lnTo>
                  <a:lnTo>
                    <a:pt x="53327" y="1522"/>
                  </a:lnTo>
                  <a:lnTo>
                    <a:pt x="65519" y="0"/>
                  </a:lnTo>
                  <a:lnTo>
                    <a:pt x="88379" y="0"/>
                  </a:lnTo>
                  <a:lnTo>
                    <a:pt x="99047" y="3046"/>
                  </a:lnTo>
                  <a:lnTo>
                    <a:pt x="109715" y="7620"/>
                  </a:lnTo>
                  <a:lnTo>
                    <a:pt x="118859" y="15240"/>
                  </a:lnTo>
                  <a:lnTo>
                    <a:pt x="126479" y="21337"/>
                  </a:lnTo>
                  <a:lnTo>
                    <a:pt x="134099" y="30480"/>
                  </a:lnTo>
                  <a:lnTo>
                    <a:pt x="140195" y="39622"/>
                  </a:lnTo>
                  <a:lnTo>
                    <a:pt x="146291" y="60960"/>
                  </a:lnTo>
                  <a:lnTo>
                    <a:pt x="147815" y="7161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54625" y="9568395"/>
              <a:ext cx="153911" cy="150862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1117511" y="8413306"/>
              <a:ext cx="1691639" cy="1351915"/>
            </a:xfrm>
            <a:custGeom>
              <a:avLst/>
              <a:gdLst/>
              <a:ahLst/>
              <a:cxnLst/>
              <a:rect l="l" t="t" r="r" b="b"/>
              <a:pathLst>
                <a:path w="1691639" h="1351915">
                  <a:moveTo>
                    <a:pt x="0" y="1351673"/>
                  </a:moveTo>
                  <a:lnTo>
                    <a:pt x="1691500" y="1351673"/>
                  </a:lnTo>
                  <a:lnTo>
                    <a:pt x="1691500" y="0"/>
                  </a:lnTo>
                  <a:lnTo>
                    <a:pt x="0" y="0"/>
                  </a:lnTo>
                  <a:lnTo>
                    <a:pt x="0" y="135167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2343721" y="8712996"/>
            <a:ext cx="939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1216055" y="9523693"/>
            <a:ext cx="12312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Unidad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frenado(modelo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1196759" y="8510828"/>
            <a:ext cx="905510" cy="856615"/>
            <a:chOff x="1196759" y="8510828"/>
            <a:chExt cx="905510" cy="856615"/>
          </a:xfrm>
        </p:grpSpPr>
        <p:sp>
          <p:nvSpPr>
            <p:cNvPr id="68" name="object 68" descr=""/>
            <p:cNvSpPr/>
            <p:nvPr/>
          </p:nvSpPr>
          <p:spPr>
            <a:xfrm>
              <a:off x="1291234" y="8960370"/>
              <a:ext cx="410209" cy="405765"/>
            </a:xfrm>
            <a:custGeom>
              <a:avLst/>
              <a:gdLst/>
              <a:ahLst/>
              <a:cxnLst/>
              <a:rect l="l" t="t" r="r" b="b"/>
              <a:pathLst>
                <a:path w="410210" h="405765">
                  <a:moveTo>
                    <a:pt x="204203" y="0"/>
                  </a:moveTo>
                  <a:lnTo>
                    <a:pt x="149339" y="7620"/>
                  </a:lnTo>
                  <a:lnTo>
                    <a:pt x="100584" y="30480"/>
                  </a:lnTo>
                  <a:lnTo>
                    <a:pt x="83820" y="39624"/>
                  </a:lnTo>
                  <a:lnTo>
                    <a:pt x="44196" y="77711"/>
                  </a:lnTo>
                  <a:lnTo>
                    <a:pt x="16764" y="124955"/>
                  </a:lnTo>
                  <a:lnTo>
                    <a:pt x="1524" y="176771"/>
                  </a:lnTo>
                  <a:lnTo>
                    <a:pt x="0" y="195059"/>
                  </a:lnTo>
                  <a:lnTo>
                    <a:pt x="0" y="213334"/>
                  </a:lnTo>
                  <a:lnTo>
                    <a:pt x="10668" y="266674"/>
                  </a:lnTo>
                  <a:lnTo>
                    <a:pt x="33528" y="315442"/>
                  </a:lnTo>
                  <a:lnTo>
                    <a:pt x="70104" y="356590"/>
                  </a:lnTo>
                  <a:lnTo>
                    <a:pt x="115811" y="387057"/>
                  </a:lnTo>
                  <a:lnTo>
                    <a:pt x="167627" y="403821"/>
                  </a:lnTo>
                  <a:lnTo>
                    <a:pt x="187439" y="405345"/>
                  </a:lnTo>
                  <a:lnTo>
                    <a:pt x="224015" y="405345"/>
                  </a:lnTo>
                  <a:lnTo>
                    <a:pt x="277342" y="393153"/>
                  </a:lnTo>
                  <a:lnTo>
                    <a:pt x="326110" y="367245"/>
                  </a:lnTo>
                  <a:lnTo>
                    <a:pt x="365734" y="329158"/>
                  </a:lnTo>
                  <a:lnTo>
                    <a:pt x="393166" y="283438"/>
                  </a:lnTo>
                  <a:lnTo>
                    <a:pt x="400786" y="266674"/>
                  </a:lnTo>
                  <a:lnTo>
                    <a:pt x="405358" y="248386"/>
                  </a:lnTo>
                  <a:lnTo>
                    <a:pt x="408406" y="230098"/>
                  </a:lnTo>
                  <a:lnTo>
                    <a:pt x="409930" y="213334"/>
                  </a:lnTo>
                  <a:lnTo>
                    <a:pt x="409930" y="193535"/>
                  </a:lnTo>
                  <a:lnTo>
                    <a:pt x="408406" y="176771"/>
                  </a:lnTo>
                  <a:lnTo>
                    <a:pt x="405358" y="158483"/>
                  </a:lnTo>
                  <a:lnTo>
                    <a:pt x="400786" y="140195"/>
                  </a:lnTo>
                  <a:lnTo>
                    <a:pt x="393166" y="123431"/>
                  </a:lnTo>
                  <a:lnTo>
                    <a:pt x="387070" y="106667"/>
                  </a:lnTo>
                  <a:lnTo>
                    <a:pt x="353542" y="62471"/>
                  </a:lnTo>
                  <a:lnTo>
                    <a:pt x="309346" y="30480"/>
                  </a:lnTo>
                  <a:lnTo>
                    <a:pt x="294106" y="21336"/>
                  </a:lnTo>
                  <a:lnTo>
                    <a:pt x="277342" y="13716"/>
                  </a:lnTo>
                  <a:lnTo>
                    <a:pt x="259054" y="7620"/>
                  </a:lnTo>
                  <a:lnTo>
                    <a:pt x="240779" y="3048"/>
                  </a:lnTo>
                  <a:lnTo>
                    <a:pt x="222491" y="1524"/>
                  </a:lnTo>
                  <a:lnTo>
                    <a:pt x="20420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710296" y="9172181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19" h="0">
                  <a:moveTo>
                    <a:pt x="0" y="0"/>
                  </a:moveTo>
                  <a:lnTo>
                    <a:pt x="388594" y="0"/>
                  </a:lnTo>
                </a:path>
              </a:pathLst>
            </a:custGeom>
            <a:ln w="6096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96759" y="8510828"/>
              <a:ext cx="192011" cy="188963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1496961" y="9195041"/>
              <a:ext cx="105410" cy="47625"/>
            </a:xfrm>
            <a:custGeom>
              <a:avLst/>
              <a:gdLst/>
              <a:ahLst/>
              <a:cxnLst/>
              <a:rect l="l" t="t" r="r" b="b"/>
              <a:pathLst>
                <a:path w="105409" h="47625">
                  <a:moveTo>
                    <a:pt x="0" y="24384"/>
                  </a:moveTo>
                  <a:lnTo>
                    <a:pt x="22860" y="0"/>
                  </a:lnTo>
                  <a:lnTo>
                    <a:pt x="27432" y="0"/>
                  </a:lnTo>
                  <a:lnTo>
                    <a:pt x="32004" y="1524"/>
                  </a:lnTo>
                  <a:lnTo>
                    <a:pt x="35052" y="3048"/>
                  </a:lnTo>
                  <a:lnTo>
                    <a:pt x="41148" y="9144"/>
                  </a:lnTo>
                  <a:lnTo>
                    <a:pt x="47244" y="18288"/>
                  </a:lnTo>
                  <a:lnTo>
                    <a:pt x="51816" y="24384"/>
                  </a:lnTo>
                </a:path>
                <a:path w="105409" h="47625">
                  <a:moveTo>
                    <a:pt x="47244" y="21336"/>
                  </a:moveTo>
                  <a:lnTo>
                    <a:pt x="51816" y="27432"/>
                  </a:lnTo>
                  <a:lnTo>
                    <a:pt x="57899" y="36576"/>
                  </a:lnTo>
                  <a:lnTo>
                    <a:pt x="62471" y="41148"/>
                  </a:lnTo>
                  <a:lnTo>
                    <a:pt x="65519" y="42672"/>
                  </a:lnTo>
                  <a:lnTo>
                    <a:pt x="68567" y="45720"/>
                  </a:lnTo>
                  <a:lnTo>
                    <a:pt x="71615" y="47244"/>
                  </a:lnTo>
                  <a:lnTo>
                    <a:pt x="79235" y="47244"/>
                  </a:lnTo>
                  <a:lnTo>
                    <a:pt x="82283" y="45720"/>
                  </a:lnTo>
                  <a:lnTo>
                    <a:pt x="85331" y="42672"/>
                  </a:lnTo>
                  <a:lnTo>
                    <a:pt x="89903" y="41148"/>
                  </a:lnTo>
                  <a:lnTo>
                    <a:pt x="94475" y="36576"/>
                  </a:lnTo>
                  <a:lnTo>
                    <a:pt x="100571" y="27432"/>
                  </a:lnTo>
                  <a:lnTo>
                    <a:pt x="105143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 descr=""/>
          <p:cNvSpPr txBox="1"/>
          <p:nvPr/>
        </p:nvSpPr>
        <p:spPr>
          <a:xfrm>
            <a:off x="1392821" y="9043631"/>
            <a:ext cx="173990" cy="27241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 indent="53340">
              <a:lnSpc>
                <a:spcPct val="80000"/>
              </a:lnSpc>
              <a:spcBef>
                <a:spcPts val="31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pic>
        <p:nvPicPr>
          <p:cNvPr id="73" name="object 73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106510" y="9053321"/>
            <a:ext cx="248386" cy="246875"/>
          </a:xfrm>
          <a:prstGeom prst="rect">
            <a:avLst/>
          </a:prstGeom>
        </p:spPr>
      </p:pic>
      <p:sp>
        <p:nvSpPr>
          <p:cNvPr id="74" name="object 74" descr=""/>
          <p:cNvSpPr txBox="1"/>
          <p:nvPr/>
        </p:nvSpPr>
        <p:spPr>
          <a:xfrm>
            <a:off x="2163902" y="9112198"/>
            <a:ext cx="9525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T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1493913" y="8510828"/>
            <a:ext cx="440690" cy="858519"/>
            <a:chOff x="1493913" y="8510828"/>
            <a:chExt cx="440690" cy="858519"/>
          </a:xfrm>
        </p:grpSpPr>
        <p:sp>
          <p:nvSpPr>
            <p:cNvPr id="76" name="object 76" descr=""/>
            <p:cNvSpPr/>
            <p:nvPr/>
          </p:nvSpPr>
          <p:spPr>
            <a:xfrm>
              <a:off x="1931263" y="8951226"/>
              <a:ext cx="0" cy="414655"/>
            </a:xfrm>
            <a:custGeom>
              <a:avLst/>
              <a:gdLst/>
              <a:ahLst/>
              <a:cxnLst/>
              <a:rect l="l" t="t" r="r" b="b"/>
              <a:pathLst>
                <a:path w="0" h="414654">
                  <a:moveTo>
                    <a:pt x="0" y="0"/>
                  </a:moveTo>
                  <a:lnTo>
                    <a:pt x="0" y="414489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93913" y="8510828"/>
              <a:ext cx="192011" cy="188963"/>
            </a:xfrm>
            <a:prstGeom prst="rect">
              <a:avLst/>
            </a:prstGeom>
          </p:spPr>
        </p:pic>
      </p:grpSp>
      <p:sp>
        <p:nvSpPr>
          <p:cNvPr id="78" name="object 78" descr=""/>
          <p:cNvSpPr txBox="1"/>
          <p:nvPr/>
        </p:nvSpPr>
        <p:spPr>
          <a:xfrm>
            <a:off x="1229771" y="8720569"/>
            <a:ext cx="3994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245" algn="l"/>
              </a:tabLst>
            </a:pPr>
            <a:r>
              <a:rPr dirty="0" sz="900" spc="-50">
                <a:latin typeface="Arial"/>
                <a:cs typeface="Arial"/>
              </a:rPr>
              <a:t>P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75">
                <a:latin typeface="Arial"/>
                <a:cs typeface="Arial"/>
              </a:rPr>
              <a:t>P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1121891" y="4338272"/>
            <a:ext cx="1703070" cy="4334510"/>
            <a:chOff x="1121891" y="4338272"/>
            <a:chExt cx="1703070" cy="4334510"/>
          </a:xfrm>
        </p:grpSpPr>
        <p:pic>
          <p:nvPicPr>
            <p:cNvPr id="80" name="object 8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30513" y="8519972"/>
              <a:ext cx="152387" cy="152387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1126653" y="4343035"/>
              <a:ext cx="1693545" cy="1087120"/>
            </a:xfrm>
            <a:custGeom>
              <a:avLst/>
              <a:gdLst/>
              <a:ahLst/>
              <a:cxnLst/>
              <a:rect l="l" t="t" r="r" b="b"/>
              <a:pathLst>
                <a:path w="1693545" h="1087120">
                  <a:moveTo>
                    <a:pt x="0" y="1086519"/>
                  </a:moveTo>
                  <a:lnTo>
                    <a:pt x="1693024" y="1086519"/>
                  </a:lnTo>
                  <a:lnTo>
                    <a:pt x="1693024" y="0"/>
                  </a:lnTo>
                  <a:lnTo>
                    <a:pt x="0" y="0"/>
                  </a:lnTo>
                  <a:lnTo>
                    <a:pt x="0" y="108651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>
            <a:off x="1862188" y="5110505"/>
            <a:ext cx="9525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T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1400454" y="4455232"/>
            <a:ext cx="1224915" cy="3225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04470" marR="5080" indent="-192405">
              <a:lnSpc>
                <a:spcPts val="1140"/>
              </a:lnSpc>
              <a:spcBef>
                <a:spcPts val="185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4" name="object 84" descr=""/>
          <p:cNvGrpSpPr/>
          <p:nvPr/>
        </p:nvGrpSpPr>
        <p:grpSpPr>
          <a:xfrm>
            <a:off x="1196759" y="5191836"/>
            <a:ext cx="887094" cy="190500"/>
            <a:chOff x="1196759" y="5191836"/>
            <a:chExt cx="887094" cy="190500"/>
          </a:xfrm>
        </p:grpSpPr>
        <p:sp>
          <p:nvSpPr>
            <p:cNvPr id="85" name="object 85" descr=""/>
            <p:cNvSpPr/>
            <p:nvPr/>
          </p:nvSpPr>
          <p:spPr>
            <a:xfrm>
              <a:off x="1821548" y="5251259"/>
              <a:ext cx="259079" cy="58419"/>
            </a:xfrm>
            <a:custGeom>
              <a:avLst/>
              <a:gdLst/>
              <a:ahLst/>
              <a:cxnLst/>
              <a:rect l="l" t="t" r="r" b="b"/>
              <a:pathLst>
                <a:path w="259080" h="58420">
                  <a:moveTo>
                    <a:pt x="202666" y="28956"/>
                  </a:moveTo>
                  <a:lnTo>
                    <a:pt x="202666" y="36576"/>
                  </a:lnTo>
                  <a:lnTo>
                    <a:pt x="204190" y="38100"/>
                  </a:lnTo>
                  <a:lnTo>
                    <a:pt x="208762" y="47244"/>
                  </a:lnTo>
                  <a:lnTo>
                    <a:pt x="210286" y="47244"/>
                  </a:lnTo>
                  <a:lnTo>
                    <a:pt x="211810" y="50292"/>
                  </a:lnTo>
                  <a:lnTo>
                    <a:pt x="214858" y="51816"/>
                  </a:lnTo>
                  <a:lnTo>
                    <a:pt x="220954" y="54864"/>
                  </a:lnTo>
                  <a:lnTo>
                    <a:pt x="222478" y="56388"/>
                  </a:lnTo>
                  <a:lnTo>
                    <a:pt x="227050" y="56388"/>
                  </a:lnTo>
                  <a:lnTo>
                    <a:pt x="231622" y="57912"/>
                  </a:lnTo>
                  <a:lnTo>
                    <a:pt x="233146" y="56388"/>
                  </a:lnTo>
                  <a:lnTo>
                    <a:pt x="239242" y="56388"/>
                  </a:lnTo>
                  <a:lnTo>
                    <a:pt x="240766" y="54864"/>
                  </a:lnTo>
                  <a:lnTo>
                    <a:pt x="249910" y="50292"/>
                  </a:lnTo>
                  <a:lnTo>
                    <a:pt x="249910" y="47244"/>
                  </a:lnTo>
                  <a:lnTo>
                    <a:pt x="252958" y="47244"/>
                  </a:lnTo>
                  <a:lnTo>
                    <a:pt x="257530" y="38100"/>
                  </a:lnTo>
                  <a:lnTo>
                    <a:pt x="259054" y="36576"/>
                  </a:lnTo>
                  <a:lnTo>
                    <a:pt x="259054" y="19812"/>
                  </a:lnTo>
                  <a:lnTo>
                    <a:pt x="257530" y="18288"/>
                  </a:lnTo>
                  <a:lnTo>
                    <a:pt x="256006" y="15240"/>
                  </a:lnTo>
                  <a:lnTo>
                    <a:pt x="254482" y="13716"/>
                  </a:lnTo>
                  <a:lnTo>
                    <a:pt x="252958" y="10668"/>
                  </a:lnTo>
                  <a:lnTo>
                    <a:pt x="249910" y="9144"/>
                  </a:lnTo>
                  <a:lnTo>
                    <a:pt x="249910" y="7620"/>
                  </a:lnTo>
                  <a:lnTo>
                    <a:pt x="246862" y="4572"/>
                  </a:lnTo>
                  <a:lnTo>
                    <a:pt x="243814" y="3048"/>
                  </a:lnTo>
                  <a:lnTo>
                    <a:pt x="240766" y="1524"/>
                  </a:lnTo>
                  <a:lnTo>
                    <a:pt x="239242" y="1524"/>
                  </a:lnTo>
                  <a:lnTo>
                    <a:pt x="236194" y="0"/>
                  </a:lnTo>
                  <a:lnTo>
                    <a:pt x="225526" y="0"/>
                  </a:lnTo>
                  <a:lnTo>
                    <a:pt x="222478" y="1524"/>
                  </a:lnTo>
                  <a:lnTo>
                    <a:pt x="220954" y="1524"/>
                  </a:lnTo>
                  <a:lnTo>
                    <a:pt x="217906" y="3048"/>
                  </a:lnTo>
                  <a:lnTo>
                    <a:pt x="214858" y="4572"/>
                  </a:lnTo>
                  <a:lnTo>
                    <a:pt x="208762" y="10668"/>
                  </a:lnTo>
                  <a:lnTo>
                    <a:pt x="207238" y="13716"/>
                  </a:lnTo>
                  <a:lnTo>
                    <a:pt x="205714" y="15240"/>
                  </a:lnTo>
                  <a:lnTo>
                    <a:pt x="204190" y="18288"/>
                  </a:lnTo>
                  <a:lnTo>
                    <a:pt x="202666" y="19812"/>
                  </a:lnTo>
                  <a:lnTo>
                    <a:pt x="202666" y="28956"/>
                  </a:lnTo>
                </a:path>
                <a:path w="259080" h="58420">
                  <a:moveTo>
                    <a:pt x="0" y="28956"/>
                  </a:moveTo>
                  <a:lnTo>
                    <a:pt x="0" y="36576"/>
                  </a:lnTo>
                  <a:lnTo>
                    <a:pt x="1524" y="38100"/>
                  </a:lnTo>
                  <a:lnTo>
                    <a:pt x="6096" y="47244"/>
                  </a:lnTo>
                  <a:lnTo>
                    <a:pt x="7620" y="47244"/>
                  </a:lnTo>
                  <a:lnTo>
                    <a:pt x="9144" y="50292"/>
                  </a:lnTo>
                  <a:lnTo>
                    <a:pt x="12192" y="51816"/>
                  </a:lnTo>
                  <a:lnTo>
                    <a:pt x="15240" y="53340"/>
                  </a:lnTo>
                  <a:lnTo>
                    <a:pt x="16764" y="54864"/>
                  </a:lnTo>
                  <a:lnTo>
                    <a:pt x="19812" y="56388"/>
                  </a:lnTo>
                  <a:lnTo>
                    <a:pt x="24384" y="56388"/>
                  </a:lnTo>
                  <a:lnTo>
                    <a:pt x="28956" y="57912"/>
                  </a:lnTo>
                  <a:lnTo>
                    <a:pt x="30480" y="56388"/>
                  </a:lnTo>
                  <a:lnTo>
                    <a:pt x="35039" y="56388"/>
                  </a:lnTo>
                  <a:lnTo>
                    <a:pt x="38087" y="54864"/>
                  </a:lnTo>
                  <a:lnTo>
                    <a:pt x="44183" y="51816"/>
                  </a:lnTo>
                  <a:lnTo>
                    <a:pt x="45707" y="50292"/>
                  </a:lnTo>
                  <a:lnTo>
                    <a:pt x="47231" y="47244"/>
                  </a:lnTo>
                  <a:lnTo>
                    <a:pt x="48755" y="47244"/>
                  </a:lnTo>
                  <a:lnTo>
                    <a:pt x="50279" y="44196"/>
                  </a:lnTo>
                  <a:lnTo>
                    <a:pt x="53327" y="41148"/>
                  </a:lnTo>
                  <a:lnTo>
                    <a:pt x="53327" y="38100"/>
                  </a:lnTo>
                  <a:lnTo>
                    <a:pt x="54851" y="36576"/>
                  </a:lnTo>
                  <a:lnTo>
                    <a:pt x="56375" y="33528"/>
                  </a:lnTo>
                  <a:lnTo>
                    <a:pt x="56375" y="22860"/>
                  </a:lnTo>
                  <a:lnTo>
                    <a:pt x="54851" y="19812"/>
                  </a:lnTo>
                  <a:lnTo>
                    <a:pt x="53327" y="18288"/>
                  </a:lnTo>
                  <a:lnTo>
                    <a:pt x="53327" y="15240"/>
                  </a:lnTo>
                  <a:lnTo>
                    <a:pt x="50279" y="13716"/>
                  </a:lnTo>
                  <a:lnTo>
                    <a:pt x="48755" y="10668"/>
                  </a:lnTo>
                  <a:lnTo>
                    <a:pt x="45707" y="7620"/>
                  </a:lnTo>
                  <a:lnTo>
                    <a:pt x="44183" y="4572"/>
                  </a:lnTo>
                  <a:lnTo>
                    <a:pt x="41135" y="3048"/>
                  </a:lnTo>
                  <a:lnTo>
                    <a:pt x="38087" y="1524"/>
                  </a:lnTo>
                  <a:lnTo>
                    <a:pt x="35039" y="1524"/>
                  </a:lnTo>
                  <a:lnTo>
                    <a:pt x="33528" y="0"/>
                  </a:lnTo>
                  <a:lnTo>
                    <a:pt x="22860" y="0"/>
                  </a:lnTo>
                  <a:lnTo>
                    <a:pt x="19812" y="1524"/>
                  </a:lnTo>
                  <a:lnTo>
                    <a:pt x="16764" y="1524"/>
                  </a:lnTo>
                  <a:lnTo>
                    <a:pt x="15240" y="3048"/>
                  </a:lnTo>
                  <a:lnTo>
                    <a:pt x="12192" y="4572"/>
                  </a:lnTo>
                  <a:lnTo>
                    <a:pt x="6096" y="10668"/>
                  </a:lnTo>
                  <a:lnTo>
                    <a:pt x="4572" y="13716"/>
                  </a:lnTo>
                  <a:lnTo>
                    <a:pt x="3048" y="15240"/>
                  </a:lnTo>
                  <a:lnTo>
                    <a:pt x="1524" y="18288"/>
                  </a:lnTo>
                  <a:lnTo>
                    <a:pt x="0" y="19812"/>
                  </a:lnTo>
                  <a:lnTo>
                    <a:pt x="0" y="2895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96759" y="5191836"/>
              <a:ext cx="193535" cy="190474"/>
            </a:xfrm>
            <a:prstGeom prst="rect">
              <a:avLst/>
            </a:prstGeom>
          </p:spPr>
        </p:pic>
      </p:grpSp>
      <p:sp>
        <p:nvSpPr>
          <p:cNvPr id="87" name="object 87" descr=""/>
          <p:cNvSpPr txBox="1"/>
          <p:nvPr/>
        </p:nvSpPr>
        <p:spPr>
          <a:xfrm>
            <a:off x="1234349" y="5072414"/>
            <a:ext cx="40068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</a:tabLst>
            </a:pPr>
            <a:r>
              <a:rPr dirty="0" sz="900" spc="-50">
                <a:latin typeface="Arial"/>
                <a:cs typeface="Arial"/>
              </a:rPr>
              <a:t>P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75">
                <a:latin typeface="Arial"/>
                <a:cs typeface="Arial"/>
              </a:rPr>
              <a:t>P</a:t>
            </a:r>
            <a:endParaRPr baseline="3086" sz="1350">
              <a:latin typeface="Arial"/>
              <a:cs typeface="Arial"/>
            </a:endParaRPr>
          </a:p>
        </p:txBody>
      </p:sp>
      <p:pic>
        <p:nvPicPr>
          <p:cNvPr id="88" name="object 88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90865" y="5191836"/>
            <a:ext cx="192011" cy="190474"/>
          </a:xfrm>
          <a:prstGeom prst="rect">
            <a:avLst/>
          </a:prstGeom>
        </p:spPr>
      </p:pic>
      <p:sp>
        <p:nvSpPr>
          <p:cNvPr id="89" name="object 89" descr=""/>
          <p:cNvSpPr txBox="1"/>
          <p:nvPr/>
        </p:nvSpPr>
        <p:spPr>
          <a:xfrm>
            <a:off x="2326957" y="5060226"/>
            <a:ext cx="10223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P</a:t>
            </a:r>
            <a:endParaRPr sz="900">
              <a:latin typeface="Arial"/>
              <a:cs typeface="Arial"/>
            </a:endParaRPr>
          </a:p>
        </p:txBody>
      </p:sp>
      <p:pic>
        <p:nvPicPr>
          <p:cNvPr id="90" name="object 90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339657" y="5202504"/>
            <a:ext cx="152387" cy="15238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2489" y="321022"/>
            <a:ext cx="428117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0691" y="1240832"/>
            <a:ext cx="6188710" cy="105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55880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5.4.1.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77495" marR="990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5.4.3.1.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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fórmulas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cálculo.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55678" y="2529935"/>
            <a:ext cx="1530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i="1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5755" y="2512237"/>
            <a:ext cx="1022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283186" y="2442673"/>
            <a:ext cx="154305" cy="144145"/>
            <a:chOff x="2283186" y="2442673"/>
            <a:chExt cx="154305" cy="144145"/>
          </a:xfrm>
        </p:grpSpPr>
        <p:sp>
          <p:nvSpPr>
            <p:cNvPr id="11" name="object 11" descr=""/>
            <p:cNvSpPr/>
            <p:nvPr/>
          </p:nvSpPr>
          <p:spPr>
            <a:xfrm>
              <a:off x="2286330" y="2532671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39" h="9525">
                  <a:moveTo>
                    <a:pt x="0" y="9144"/>
                  </a:moveTo>
                  <a:lnTo>
                    <a:pt x="1524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01570" y="2535719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0" y="0"/>
                  </a:moveTo>
                  <a:lnTo>
                    <a:pt x="22847" y="44196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27465" y="2445816"/>
              <a:ext cx="106680" cy="134620"/>
            </a:xfrm>
            <a:custGeom>
              <a:avLst/>
              <a:gdLst/>
              <a:ahLst/>
              <a:cxnLst/>
              <a:rect l="l" t="t" r="r" b="b"/>
              <a:pathLst>
                <a:path w="106680" h="134619">
                  <a:moveTo>
                    <a:pt x="0" y="134099"/>
                  </a:moveTo>
                  <a:lnTo>
                    <a:pt x="30480" y="0"/>
                  </a:lnTo>
                  <a:lnTo>
                    <a:pt x="10668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055710" y="2513876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57867" y="2423652"/>
            <a:ext cx="23304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249045" algn="l"/>
              </a:tabLst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170">
                <a:latin typeface="Times New Roman"/>
                <a:cs typeface="Times New Roman"/>
              </a:rPr>
              <a:t> 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baseline="34391" sz="1575" i="1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baseline="34391" sz="157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4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baseline="36111" sz="1500" spc="5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5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spc="-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dirty="0" baseline="36111" sz="1500">
                <a:latin typeface="Times New Roman"/>
                <a:cs typeface="Times New Roman"/>
              </a:rPr>
              <a:t>	</a:t>
            </a: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50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210">
                <a:latin typeface="Times New Roman"/>
                <a:cs typeface="Times New Roman"/>
              </a:rPr>
              <a:t>  </a:t>
            </a:r>
            <a:r>
              <a:rPr dirty="0" sz="1000" i="1">
                <a:latin typeface="Times New Roman"/>
                <a:cs typeface="Times New Roman"/>
              </a:rPr>
              <a:t>3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i="1">
                <a:latin typeface="Times New Roman"/>
                <a:cs typeface="Times New Roman"/>
              </a:rPr>
              <a:t>U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cos</a:t>
            </a:r>
            <a:r>
              <a:rPr dirty="0" sz="1050" spc="-20" i="1">
                <a:latin typeface="Symbol"/>
                <a:cs typeface="Symbol"/>
              </a:rPr>
              <a:t>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891978" y="2611506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832546" y="2530303"/>
            <a:ext cx="1028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567900" y="2364196"/>
            <a:ext cx="445134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7970">
              <a:lnSpc>
                <a:spcPts val="840"/>
              </a:lnSpc>
              <a:spcBef>
                <a:spcPts val="95"/>
              </a:spcBef>
            </a:pPr>
            <a:r>
              <a:rPr dirty="0" u="sng" baseline="13888" sz="1500" spc="-37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sng" sz="600" spc="-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  <a:p>
            <a:pPr marL="38100">
              <a:lnSpc>
                <a:spcPts val="900"/>
              </a:lnSpc>
            </a:pPr>
            <a:r>
              <a:rPr dirty="0" sz="1050" i="1">
                <a:latin typeface="Symbol"/>
                <a:cs typeface="Symbol"/>
              </a:rPr>
              <a:t>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Symbol"/>
                <a:cs typeface="Symbol"/>
              </a:rPr>
              <a:t>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28783" y="2727768"/>
            <a:ext cx="6135370" cy="256667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259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marL="466725" marR="8318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466725" marR="3429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marL="466725" marR="1079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marL="466725" marR="508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39395" marR="527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3937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previsto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5.4.3.2).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20" name="object 20" descr=""/>
          <p:cNvGraphicFramePr>
            <a:graphicFrameLocks noGrp="1"/>
          </p:cNvGraphicFramePr>
          <p:nvPr/>
        </p:nvGraphicFramePr>
        <p:xfrm>
          <a:off x="538440" y="5440221"/>
          <a:ext cx="6126480" cy="1942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629285"/>
                <a:gridCol w="629284"/>
                <a:gridCol w="630555"/>
                <a:gridCol w="630555"/>
                <a:gridCol w="629285"/>
                <a:gridCol w="629285"/>
                <a:gridCol w="630554"/>
                <a:gridCol w="629285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ap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U/V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I/A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út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Symbol"/>
                          <a:cs typeface="Symbol"/>
                        </a:rPr>
                        <a:t>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17843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 descr=""/>
          <p:cNvSpPr txBox="1"/>
          <p:nvPr/>
        </p:nvSpPr>
        <p:spPr>
          <a:xfrm>
            <a:off x="528791" y="7422270"/>
            <a:ext cx="4930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5.4.3.1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MAT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devanados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separados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178620"/>
            <a:ext cx="5309168" cy="609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401101"/>
            <a:ext cx="5309168" cy="6108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623591"/>
            <a:ext cx="5309168" cy="609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846083"/>
            <a:ext cx="5309168" cy="6095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068561"/>
            <a:ext cx="5309168" cy="6096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291052"/>
            <a:ext cx="5309168" cy="6097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9513530"/>
            <a:ext cx="5309168" cy="6099"/>
          </a:xfrm>
          <a:prstGeom prst="rect">
            <a:avLst/>
          </a:prstGeom>
        </p:spPr>
      </p:pic>
      <p:graphicFrame>
        <p:nvGraphicFramePr>
          <p:cNvPr id="29" name="object 29" descr=""/>
          <p:cNvGraphicFramePr>
            <a:graphicFrameLocks noGrp="1"/>
          </p:cNvGraphicFramePr>
          <p:nvPr/>
        </p:nvGraphicFramePr>
        <p:xfrm>
          <a:off x="538440" y="7733651"/>
          <a:ext cx="6126480" cy="200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Pregunta: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5.4.3.2?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27926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asincrónico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trifásico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(MAT)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devanados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separados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621916" y="1665592"/>
            <a:ext cx="4270375" cy="3174365"/>
            <a:chOff x="1621916" y="1665592"/>
            <a:chExt cx="4270375" cy="3174365"/>
          </a:xfrm>
        </p:grpSpPr>
        <p:sp>
          <p:nvSpPr>
            <p:cNvPr id="8" name="object 8" descr=""/>
            <p:cNvSpPr/>
            <p:nvPr/>
          </p:nvSpPr>
          <p:spPr>
            <a:xfrm>
              <a:off x="1656968" y="460970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56968" y="421807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56968" y="3827970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56968" y="343632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56968" y="304622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56968" y="2654579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656968" y="2264473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56968" y="1872830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56968" y="4414659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56968" y="402301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56968" y="363291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56968" y="3241268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56968" y="285116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56968" y="245953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56968" y="206941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56968" y="167778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92059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4938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976638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50390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032681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559947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087200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615991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184222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713012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24026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76905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296308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82357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35236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879617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656968" y="1677784"/>
              <a:ext cx="4222750" cy="3127375"/>
            </a:xfrm>
            <a:custGeom>
              <a:avLst/>
              <a:gdLst/>
              <a:ahLst/>
              <a:cxnLst/>
              <a:rect l="l" t="t" r="r" b="b"/>
              <a:pathLst>
                <a:path w="4222750" h="3127375">
                  <a:moveTo>
                    <a:pt x="0" y="3126994"/>
                  </a:moveTo>
                  <a:lnTo>
                    <a:pt x="4222648" y="3126994"/>
                  </a:lnTo>
                  <a:lnTo>
                    <a:pt x="4222648" y="0"/>
                  </a:lnTo>
                  <a:lnTo>
                    <a:pt x="0" y="0"/>
                  </a:lnTo>
                  <a:lnTo>
                    <a:pt x="0" y="3126994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621916" y="1677784"/>
              <a:ext cx="4258310" cy="3162300"/>
            </a:xfrm>
            <a:custGeom>
              <a:avLst/>
              <a:gdLst/>
              <a:ahLst/>
              <a:cxnLst/>
              <a:rect l="l" t="t" r="r" b="b"/>
              <a:pathLst>
                <a:path w="4258310" h="3162300">
                  <a:moveTo>
                    <a:pt x="35052" y="0"/>
                  </a:moveTo>
                  <a:lnTo>
                    <a:pt x="35052" y="3126981"/>
                  </a:lnTo>
                </a:path>
                <a:path w="4258310" h="3162300">
                  <a:moveTo>
                    <a:pt x="0" y="3126981"/>
                  </a:moveTo>
                  <a:lnTo>
                    <a:pt x="35052" y="3126981"/>
                  </a:lnTo>
                </a:path>
                <a:path w="4258310" h="3162300">
                  <a:moveTo>
                    <a:pt x="0" y="2736875"/>
                  </a:moveTo>
                  <a:lnTo>
                    <a:pt x="35052" y="2736875"/>
                  </a:lnTo>
                </a:path>
                <a:path w="4258310" h="3162300">
                  <a:moveTo>
                    <a:pt x="0" y="2345232"/>
                  </a:moveTo>
                  <a:lnTo>
                    <a:pt x="35052" y="2345232"/>
                  </a:lnTo>
                </a:path>
                <a:path w="4258310" h="3162300">
                  <a:moveTo>
                    <a:pt x="0" y="1955126"/>
                  </a:moveTo>
                  <a:lnTo>
                    <a:pt x="35052" y="1955126"/>
                  </a:lnTo>
                </a:path>
                <a:path w="4258310" h="3162300">
                  <a:moveTo>
                    <a:pt x="0" y="1563484"/>
                  </a:moveTo>
                  <a:lnTo>
                    <a:pt x="35052" y="1563484"/>
                  </a:lnTo>
                </a:path>
                <a:path w="4258310" h="3162300">
                  <a:moveTo>
                    <a:pt x="0" y="1173378"/>
                  </a:moveTo>
                  <a:lnTo>
                    <a:pt x="35052" y="1173378"/>
                  </a:lnTo>
                </a:path>
                <a:path w="4258310" h="3162300">
                  <a:moveTo>
                    <a:pt x="0" y="781748"/>
                  </a:moveTo>
                  <a:lnTo>
                    <a:pt x="35052" y="781748"/>
                  </a:lnTo>
                </a:path>
                <a:path w="4258310" h="3162300">
                  <a:moveTo>
                    <a:pt x="0" y="391629"/>
                  </a:moveTo>
                  <a:lnTo>
                    <a:pt x="35052" y="391629"/>
                  </a:lnTo>
                </a:path>
                <a:path w="4258310" h="3162300">
                  <a:moveTo>
                    <a:pt x="0" y="0"/>
                  </a:moveTo>
                  <a:lnTo>
                    <a:pt x="35052" y="0"/>
                  </a:lnTo>
                </a:path>
                <a:path w="4258310" h="3162300">
                  <a:moveTo>
                    <a:pt x="35052" y="3126981"/>
                  </a:moveTo>
                  <a:lnTo>
                    <a:pt x="4257700" y="3126981"/>
                  </a:lnTo>
                </a:path>
                <a:path w="4258310" h="3162300">
                  <a:moveTo>
                    <a:pt x="35052" y="3162033"/>
                  </a:moveTo>
                  <a:lnTo>
                    <a:pt x="35052" y="3126981"/>
                  </a:lnTo>
                </a:path>
                <a:path w="4258310" h="3162300">
                  <a:moveTo>
                    <a:pt x="562305" y="3162033"/>
                  </a:moveTo>
                  <a:lnTo>
                    <a:pt x="562305" y="3126981"/>
                  </a:lnTo>
                </a:path>
                <a:path w="4258310" h="3162300">
                  <a:moveTo>
                    <a:pt x="1091095" y="3162033"/>
                  </a:moveTo>
                  <a:lnTo>
                    <a:pt x="1091095" y="3126981"/>
                  </a:lnTo>
                </a:path>
                <a:path w="4258310" h="3162300">
                  <a:moveTo>
                    <a:pt x="1618348" y="3162033"/>
                  </a:moveTo>
                  <a:lnTo>
                    <a:pt x="1618348" y="3126981"/>
                  </a:lnTo>
                </a:path>
                <a:path w="4258310" h="3162300">
                  <a:moveTo>
                    <a:pt x="2147138" y="3162033"/>
                  </a:moveTo>
                  <a:lnTo>
                    <a:pt x="2147138" y="3126981"/>
                  </a:lnTo>
                </a:path>
                <a:path w="4258310" h="3162300">
                  <a:moveTo>
                    <a:pt x="2674391" y="3162033"/>
                  </a:moveTo>
                  <a:lnTo>
                    <a:pt x="2674391" y="3126981"/>
                  </a:lnTo>
                </a:path>
                <a:path w="4258310" h="3162300">
                  <a:moveTo>
                    <a:pt x="3201657" y="3162033"/>
                  </a:moveTo>
                  <a:lnTo>
                    <a:pt x="3201657" y="3126981"/>
                  </a:lnTo>
                </a:path>
                <a:path w="4258310" h="3162300">
                  <a:moveTo>
                    <a:pt x="3730447" y="3162033"/>
                  </a:moveTo>
                  <a:lnTo>
                    <a:pt x="3730447" y="3126981"/>
                  </a:lnTo>
                </a:path>
                <a:path w="4258310" h="3162300">
                  <a:moveTo>
                    <a:pt x="4257700" y="3162033"/>
                  </a:moveTo>
                  <a:lnTo>
                    <a:pt x="4257700" y="312698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1281582" y="4877363"/>
            <a:ext cx="174942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900">
              <a:lnSpc>
                <a:spcPct val="100000"/>
              </a:lnSpc>
              <a:spcBef>
                <a:spcPts val="100"/>
              </a:spcBef>
              <a:tabLst>
                <a:tab pos="806450" algn="l"/>
                <a:tab pos="133477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00" i="1">
                <a:latin typeface="Arial"/>
                <a:cs typeface="Arial"/>
              </a:rPr>
              <a:t>Abbildung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5.4.3.2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50" spc="-40" i="1">
                <a:latin typeface="Symbol"/>
                <a:cs typeface="Symbol"/>
              </a:rPr>
              <a:t></a:t>
            </a:r>
            <a:r>
              <a:rPr dirty="0" sz="950" spc="-6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und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131451" y="4877363"/>
            <a:ext cx="217804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660183" y="4877363"/>
            <a:ext cx="217804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155383" y="4877363"/>
            <a:ext cx="28194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682573" y="4877363"/>
            <a:ext cx="28194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211285" y="4877363"/>
            <a:ext cx="28194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713073" y="4822279"/>
            <a:ext cx="570865" cy="43053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5"/>
              </a:spcBef>
            </a:pP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marL="120650">
              <a:lnSpc>
                <a:spcPct val="100000"/>
              </a:lnSpc>
              <a:spcBef>
                <a:spcPts val="475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290734" y="1286812"/>
            <a:ext cx="869950" cy="3589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I/A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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15" b="1">
                <a:latin typeface="Symbol"/>
                <a:cs typeface="Symbol"/>
              </a:rPr>
              <a:t>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Symbol"/>
              <a:cs typeface="Symbol"/>
            </a:endParaRPr>
          </a:p>
          <a:p>
            <a:pPr algn="r" marR="58293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64559" y="321022"/>
            <a:ext cx="28092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29"/>
            <a:ext cx="6156960" cy="2546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  <a:tabLst>
                <a:tab pos="448945" algn="l"/>
              </a:tabLst>
            </a:pPr>
            <a:r>
              <a:rPr dirty="0" sz="1600" spc="-50" b="1">
                <a:latin typeface="Arial"/>
                <a:cs typeface="Arial"/>
              </a:rPr>
              <a:t>6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motor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inducción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anillos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rozantes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647705"/>
            <a:ext cx="606552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pertenece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diferencia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ardilla,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anil-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mejorar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propiedades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pue-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2477810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6.1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792932" y="5763697"/>
            <a:ext cx="2882265" cy="2155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541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rozantes.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405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resistencias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mejorar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propiedades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</a:t>
            </a:r>
            <a:endParaRPr sz="1000">
              <a:latin typeface="Arial"/>
              <a:cs typeface="Arial"/>
            </a:endParaRPr>
          </a:p>
          <a:p>
            <a:pPr marL="12700" marR="84455">
              <a:lnSpc>
                <a:spcPct val="108000"/>
              </a:lnSpc>
              <a:spcBef>
                <a:spcPts val="409"/>
              </a:spcBef>
            </a:pP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desarrollado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resisten-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2750)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sencilla.</a:t>
            </a:r>
            <a:endParaRPr sz="1000">
              <a:latin typeface="Arial"/>
              <a:cs typeface="Arial"/>
            </a:endParaRPr>
          </a:p>
          <a:p>
            <a:pPr marL="12700" marR="44450">
              <a:lnSpc>
                <a:spcPct val="108000"/>
              </a:lnSpc>
              <a:spcBef>
                <a:spcPts val="409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6.1.2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resi-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stencia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rotórico.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3200" y="821824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6.2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8791" y="8512159"/>
            <a:ext cx="6111240" cy="122682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conseguir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efectos: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Reducción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desfase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rotórica.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Aumento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800"/>
              </a:spcBef>
            </a:pPr>
            <a:r>
              <a:rPr dirty="0" sz="1000">
                <a:latin typeface="Arial"/>
                <a:cs typeface="Arial"/>
              </a:rPr>
              <a:t>Incluso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moderada,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inicial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arran-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4266" y="3110218"/>
            <a:ext cx="3576523" cy="2276664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4873358" y="3001535"/>
            <a:ext cx="1596390" cy="2819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Núcleo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laminado</a:t>
            </a:r>
            <a:r>
              <a:rPr dirty="0" sz="700" spc="6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del</a:t>
            </a:r>
            <a:r>
              <a:rPr dirty="0" sz="700" spc="6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estator</a:t>
            </a:r>
            <a:endParaRPr sz="700">
              <a:latin typeface="Arial"/>
              <a:cs typeface="Arial"/>
            </a:endParaRPr>
          </a:p>
          <a:p>
            <a:pPr marL="734695">
              <a:lnSpc>
                <a:spcPct val="100000"/>
              </a:lnSpc>
              <a:spcBef>
                <a:spcPts val="17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Escobillas</a:t>
            </a:r>
            <a:r>
              <a:rPr dirty="0" sz="700" spc="60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de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carbón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149519" y="3100456"/>
            <a:ext cx="3676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Carcasa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610071" y="2945020"/>
            <a:ext cx="86741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Devanado</a:t>
            </a:r>
            <a:r>
              <a:rPr dirty="0" sz="700" spc="8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estatórico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192529" y="3167503"/>
            <a:ext cx="77597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Devanado</a:t>
            </a:r>
            <a:r>
              <a:rPr dirty="0" sz="700" spc="8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rotórico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479024" y="4874244"/>
            <a:ext cx="44069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Ventilador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150712" y="5020533"/>
            <a:ext cx="1071880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Núcleo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laminado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del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rotor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767882" y="4543564"/>
            <a:ext cx="672465" cy="1352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00">
                <a:solidFill>
                  <a:srgbClr val="1F1F1F"/>
                </a:solidFill>
                <a:latin typeface="Arial"/>
                <a:cs typeface="Arial"/>
              </a:rPr>
              <a:t>Anillos</a:t>
            </a:r>
            <a:r>
              <a:rPr dirty="0" sz="700" spc="5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1F1F1F"/>
                </a:solidFill>
                <a:latin typeface="Arial"/>
                <a:cs typeface="Arial"/>
              </a:rPr>
              <a:t>rozantes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3635718" y="3088119"/>
            <a:ext cx="2555240" cy="1949450"/>
            <a:chOff x="3635718" y="3088119"/>
            <a:chExt cx="2555240" cy="1949450"/>
          </a:xfrm>
        </p:grpSpPr>
        <p:sp>
          <p:nvSpPr>
            <p:cNvPr id="22" name="object 22" descr=""/>
            <p:cNvSpPr/>
            <p:nvPr/>
          </p:nvSpPr>
          <p:spPr>
            <a:xfrm>
              <a:off x="3638004" y="3090405"/>
              <a:ext cx="2312035" cy="1945005"/>
            </a:xfrm>
            <a:custGeom>
              <a:avLst/>
              <a:gdLst/>
              <a:ahLst/>
              <a:cxnLst/>
              <a:rect l="l" t="t" r="r" b="b"/>
              <a:pathLst>
                <a:path w="2312035" h="1945004">
                  <a:moveTo>
                    <a:pt x="583641" y="481545"/>
                  </a:moveTo>
                  <a:lnTo>
                    <a:pt x="377913" y="0"/>
                  </a:lnTo>
                </a:path>
                <a:path w="2312035" h="1945004">
                  <a:moveTo>
                    <a:pt x="362673" y="501357"/>
                  </a:moveTo>
                  <a:lnTo>
                    <a:pt x="88379" y="269735"/>
                  </a:lnTo>
                </a:path>
                <a:path w="2312035" h="1945004">
                  <a:moveTo>
                    <a:pt x="1382153" y="568413"/>
                  </a:moveTo>
                  <a:lnTo>
                    <a:pt x="1586344" y="60960"/>
                  </a:lnTo>
                </a:path>
                <a:path w="2312035" h="1945004">
                  <a:moveTo>
                    <a:pt x="2109038" y="379450"/>
                  </a:moveTo>
                  <a:lnTo>
                    <a:pt x="2119706" y="211823"/>
                  </a:lnTo>
                </a:path>
                <a:path w="2312035" h="1945004">
                  <a:moveTo>
                    <a:pt x="2107514" y="851852"/>
                  </a:moveTo>
                  <a:lnTo>
                    <a:pt x="2311717" y="1458353"/>
                  </a:lnTo>
                </a:path>
                <a:path w="2312035" h="1945004">
                  <a:moveTo>
                    <a:pt x="1059091" y="978331"/>
                  </a:moveTo>
                  <a:lnTo>
                    <a:pt x="1758543" y="1944471"/>
                  </a:lnTo>
                </a:path>
                <a:path w="2312035" h="1945004">
                  <a:moveTo>
                    <a:pt x="748220" y="326110"/>
                  </a:moveTo>
                  <a:lnTo>
                    <a:pt x="725360" y="150863"/>
                  </a:lnTo>
                </a:path>
                <a:path w="2312035" h="1945004">
                  <a:moveTo>
                    <a:pt x="344398" y="1542161"/>
                  </a:moveTo>
                  <a:lnTo>
                    <a:pt x="0" y="1789036"/>
                  </a:lnTo>
                </a:path>
              </a:pathLst>
            </a:custGeom>
            <a:ln w="4572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491035" y="3373856"/>
              <a:ext cx="698500" cy="523240"/>
            </a:xfrm>
            <a:custGeom>
              <a:avLst/>
              <a:gdLst/>
              <a:ahLst/>
              <a:cxnLst/>
              <a:rect l="l" t="t" r="r" b="b"/>
              <a:pathLst>
                <a:path w="698500" h="523239">
                  <a:moveTo>
                    <a:pt x="0" y="0"/>
                  </a:moveTo>
                  <a:lnTo>
                    <a:pt x="321538" y="4572"/>
                  </a:lnTo>
                  <a:lnTo>
                    <a:pt x="370293" y="41135"/>
                  </a:lnTo>
                  <a:lnTo>
                    <a:pt x="396201" y="71615"/>
                  </a:lnTo>
                  <a:lnTo>
                    <a:pt x="420585" y="112763"/>
                  </a:lnTo>
                  <a:lnTo>
                    <a:pt x="443445" y="137147"/>
                  </a:lnTo>
                  <a:lnTo>
                    <a:pt x="458685" y="150863"/>
                  </a:lnTo>
                  <a:lnTo>
                    <a:pt x="486105" y="150863"/>
                  </a:lnTo>
                  <a:lnTo>
                    <a:pt x="495249" y="161518"/>
                  </a:lnTo>
                  <a:lnTo>
                    <a:pt x="501345" y="170662"/>
                  </a:lnTo>
                  <a:lnTo>
                    <a:pt x="504393" y="222478"/>
                  </a:lnTo>
                  <a:lnTo>
                    <a:pt x="510489" y="245338"/>
                  </a:lnTo>
                  <a:lnTo>
                    <a:pt x="508965" y="313905"/>
                  </a:lnTo>
                  <a:lnTo>
                    <a:pt x="521157" y="316953"/>
                  </a:lnTo>
                  <a:lnTo>
                    <a:pt x="533349" y="324573"/>
                  </a:lnTo>
                  <a:lnTo>
                    <a:pt x="544017" y="336765"/>
                  </a:lnTo>
                  <a:lnTo>
                    <a:pt x="547065" y="350481"/>
                  </a:lnTo>
                  <a:lnTo>
                    <a:pt x="547065" y="406869"/>
                  </a:lnTo>
                </a:path>
                <a:path w="698500" h="523239">
                  <a:moveTo>
                    <a:pt x="358101" y="318477"/>
                  </a:moveTo>
                  <a:lnTo>
                    <a:pt x="417537" y="504393"/>
                  </a:lnTo>
                </a:path>
                <a:path w="698500" h="523239">
                  <a:moveTo>
                    <a:pt x="614121" y="496773"/>
                  </a:moveTo>
                  <a:lnTo>
                    <a:pt x="636968" y="499821"/>
                  </a:lnTo>
                  <a:lnTo>
                    <a:pt x="661352" y="512013"/>
                  </a:lnTo>
                  <a:lnTo>
                    <a:pt x="679640" y="515061"/>
                  </a:lnTo>
                  <a:lnTo>
                    <a:pt x="697928" y="522681"/>
                  </a:lnTo>
                </a:path>
                <a:path w="698500" h="523239">
                  <a:moveTo>
                    <a:pt x="585165" y="425157"/>
                  </a:moveTo>
                  <a:lnTo>
                    <a:pt x="600405" y="444969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708778" y="5374192"/>
            <a:ext cx="2014220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40005" marR="5080" indent="-2794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6.1.1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cortado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un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inducción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anillos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rozantes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548540" y="5855284"/>
            <a:ext cx="2884805" cy="1301750"/>
            <a:chOff x="548540" y="5855284"/>
            <a:chExt cx="2884805" cy="1301750"/>
          </a:xfrm>
        </p:grpSpPr>
        <p:sp>
          <p:nvSpPr>
            <p:cNvPr id="26" name="object 26" descr=""/>
            <p:cNvSpPr/>
            <p:nvPr/>
          </p:nvSpPr>
          <p:spPr>
            <a:xfrm>
              <a:off x="3191510" y="7014387"/>
              <a:ext cx="234950" cy="135890"/>
            </a:xfrm>
            <a:custGeom>
              <a:avLst/>
              <a:gdLst/>
              <a:ahLst/>
              <a:cxnLst/>
              <a:rect l="l" t="t" r="r" b="b"/>
              <a:pathLst>
                <a:path w="234950" h="135890">
                  <a:moveTo>
                    <a:pt x="0" y="0"/>
                  </a:moveTo>
                  <a:lnTo>
                    <a:pt x="0" y="135623"/>
                  </a:lnTo>
                </a:path>
                <a:path w="234950" h="135890">
                  <a:moveTo>
                    <a:pt x="234670" y="0"/>
                  </a:moveTo>
                  <a:lnTo>
                    <a:pt x="234670" y="67043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247885" y="6694373"/>
              <a:ext cx="116205" cy="0"/>
            </a:xfrm>
            <a:custGeom>
              <a:avLst/>
              <a:gdLst/>
              <a:ahLst/>
              <a:cxnLst/>
              <a:rect l="l" t="t" r="r" b="b"/>
              <a:pathLst>
                <a:path w="116204" h="0">
                  <a:moveTo>
                    <a:pt x="0" y="0"/>
                  </a:moveTo>
                  <a:lnTo>
                    <a:pt x="115824" y="0"/>
                  </a:lnTo>
                </a:path>
              </a:pathLst>
            </a:custGeom>
            <a:ln w="26657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193033" y="6755320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w="0" h="135890">
                  <a:moveTo>
                    <a:pt x="0" y="0"/>
                  </a:moveTo>
                  <a:lnTo>
                    <a:pt x="0" y="135623"/>
                  </a:lnTo>
                </a:path>
              </a:pathLst>
            </a:custGeom>
            <a:ln w="26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038274" y="585623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7434" y="0"/>
                  </a:moveTo>
                  <a:lnTo>
                    <a:pt x="24382" y="0"/>
                  </a:lnTo>
                  <a:lnTo>
                    <a:pt x="19814" y="1524"/>
                  </a:lnTo>
                  <a:lnTo>
                    <a:pt x="13717" y="3048"/>
                  </a:lnTo>
                  <a:lnTo>
                    <a:pt x="10670" y="4572"/>
                  </a:lnTo>
                  <a:lnTo>
                    <a:pt x="7620" y="9144"/>
                  </a:lnTo>
                  <a:lnTo>
                    <a:pt x="4574" y="10668"/>
                  </a:lnTo>
                  <a:lnTo>
                    <a:pt x="1522" y="16764"/>
                  </a:lnTo>
                  <a:lnTo>
                    <a:pt x="0" y="21336"/>
                  </a:lnTo>
                  <a:lnTo>
                    <a:pt x="0" y="28956"/>
                  </a:lnTo>
                  <a:lnTo>
                    <a:pt x="22860" y="50292"/>
                  </a:lnTo>
                  <a:lnTo>
                    <a:pt x="27434" y="50292"/>
                  </a:lnTo>
                  <a:lnTo>
                    <a:pt x="50294" y="28956"/>
                  </a:lnTo>
                  <a:lnTo>
                    <a:pt x="50294" y="25908"/>
                  </a:lnTo>
                  <a:lnTo>
                    <a:pt x="50294" y="21336"/>
                  </a:lnTo>
                  <a:lnTo>
                    <a:pt x="48770" y="16764"/>
                  </a:lnTo>
                  <a:lnTo>
                    <a:pt x="47242" y="10668"/>
                  </a:lnTo>
                  <a:lnTo>
                    <a:pt x="44197" y="9144"/>
                  </a:lnTo>
                  <a:lnTo>
                    <a:pt x="41150" y="4572"/>
                  </a:lnTo>
                  <a:lnTo>
                    <a:pt x="274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38274" y="585623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50294" y="25908"/>
                  </a:moveTo>
                  <a:lnTo>
                    <a:pt x="50294" y="28956"/>
                  </a:lnTo>
                  <a:lnTo>
                    <a:pt x="48770" y="35052"/>
                  </a:lnTo>
                  <a:lnTo>
                    <a:pt x="47242" y="38100"/>
                  </a:lnTo>
                  <a:lnTo>
                    <a:pt x="39622" y="45720"/>
                  </a:lnTo>
                  <a:lnTo>
                    <a:pt x="36577" y="47244"/>
                  </a:lnTo>
                  <a:lnTo>
                    <a:pt x="27434" y="50292"/>
                  </a:lnTo>
                  <a:lnTo>
                    <a:pt x="22860" y="50292"/>
                  </a:lnTo>
                  <a:lnTo>
                    <a:pt x="0" y="28956"/>
                  </a:lnTo>
                  <a:lnTo>
                    <a:pt x="0" y="21336"/>
                  </a:lnTo>
                  <a:lnTo>
                    <a:pt x="1522" y="16764"/>
                  </a:lnTo>
                  <a:lnTo>
                    <a:pt x="4574" y="10668"/>
                  </a:lnTo>
                  <a:lnTo>
                    <a:pt x="7620" y="9144"/>
                  </a:lnTo>
                  <a:lnTo>
                    <a:pt x="10670" y="4572"/>
                  </a:lnTo>
                  <a:lnTo>
                    <a:pt x="13717" y="3048"/>
                  </a:lnTo>
                  <a:lnTo>
                    <a:pt x="19814" y="1524"/>
                  </a:lnTo>
                  <a:lnTo>
                    <a:pt x="24382" y="0"/>
                  </a:lnTo>
                  <a:lnTo>
                    <a:pt x="27434" y="0"/>
                  </a:lnTo>
                  <a:lnTo>
                    <a:pt x="36577" y="3048"/>
                  </a:lnTo>
                  <a:lnTo>
                    <a:pt x="41150" y="4572"/>
                  </a:lnTo>
                  <a:lnTo>
                    <a:pt x="44197" y="9144"/>
                  </a:lnTo>
                  <a:lnTo>
                    <a:pt x="47242" y="10668"/>
                  </a:lnTo>
                  <a:lnTo>
                    <a:pt x="48770" y="16764"/>
                  </a:lnTo>
                  <a:lnTo>
                    <a:pt x="50294" y="21336"/>
                  </a:lnTo>
                  <a:lnTo>
                    <a:pt x="50294" y="259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55208" y="5879096"/>
              <a:ext cx="843280" cy="509270"/>
            </a:xfrm>
            <a:custGeom>
              <a:avLst/>
              <a:gdLst/>
              <a:ahLst/>
              <a:cxnLst/>
              <a:rect l="l" t="t" r="r" b="b"/>
              <a:pathLst>
                <a:path w="843280" h="509270">
                  <a:moveTo>
                    <a:pt x="723833" y="425157"/>
                  </a:moveTo>
                  <a:lnTo>
                    <a:pt x="792413" y="425157"/>
                  </a:lnTo>
                </a:path>
                <a:path w="843280" h="509270">
                  <a:moveTo>
                    <a:pt x="793937" y="423633"/>
                  </a:moveTo>
                  <a:lnTo>
                    <a:pt x="793937" y="57912"/>
                  </a:lnTo>
                </a:path>
                <a:path w="843280" h="509270">
                  <a:moveTo>
                    <a:pt x="0" y="0"/>
                  </a:moveTo>
                  <a:lnTo>
                    <a:pt x="0" y="507453"/>
                  </a:lnTo>
                </a:path>
                <a:path w="843280" h="509270">
                  <a:moveTo>
                    <a:pt x="1522" y="508977"/>
                  </a:moveTo>
                  <a:lnTo>
                    <a:pt x="842705" y="508977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547077" y="6437063"/>
            <a:ext cx="1017905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latin typeface="Arial"/>
                <a:cs typeface="Arial"/>
              </a:rPr>
              <a:t>Devanado</a:t>
            </a:r>
            <a:r>
              <a:rPr dirty="0" sz="950" spc="1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rotórico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550063" y="5393931"/>
            <a:ext cx="2497455" cy="1082040"/>
            <a:chOff x="550063" y="5393931"/>
            <a:chExt cx="2497455" cy="1082040"/>
          </a:xfrm>
        </p:grpSpPr>
        <p:sp>
          <p:nvSpPr>
            <p:cNvPr id="34" name="object 34" descr=""/>
            <p:cNvSpPr/>
            <p:nvPr/>
          </p:nvSpPr>
          <p:spPr>
            <a:xfrm>
              <a:off x="1347622" y="5932436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40" h="0">
                  <a:moveTo>
                    <a:pt x="0" y="0"/>
                  </a:moveTo>
                  <a:lnTo>
                    <a:pt x="53327" y="0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25879" y="5840996"/>
              <a:ext cx="314325" cy="38100"/>
            </a:xfrm>
            <a:custGeom>
              <a:avLst/>
              <a:gdLst/>
              <a:ahLst/>
              <a:cxnLst/>
              <a:rect l="l" t="t" r="r" b="b"/>
              <a:pathLst>
                <a:path w="314325" h="38100">
                  <a:moveTo>
                    <a:pt x="70092" y="38100"/>
                  </a:moveTo>
                  <a:lnTo>
                    <a:pt x="70092" y="25908"/>
                  </a:lnTo>
                  <a:lnTo>
                    <a:pt x="68569" y="24384"/>
                  </a:lnTo>
                  <a:lnTo>
                    <a:pt x="67047" y="19812"/>
                  </a:lnTo>
                  <a:lnTo>
                    <a:pt x="67047" y="18288"/>
                  </a:lnTo>
                  <a:lnTo>
                    <a:pt x="65518" y="15240"/>
                  </a:lnTo>
                  <a:lnTo>
                    <a:pt x="60960" y="10668"/>
                  </a:lnTo>
                  <a:lnTo>
                    <a:pt x="60960" y="7620"/>
                  </a:lnTo>
                  <a:lnTo>
                    <a:pt x="57913" y="6096"/>
                  </a:lnTo>
                  <a:lnTo>
                    <a:pt x="54867" y="4572"/>
                  </a:lnTo>
                  <a:lnTo>
                    <a:pt x="51816" y="3048"/>
                  </a:lnTo>
                  <a:lnTo>
                    <a:pt x="50293" y="1524"/>
                  </a:lnTo>
                  <a:lnTo>
                    <a:pt x="45720" y="1524"/>
                  </a:lnTo>
                  <a:lnTo>
                    <a:pt x="44196" y="0"/>
                  </a:lnTo>
                  <a:lnTo>
                    <a:pt x="30480" y="0"/>
                  </a:lnTo>
                  <a:lnTo>
                    <a:pt x="25910" y="1524"/>
                  </a:lnTo>
                  <a:lnTo>
                    <a:pt x="22860" y="1524"/>
                  </a:lnTo>
                  <a:lnTo>
                    <a:pt x="19813" y="3048"/>
                  </a:lnTo>
                  <a:lnTo>
                    <a:pt x="18290" y="4572"/>
                  </a:lnTo>
                  <a:lnTo>
                    <a:pt x="13716" y="6096"/>
                  </a:lnTo>
                  <a:lnTo>
                    <a:pt x="9147" y="10668"/>
                  </a:lnTo>
                  <a:lnTo>
                    <a:pt x="7620" y="13716"/>
                  </a:lnTo>
                  <a:lnTo>
                    <a:pt x="1527" y="19812"/>
                  </a:lnTo>
                  <a:lnTo>
                    <a:pt x="1527" y="33528"/>
                  </a:lnTo>
                  <a:lnTo>
                    <a:pt x="0" y="33528"/>
                  </a:lnTo>
                  <a:lnTo>
                    <a:pt x="0" y="36576"/>
                  </a:lnTo>
                  <a:lnTo>
                    <a:pt x="1527" y="38100"/>
                  </a:lnTo>
                </a:path>
                <a:path w="314325" h="38100">
                  <a:moveTo>
                    <a:pt x="140195" y="38100"/>
                  </a:moveTo>
                  <a:lnTo>
                    <a:pt x="140195" y="19812"/>
                  </a:lnTo>
                  <a:lnTo>
                    <a:pt x="137149" y="18288"/>
                  </a:lnTo>
                  <a:lnTo>
                    <a:pt x="135627" y="15240"/>
                  </a:lnTo>
                  <a:lnTo>
                    <a:pt x="134098" y="13716"/>
                  </a:lnTo>
                  <a:lnTo>
                    <a:pt x="132575" y="10668"/>
                  </a:lnTo>
                  <a:lnTo>
                    <a:pt x="128007" y="6096"/>
                  </a:lnTo>
                  <a:lnTo>
                    <a:pt x="123432" y="4572"/>
                  </a:lnTo>
                  <a:lnTo>
                    <a:pt x="121909" y="3048"/>
                  </a:lnTo>
                  <a:lnTo>
                    <a:pt x="118858" y="1524"/>
                  </a:lnTo>
                  <a:lnTo>
                    <a:pt x="115812" y="1524"/>
                  </a:lnTo>
                  <a:lnTo>
                    <a:pt x="111238" y="0"/>
                  </a:lnTo>
                  <a:lnTo>
                    <a:pt x="99049" y="0"/>
                  </a:lnTo>
                  <a:lnTo>
                    <a:pt x="92952" y="3048"/>
                  </a:lnTo>
                  <a:lnTo>
                    <a:pt x="89907" y="3048"/>
                  </a:lnTo>
                  <a:lnTo>
                    <a:pt x="85332" y="7620"/>
                  </a:lnTo>
                  <a:lnTo>
                    <a:pt x="80758" y="9144"/>
                  </a:lnTo>
                  <a:lnTo>
                    <a:pt x="79235" y="12192"/>
                  </a:lnTo>
                  <a:lnTo>
                    <a:pt x="74667" y="16764"/>
                  </a:lnTo>
                  <a:lnTo>
                    <a:pt x="73138" y="19812"/>
                  </a:lnTo>
                  <a:lnTo>
                    <a:pt x="73138" y="22860"/>
                  </a:lnTo>
                  <a:lnTo>
                    <a:pt x="70092" y="28956"/>
                  </a:lnTo>
                  <a:lnTo>
                    <a:pt x="70092" y="38100"/>
                  </a:lnTo>
                </a:path>
                <a:path w="314325" h="38100">
                  <a:moveTo>
                    <a:pt x="313917" y="38100"/>
                  </a:moveTo>
                  <a:lnTo>
                    <a:pt x="214872" y="38100"/>
                  </a:lnTo>
                </a:path>
                <a:path w="314325" h="38100">
                  <a:moveTo>
                    <a:pt x="210298" y="38100"/>
                  </a:moveTo>
                  <a:lnTo>
                    <a:pt x="210298" y="32004"/>
                  </a:lnTo>
                  <a:lnTo>
                    <a:pt x="208775" y="32004"/>
                  </a:lnTo>
                  <a:lnTo>
                    <a:pt x="208775" y="25908"/>
                  </a:lnTo>
                  <a:lnTo>
                    <a:pt x="207252" y="24384"/>
                  </a:lnTo>
                  <a:lnTo>
                    <a:pt x="207252" y="19812"/>
                  </a:lnTo>
                  <a:lnTo>
                    <a:pt x="205729" y="18288"/>
                  </a:lnTo>
                  <a:lnTo>
                    <a:pt x="204207" y="15240"/>
                  </a:lnTo>
                  <a:lnTo>
                    <a:pt x="199632" y="10668"/>
                  </a:lnTo>
                  <a:lnTo>
                    <a:pt x="198109" y="7620"/>
                  </a:lnTo>
                  <a:lnTo>
                    <a:pt x="195058" y="6096"/>
                  </a:lnTo>
                  <a:lnTo>
                    <a:pt x="193535" y="4572"/>
                  </a:lnTo>
                  <a:lnTo>
                    <a:pt x="190489" y="3048"/>
                  </a:lnTo>
                  <a:lnTo>
                    <a:pt x="187438" y="1524"/>
                  </a:lnTo>
                  <a:lnTo>
                    <a:pt x="184392" y="1524"/>
                  </a:lnTo>
                  <a:lnTo>
                    <a:pt x="181347" y="0"/>
                  </a:lnTo>
                  <a:lnTo>
                    <a:pt x="167629" y="0"/>
                  </a:lnTo>
                  <a:lnTo>
                    <a:pt x="164578" y="1524"/>
                  </a:lnTo>
                  <a:lnTo>
                    <a:pt x="161532" y="1524"/>
                  </a:lnTo>
                  <a:lnTo>
                    <a:pt x="156958" y="3048"/>
                  </a:lnTo>
                  <a:lnTo>
                    <a:pt x="155435" y="4572"/>
                  </a:lnTo>
                  <a:lnTo>
                    <a:pt x="152389" y="6096"/>
                  </a:lnTo>
                  <a:lnTo>
                    <a:pt x="147815" y="10668"/>
                  </a:lnTo>
                  <a:lnTo>
                    <a:pt x="146292" y="13716"/>
                  </a:lnTo>
                  <a:lnTo>
                    <a:pt x="144769" y="15240"/>
                  </a:lnTo>
                  <a:lnTo>
                    <a:pt x="143247" y="18288"/>
                  </a:lnTo>
                  <a:lnTo>
                    <a:pt x="141718" y="19812"/>
                  </a:lnTo>
                  <a:lnTo>
                    <a:pt x="140195" y="24384"/>
                  </a:lnTo>
                  <a:lnTo>
                    <a:pt x="140195" y="38100"/>
                  </a:lnTo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56731" y="5879096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59" h="0">
                  <a:moveTo>
                    <a:pt x="99044" y="0"/>
                  </a:moveTo>
                  <a:lnTo>
                    <a:pt x="0" y="0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55775" y="5840996"/>
              <a:ext cx="71755" cy="38100"/>
            </a:xfrm>
            <a:custGeom>
              <a:avLst/>
              <a:gdLst/>
              <a:ahLst/>
              <a:cxnLst/>
              <a:rect l="l" t="t" r="r" b="b"/>
              <a:pathLst>
                <a:path w="71754" h="38100">
                  <a:moveTo>
                    <a:pt x="71631" y="38100"/>
                  </a:moveTo>
                  <a:lnTo>
                    <a:pt x="71631" y="32004"/>
                  </a:lnTo>
                  <a:lnTo>
                    <a:pt x="70104" y="32004"/>
                  </a:lnTo>
                  <a:lnTo>
                    <a:pt x="70104" y="24384"/>
                  </a:lnTo>
                  <a:lnTo>
                    <a:pt x="68580" y="19812"/>
                  </a:lnTo>
                  <a:lnTo>
                    <a:pt x="67057" y="18288"/>
                  </a:lnTo>
                  <a:lnTo>
                    <a:pt x="65534" y="15240"/>
                  </a:lnTo>
                  <a:lnTo>
                    <a:pt x="64011" y="13716"/>
                  </a:lnTo>
                  <a:lnTo>
                    <a:pt x="62484" y="10668"/>
                  </a:lnTo>
                  <a:lnTo>
                    <a:pt x="57914" y="6096"/>
                  </a:lnTo>
                  <a:lnTo>
                    <a:pt x="54864" y="4572"/>
                  </a:lnTo>
                  <a:lnTo>
                    <a:pt x="48771" y="1524"/>
                  </a:lnTo>
                  <a:lnTo>
                    <a:pt x="47244" y="1524"/>
                  </a:lnTo>
                  <a:lnTo>
                    <a:pt x="42674" y="0"/>
                  </a:lnTo>
                  <a:lnTo>
                    <a:pt x="30480" y="0"/>
                  </a:lnTo>
                  <a:lnTo>
                    <a:pt x="25911" y="1524"/>
                  </a:lnTo>
                  <a:lnTo>
                    <a:pt x="24384" y="1524"/>
                  </a:lnTo>
                  <a:lnTo>
                    <a:pt x="19814" y="3048"/>
                  </a:lnTo>
                  <a:lnTo>
                    <a:pt x="16764" y="4572"/>
                  </a:lnTo>
                  <a:lnTo>
                    <a:pt x="13717" y="6096"/>
                  </a:lnTo>
                  <a:lnTo>
                    <a:pt x="6097" y="13716"/>
                  </a:lnTo>
                  <a:lnTo>
                    <a:pt x="6097" y="15240"/>
                  </a:lnTo>
                  <a:lnTo>
                    <a:pt x="1524" y="19812"/>
                  </a:lnTo>
                  <a:lnTo>
                    <a:pt x="0" y="24384"/>
                  </a:lnTo>
                  <a:lnTo>
                    <a:pt x="0" y="38100"/>
                  </a:lnTo>
                </a:path>
              </a:pathLst>
            </a:custGeom>
            <a:ln w="12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713" y="5902915"/>
              <a:ext cx="212942" cy="401904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070277" y="5551462"/>
              <a:ext cx="175260" cy="321945"/>
            </a:xfrm>
            <a:custGeom>
              <a:avLst/>
              <a:gdLst/>
              <a:ahLst/>
              <a:cxnLst/>
              <a:rect l="l" t="t" r="r" b="b"/>
              <a:pathLst>
                <a:path w="175259" h="321945">
                  <a:moveTo>
                    <a:pt x="39613" y="254495"/>
                  </a:moveTo>
                  <a:lnTo>
                    <a:pt x="0" y="321538"/>
                  </a:lnTo>
                </a:path>
                <a:path w="175259" h="321945">
                  <a:moveTo>
                    <a:pt x="77713" y="188963"/>
                  </a:moveTo>
                  <a:lnTo>
                    <a:pt x="74667" y="185915"/>
                  </a:lnTo>
                  <a:lnTo>
                    <a:pt x="71616" y="185915"/>
                  </a:lnTo>
                  <a:lnTo>
                    <a:pt x="71616" y="184391"/>
                  </a:lnTo>
                  <a:lnTo>
                    <a:pt x="65519" y="181343"/>
                  </a:lnTo>
                  <a:lnTo>
                    <a:pt x="63996" y="179819"/>
                  </a:lnTo>
                  <a:lnTo>
                    <a:pt x="54853" y="179819"/>
                  </a:lnTo>
                  <a:lnTo>
                    <a:pt x="53329" y="181343"/>
                  </a:lnTo>
                  <a:lnTo>
                    <a:pt x="50279" y="181343"/>
                  </a:lnTo>
                  <a:lnTo>
                    <a:pt x="41136" y="185915"/>
                  </a:lnTo>
                  <a:lnTo>
                    <a:pt x="39613" y="187439"/>
                  </a:lnTo>
                  <a:lnTo>
                    <a:pt x="38089" y="190487"/>
                  </a:lnTo>
                  <a:lnTo>
                    <a:pt x="35039" y="192011"/>
                  </a:lnTo>
                  <a:lnTo>
                    <a:pt x="33516" y="195059"/>
                  </a:lnTo>
                  <a:lnTo>
                    <a:pt x="31993" y="196583"/>
                  </a:lnTo>
                  <a:lnTo>
                    <a:pt x="28947" y="202679"/>
                  </a:lnTo>
                  <a:lnTo>
                    <a:pt x="28947" y="208775"/>
                  </a:lnTo>
                  <a:lnTo>
                    <a:pt x="27419" y="213347"/>
                  </a:lnTo>
                  <a:lnTo>
                    <a:pt x="27419" y="219443"/>
                  </a:lnTo>
                  <a:lnTo>
                    <a:pt x="28947" y="222491"/>
                  </a:lnTo>
                  <a:lnTo>
                    <a:pt x="28947" y="228587"/>
                  </a:lnTo>
                  <a:lnTo>
                    <a:pt x="30469" y="231635"/>
                  </a:lnTo>
                  <a:lnTo>
                    <a:pt x="31993" y="233159"/>
                  </a:lnTo>
                  <a:lnTo>
                    <a:pt x="35039" y="239255"/>
                  </a:lnTo>
                  <a:lnTo>
                    <a:pt x="36567" y="240779"/>
                  </a:lnTo>
                  <a:lnTo>
                    <a:pt x="39613" y="242303"/>
                  </a:lnTo>
                  <a:lnTo>
                    <a:pt x="41136" y="243827"/>
                  </a:lnTo>
                  <a:lnTo>
                    <a:pt x="45709" y="243827"/>
                  </a:lnTo>
                </a:path>
                <a:path w="175259" h="321945">
                  <a:moveTo>
                    <a:pt x="111239" y="126479"/>
                  </a:moveTo>
                  <a:lnTo>
                    <a:pt x="108193" y="126479"/>
                  </a:lnTo>
                  <a:lnTo>
                    <a:pt x="108193" y="124955"/>
                  </a:lnTo>
                  <a:lnTo>
                    <a:pt x="106669" y="124955"/>
                  </a:lnTo>
                  <a:lnTo>
                    <a:pt x="106669" y="123431"/>
                  </a:lnTo>
                  <a:lnTo>
                    <a:pt x="105147" y="121907"/>
                  </a:lnTo>
                </a:path>
                <a:path w="175259" h="321945">
                  <a:moveTo>
                    <a:pt x="105147" y="123431"/>
                  </a:moveTo>
                  <a:lnTo>
                    <a:pt x="102096" y="120383"/>
                  </a:lnTo>
                  <a:lnTo>
                    <a:pt x="97527" y="120383"/>
                  </a:lnTo>
                  <a:lnTo>
                    <a:pt x="94476" y="118859"/>
                  </a:lnTo>
                  <a:lnTo>
                    <a:pt x="91429" y="118859"/>
                  </a:lnTo>
                  <a:lnTo>
                    <a:pt x="88379" y="120383"/>
                  </a:lnTo>
                  <a:lnTo>
                    <a:pt x="80759" y="120383"/>
                  </a:lnTo>
                  <a:lnTo>
                    <a:pt x="76189" y="124955"/>
                  </a:lnTo>
                  <a:lnTo>
                    <a:pt x="73139" y="126479"/>
                  </a:lnTo>
                  <a:lnTo>
                    <a:pt x="71616" y="128003"/>
                  </a:lnTo>
                  <a:lnTo>
                    <a:pt x="70093" y="131051"/>
                  </a:lnTo>
                  <a:lnTo>
                    <a:pt x="67047" y="134099"/>
                  </a:lnTo>
                  <a:lnTo>
                    <a:pt x="65519" y="137147"/>
                  </a:lnTo>
                  <a:lnTo>
                    <a:pt x="63996" y="138671"/>
                  </a:lnTo>
                  <a:lnTo>
                    <a:pt x="62473" y="143243"/>
                  </a:lnTo>
                  <a:lnTo>
                    <a:pt x="62473" y="146291"/>
                  </a:lnTo>
                  <a:lnTo>
                    <a:pt x="59427" y="152387"/>
                  </a:lnTo>
                  <a:lnTo>
                    <a:pt x="59427" y="158483"/>
                  </a:lnTo>
                  <a:lnTo>
                    <a:pt x="62473" y="164579"/>
                  </a:lnTo>
                  <a:lnTo>
                    <a:pt x="62473" y="167627"/>
                  </a:lnTo>
                  <a:lnTo>
                    <a:pt x="63996" y="169151"/>
                  </a:lnTo>
                  <a:lnTo>
                    <a:pt x="65519" y="172199"/>
                  </a:lnTo>
                  <a:lnTo>
                    <a:pt x="67047" y="173723"/>
                  </a:lnTo>
                  <a:lnTo>
                    <a:pt x="68569" y="176771"/>
                  </a:lnTo>
                  <a:lnTo>
                    <a:pt x="71616" y="179819"/>
                  </a:lnTo>
                  <a:lnTo>
                    <a:pt x="73139" y="179819"/>
                  </a:lnTo>
                  <a:lnTo>
                    <a:pt x="73139" y="181343"/>
                  </a:lnTo>
                  <a:lnTo>
                    <a:pt x="74667" y="181343"/>
                  </a:lnTo>
                  <a:lnTo>
                    <a:pt x="74667" y="182867"/>
                  </a:lnTo>
                  <a:lnTo>
                    <a:pt x="76189" y="182867"/>
                  </a:lnTo>
                  <a:lnTo>
                    <a:pt x="77713" y="184391"/>
                  </a:lnTo>
                  <a:lnTo>
                    <a:pt x="79236" y="184391"/>
                  </a:lnTo>
                </a:path>
                <a:path w="175259" h="321945">
                  <a:moveTo>
                    <a:pt x="143247" y="68580"/>
                  </a:moveTo>
                  <a:lnTo>
                    <a:pt x="141719" y="68580"/>
                  </a:lnTo>
                  <a:lnTo>
                    <a:pt x="140196" y="67056"/>
                  </a:lnTo>
                  <a:lnTo>
                    <a:pt x="138673" y="67056"/>
                  </a:lnTo>
                  <a:lnTo>
                    <a:pt x="134099" y="62484"/>
                  </a:lnTo>
                  <a:lnTo>
                    <a:pt x="131053" y="60960"/>
                  </a:lnTo>
                  <a:lnTo>
                    <a:pt x="115813" y="60960"/>
                  </a:lnTo>
                  <a:lnTo>
                    <a:pt x="112767" y="62484"/>
                  </a:lnTo>
                  <a:lnTo>
                    <a:pt x="109716" y="64008"/>
                  </a:lnTo>
                  <a:lnTo>
                    <a:pt x="106669" y="65532"/>
                  </a:lnTo>
                  <a:lnTo>
                    <a:pt x="106669" y="67056"/>
                  </a:lnTo>
                  <a:lnTo>
                    <a:pt x="100573" y="73152"/>
                  </a:lnTo>
                  <a:lnTo>
                    <a:pt x="97527" y="77724"/>
                  </a:lnTo>
                  <a:lnTo>
                    <a:pt x="95999" y="79248"/>
                  </a:lnTo>
                  <a:lnTo>
                    <a:pt x="94476" y="83820"/>
                  </a:lnTo>
                  <a:lnTo>
                    <a:pt x="94476" y="103632"/>
                  </a:lnTo>
                  <a:lnTo>
                    <a:pt x="95999" y="106680"/>
                  </a:lnTo>
                  <a:lnTo>
                    <a:pt x="95999" y="109728"/>
                  </a:lnTo>
                  <a:lnTo>
                    <a:pt x="100573" y="114287"/>
                  </a:lnTo>
                  <a:lnTo>
                    <a:pt x="102096" y="117335"/>
                  </a:lnTo>
                  <a:lnTo>
                    <a:pt x="103619" y="118859"/>
                  </a:lnTo>
                  <a:lnTo>
                    <a:pt x="106669" y="120383"/>
                  </a:lnTo>
                  <a:lnTo>
                    <a:pt x="106669" y="121907"/>
                  </a:lnTo>
                  <a:lnTo>
                    <a:pt x="112767" y="121907"/>
                  </a:lnTo>
                </a:path>
                <a:path w="175259" h="321945">
                  <a:moveTo>
                    <a:pt x="175249" y="7620"/>
                  </a:moveTo>
                  <a:lnTo>
                    <a:pt x="173727" y="7620"/>
                  </a:lnTo>
                  <a:lnTo>
                    <a:pt x="173727" y="4572"/>
                  </a:lnTo>
                  <a:lnTo>
                    <a:pt x="172199" y="4572"/>
                  </a:lnTo>
                  <a:lnTo>
                    <a:pt x="170676" y="3048"/>
                  </a:lnTo>
                  <a:lnTo>
                    <a:pt x="169153" y="3048"/>
                  </a:lnTo>
                  <a:lnTo>
                    <a:pt x="167629" y="1524"/>
                  </a:lnTo>
                  <a:lnTo>
                    <a:pt x="164579" y="1524"/>
                  </a:lnTo>
                  <a:lnTo>
                    <a:pt x="161533" y="0"/>
                  </a:lnTo>
                  <a:lnTo>
                    <a:pt x="150867" y="0"/>
                  </a:lnTo>
                  <a:lnTo>
                    <a:pt x="149339" y="1524"/>
                  </a:lnTo>
                  <a:lnTo>
                    <a:pt x="144769" y="1524"/>
                  </a:lnTo>
                  <a:lnTo>
                    <a:pt x="141719" y="4572"/>
                  </a:lnTo>
                  <a:lnTo>
                    <a:pt x="137149" y="7620"/>
                  </a:lnTo>
                  <a:lnTo>
                    <a:pt x="135627" y="9144"/>
                  </a:lnTo>
                  <a:lnTo>
                    <a:pt x="134099" y="12192"/>
                  </a:lnTo>
                  <a:lnTo>
                    <a:pt x="131053" y="13716"/>
                  </a:lnTo>
                  <a:lnTo>
                    <a:pt x="131053" y="16764"/>
                  </a:lnTo>
                  <a:lnTo>
                    <a:pt x="126479" y="25908"/>
                  </a:lnTo>
                  <a:lnTo>
                    <a:pt x="126479" y="28956"/>
                  </a:lnTo>
                  <a:lnTo>
                    <a:pt x="124956" y="32004"/>
                  </a:lnTo>
                  <a:lnTo>
                    <a:pt x="124956" y="39624"/>
                  </a:lnTo>
                  <a:lnTo>
                    <a:pt x="126479" y="42672"/>
                  </a:lnTo>
                  <a:lnTo>
                    <a:pt x="126479" y="44196"/>
                  </a:lnTo>
                  <a:lnTo>
                    <a:pt x="128007" y="48768"/>
                  </a:lnTo>
                  <a:lnTo>
                    <a:pt x="129529" y="50292"/>
                  </a:lnTo>
                  <a:lnTo>
                    <a:pt x="131053" y="53340"/>
                  </a:lnTo>
                  <a:lnTo>
                    <a:pt x="131053" y="54864"/>
                  </a:lnTo>
                  <a:lnTo>
                    <a:pt x="134099" y="57912"/>
                  </a:lnTo>
                  <a:lnTo>
                    <a:pt x="135627" y="60960"/>
                  </a:lnTo>
                  <a:lnTo>
                    <a:pt x="137149" y="60960"/>
                  </a:lnTo>
                  <a:lnTo>
                    <a:pt x="138673" y="62484"/>
                  </a:lnTo>
                  <a:lnTo>
                    <a:pt x="140196" y="62484"/>
                  </a:lnTo>
                  <a:lnTo>
                    <a:pt x="141719" y="64008"/>
                  </a:lnTo>
                  <a:lnTo>
                    <a:pt x="143247" y="64008"/>
                  </a:lnTo>
                  <a:lnTo>
                    <a:pt x="143247" y="65532"/>
                  </a:lnTo>
                </a:path>
              </a:pathLst>
            </a:custGeom>
            <a:ln w="10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248573" y="5400598"/>
              <a:ext cx="1792605" cy="1068705"/>
            </a:xfrm>
            <a:custGeom>
              <a:avLst/>
              <a:gdLst/>
              <a:ahLst/>
              <a:cxnLst/>
              <a:rect l="l" t="t" r="r" b="b"/>
              <a:pathLst>
                <a:path w="1792605" h="1068704">
                  <a:moveTo>
                    <a:pt x="59424" y="82296"/>
                  </a:moveTo>
                  <a:lnTo>
                    <a:pt x="152375" y="83820"/>
                  </a:lnTo>
                </a:path>
                <a:path w="1792605" h="1068704">
                  <a:moveTo>
                    <a:pt x="57900" y="82296"/>
                  </a:moveTo>
                  <a:lnTo>
                    <a:pt x="0" y="164579"/>
                  </a:lnTo>
                </a:path>
                <a:path w="1792605" h="1068704">
                  <a:moveTo>
                    <a:pt x="280391" y="86868"/>
                  </a:moveTo>
                  <a:lnTo>
                    <a:pt x="463246" y="88392"/>
                  </a:lnTo>
                </a:path>
                <a:path w="1792605" h="1068704">
                  <a:moveTo>
                    <a:pt x="722313" y="1068235"/>
                  </a:moveTo>
                  <a:lnTo>
                    <a:pt x="1792072" y="1068235"/>
                  </a:lnTo>
                  <a:lnTo>
                    <a:pt x="1792072" y="0"/>
                  </a:lnTo>
                  <a:lnTo>
                    <a:pt x="722313" y="0"/>
                  </a:lnTo>
                  <a:lnTo>
                    <a:pt x="722313" y="1068235"/>
                  </a:lnTo>
                  <a:close/>
                </a:path>
                <a:path w="1792605" h="1068704">
                  <a:moveTo>
                    <a:pt x="851841" y="530313"/>
                  </a:moveTo>
                  <a:lnTo>
                    <a:pt x="1673213" y="530313"/>
                  </a:lnTo>
                </a:path>
                <a:path w="1792605" h="1068704">
                  <a:moveTo>
                    <a:pt x="1313574" y="525741"/>
                  </a:moveTo>
                  <a:lnTo>
                    <a:pt x="1139851" y="438873"/>
                  </a:lnTo>
                  <a:lnTo>
                    <a:pt x="1139851" y="617169"/>
                  </a:lnTo>
                  <a:lnTo>
                    <a:pt x="1313574" y="525741"/>
                  </a:lnTo>
                </a:path>
                <a:path w="1792605" h="1068704">
                  <a:moveTo>
                    <a:pt x="1315098" y="425157"/>
                  </a:moveTo>
                  <a:lnTo>
                    <a:pt x="1316622" y="621741"/>
                  </a:lnTo>
                </a:path>
                <a:path w="1792605" h="1068704">
                  <a:moveTo>
                    <a:pt x="1031660" y="464781"/>
                  </a:moveTo>
                  <a:lnTo>
                    <a:pt x="947840" y="594309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2159342" y="5777235"/>
            <a:ext cx="93345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3032455" y="5672797"/>
            <a:ext cx="635635" cy="1917064"/>
            <a:chOff x="3032455" y="5672797"/>
            <a:chExt cx="635635" cy="1917064"/>
          </a:xfrm>
        </p:grpSpPr>
        <p:sp>
          <p:nvSpPr>
            <p:cNvPr id="43" name="object 43" descr=""/>
            <p:cNvSpPr/>
            <p:nvPr/>
          </p:nvSpPr>
          <p:spPr>
            <a:xfrm>
              <a:off x="3191510" y="7084479"/>
              <a:ext cx="459105" cy="498475"/>
            </a:xfrm>
            <a:custGeom>
              <a:avLst/>
              <a:gdLst/>
              <a:ahLst/>
              <a:cxnLst/>
              <a:rect l="l" t="t" r="r" b="b"/>
              <a:pathLst>
                <a:path w="459104" h="498475">
                  <a:moveTo>
                    <a:pt x="141719" y="498309"/>
                  </a:moveTo>
                  <a:lnTo>
                    <a:pt x="330682" y="498309"/>
                  </a:lnTo>
                  <a:lnTo>
                    <a:pt x="330682" y="0"/>
                  </a:lnTo>
                  <a:lnTo>
                    <a:pt x="141719" y="0"/>
                  </a:lnTo>
                  <a:lnTo>
                    <a:pt x="141719" y="498309"/>
                  </a:lnTo>
                  <a:close/>
                </a:path>
                <a:path w="459104" h="498475">
                  <a:moveTo>
                    <a:pt x="0" y="71628"/>
                  </a:moveTo>
                  <a:lnTo>
                    <a:pt x="458685" y="403834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610571" y="7451737"/>
              <a:ext cx="56515" cy="48895"/>
            </a:xfrm>
            <a:custGeom>
              <a:avLst/>
              <a:gdLst/>
              <a:ahLst/>
              <a:cxnLst/>
              <a:rect l="l" t="t" r="r" b="b"/>
              <a:pathLst>
                <a:path w="56514" h="48895">
                  <a:moveTo>
                    <a:pt x="30480" y="0"/>
                  </a:moveTo>
                  <a:lnTo>
                    <a:pt x="0" y="38100"/>
                  </a:lnTo>
                  <a:lnTo>
                    <a:pt x="56388" y="48755"/>
                  </a:lnTo>
                  <a:lnTo>
                    <a:pt x="304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610571" y="7451737"/>
              <a:ext cx="56515" cy="48895"/>
            </a:xfrm>
            <a:custGeom>
              <a:avLst/>
              <a:gdLst/>
              <a:ahLst/>
              <a:cxnLst/>
              <a:rect l="l" t="t" r="r" b="b"/>
              <a:pathLst>
                <a:path w="56514" h="48895">
                  <a:moveTo>
                    <a:pt x="56388" y="48755"/>
                  </a:moveTo>
                  <a:lnTo>
                    <a:pt x="30480" y="0"/>
                  </a:lnTo>
                  <a:lnTo>
                    <a:pt x="0" y="38100"/>
                  </a:lnTo>
                  <a:lnTo>
                    <a:pt x="56388" y="487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040646" y="6712661"/>
              <a:ext cx="281940" cy="186055"/>
            </a:xfrm>
            <a:custGeom>
              <a:avLst/>
              <a:gdLst/>
              <a:ahLst/>
              <a:cxnLst/>
              <a:rect l="l" t="t" r="r" b="b"/>
              <a:pathLst>
                <a:path w="281939" h="186054">
                  <a:moveTo>
                    <a:pt x="0" y="185902"/>
                  </a:moveTo>
                  <a:lnTo>
                    <a:pt x="281914" y="0"/>
                  </a:lnTo>
                </a:path>
              </a:pathLst>
            </a:custGeom>
            <a:ln w="4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039122" y="5679465"/>
              <a:ext cx="387350" cy="952500"/>
            </a:xfrm>
            <a:custGeom>
              <a:avLst/>
              <a:gdLst/>
              <a:ahLst/>
              <a:cxnLst/>
              <a:rect l="l" t="t" r="r" b="b"/>
              <a:pathLst>
                <a:path w="387350" h="952500">
                  <a:moveTo>
                    <a:pt x="0" y="0"/>
                  </a:moveTo>
                  <a:lnTo>
                    <a:pt x="384009" y="1524"/>
                  </a:lnTo>
                </a:path>
                <a:path w="387350" h="952500">
                  <a:moveTo>
                    <a:pt x="0" y="507453"/>
                  </a:moveTo>
                  <a:lnTo>
                    <a:pt x="149339" y="508977"/>
                  </a:lnTo>
                </a:path>
                <a:path w="387350" h="952500">
                  <a:moveTo>
                    <a:pt x="152387" y="508977"/>
                  </a:moveTo>
                  <a:lnTo>
                    <a:pt x="152387" y="950899"/>
                  </a:lnTo>
                </a:path>
                <a:path w="387350" h="952500">
                  <a:moveTo>
                    <a:pt x="387057" y="3048"/>
                  </a:moveTo>
                  <a:lnTo>
                    <a:pt x="387057" y="952423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424656" y="6755320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w="0" h="135890">
                  <a:moveTo>
                    <a:pt x="0" y="0"/>
                  </a:moveTo>
                  <a:lnTo>
                    <a:pt x="0" y="135623"/>
                  </a:lnTo>
                </a:path>
              </a:pathLst>
            </a:custGeom>
            <a:ln w="26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2414333" y="5562363"/>
            <a:ext cx="573405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latin typeface="Arial"/>
                <a:cs typeface="Arial"/>
              </a:rPr>
              <a:t>I</a:t>
            </a:r>
            <a:r>
              <a:rPr dirty="0" baseline="-13888" sz="900">
                <a:latin typeface="Arial"/>
                <a:cs typeface="Arial"/>
              </a:rPr>
              <a:t>max</a:t>
            </a:r>
            <a:r>
              <a:rPr dirty="0" baseline="-13888" sz="900" spc="44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=</a:t>
            </a:r>
            <a:r>
              <a:rPr dirty="0" sz="950" spc="5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9</a:t>
            </a:r>
            <a:r>
              <a:rPr dirty="0" sz="950" spc="5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421451" y="6091144"/>
            <a:ext cx="173990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>
                <a:latin typeface="Arial"/>
                <a:cs typeface="Arial"/>
              </a:rPr>
              <a:t>B6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348293" y="6834802"/>
            <a:ext cx="708660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10">
                <a:latin typeface="Arial"/>
                <a:cs typeface="Arial"/>
              </a:rPr>
              <a:t>Cortocircuito</a:t>
            </a:r>
            <a:endParaRPr sz="9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2439728" y="7199000"/>
            <a:ext cx="697865" cy="318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latin typeface="Arial"/>
                <a:cs typeface="Arial"/>
              </a:rPr>
              <a:t>R1</a:t>
            </a:r>
            <a:r>
              <a:rPr dirty="0" sz="950" spc="3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(500</a:t>
            </a:r>
            <a:r>
              <a:rPr dirty="0" sz="950" spc="1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Arial"/>
                <a:cs typeface="Arial"/>
              </a:rPr>
              <a:t>W)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950">
                <a:latin typeface="Arial"/>
                <a:cs typeface="Arial"/>
              </a:rPr>
              <a:t>1</a:t>
            </a:r>
            <a:r>
              <a:rPr dirty="0" sz="950" spc="3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k</a:t>
            </a:r>
            <a:r>
              <a:rPr dirty="0" sz="950">
                <a:latin typeface="Symbol"/>
                <a:cs typeface="Symbol"/>
              </a:rPr>
              <a:t></a:t>
            </a:r>
            <a:r>
              <a:rPr dirty="0" sz="950">
                <a:latin typeface="Arial"/>
                <a:cs typeface="Arial"/>
              </a:rPr>
              <a:t>…1,8</a:t>
            </a:r>
            <a:r>
              <a:rPr dirty="0" sz="950" spc="2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Symbol"/>
                <a:cs typeface="Symbol"/>
              </a:rPr>
              <a:t>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209299" y="6513265"/>
            <a:ext cx="330835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7015" algn="l"/>
              </a:tabLst>
            </a:pPr>
            <a:r>
              <a:rPr dirty="0" sz="950" spc="-50">
                <a:latin typeface="Times New Roman"/>
                <a:cs typeface="Times New Roman"/>
              </a:rPr>
              <a:t>–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50">
                <a:latin typeface="Arial"/>
                <a:cs typeface="Arial"/>
              </a:rPr>
              <a:t>+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1403705" y="5423166"/>
            <a:ext cx="572770" cy="127635"/>
            <a:chOff x="1403705" y="5423166"/>
            <a:chExt cx="572770" cy="127635"/>
          </a:xfrm>
        </p:grpSpPr>
        <p:pic>
          <p:nvPicPr>
            <p:cNvPr id="55" name="object 5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4576" y="5423166"/>
              <a:ext cx="261448" cy="127063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705" y="5423166"/>
              <a:ext cx="127076" cy="127063"/>
            </a:xfrm>
            <a:prstGeom prst="rect">
              <a:avLst/>
            </a:prstGeom>
          </p:spPr>
        </p:pic>
      </p:grpSp>
      <p:sp>
        <p:nvSpPr>
          <p:cNvPr id="57" name="object 57" descr=""/>
          <p:cNvSpPr txBox="1"/>
          <p:nvPr/>
        </p:nvSpPr>
        <p:spPr>
          <a:xfrm>
            <a:off x="528791" y="2781466"/>
            <a:ext cx="2498090" cy="2679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soporte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idén-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cortocircuito</a:t>
            </a:r>
            <a:r>
              <a:rPr dirty="0" sz="1000" spc="5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ardilla.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está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alojado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laminado.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extre-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mos,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principio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"anillos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rozantes"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asentados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pasando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6.1.1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mo-</a:t>
            </a:r>
            <a:endParaRPr sz="1000">
              <a:latin typeface="Arial"/>
              <a:cs typeface="Arial"/>
            </a:endParaRPr>
          </a:p>
          <a:p>
            <a:pPr algn="ctr" marR="221615">
              <a:lnSpc>
                <a:spcPct val="100000"/>
              </a:lnSpc>
              <a:spcBef>
                <a:spcPts val="315"/>
              </a:spcBef>
              <a:tabLst>
                <a:tab pos="288925" algn="l"/>
              </a:tabLst>
            </a:pPr>
            <a:r>
              <a:rPr dirty="0" sz="950" spc="-50">
                <a:latin typeface="Arial"/>
                <a:cs typeface="Arial"/>
              </a:rPr>
              <a:t>K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>
                <a:latin typeface="Arial"/>
                <a:cs typeface="Arial"/>
              </a:rPr>
              <a:t>L1'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1403616" y="5869571"/>
            <a:ext cx="572770" cy="127635"/>
            <a:chOff x="1403616" y="5869571"/>
            <a:chExt cx="572770" cy="127635"/>
          </a:xfrm>
        </p:grpSpPr>
        <p:sp>
          <p:nvSpPr>
            <p:cNvPr id="59" name="object 59" descr=""/>
            <p:cNvSpPr/>
            <p:nvPr/>
          </p:nvSpPr>
          <p:spPr>
            <a:xfrm>
              <a:off x="1528965" y="5933960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80" h="0">
                  <a:moveTo>
                    <a:pt x="0" y="0"/>
                  </a:moveTo>
                  <a:lnTo>
                    <a:pt x="182854" y="0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769732" y="5908052"/>
              <a:ext cx="15240" cy="47625"/>
            </a:xfrm>
            <a:custGeom>
              <a:avLst/>
              <a:gdLst/>
              <a:ahLst/>
              <a:cxnLst/>
              <a:rect l="l" t="t" r="r" b="b"/>
              <a:pathLst>
                <a:path w="15239" h="47625">
                  <a:moveTo>
                    <a:pt x="15240" y="0"/>
                  </a:moveTo>
                  <a:lnTo>
                    <a:pt x="15240" y="47244"/>
                  </a:lnTo>
                </a:path>
                <a:path w="15239" h="47625">
                  <a:moveTo>
                    <a:pt x="7620" y="38100"/>
                  </a:moveTo>
                  <a:lnTo>
                    <a:pt x="0" y="38100"/>
                  </a:lnTo>
                </a:path>
                <a:path w="15239" h="47625">
                  <a:moveTo>
                    <a:pt x="0" y="10668"/>
                  </a:moveTo>
                  <a:lnTo>
                    <a:pt x="7620" y="12192"/>
                  </a:lnTo>
                </a:path>
                <a:path w="15239" h="47625">
                  <a:moveTo>
                    <a:pt x="0" y="38100"/>
                  </a:moveTo>
                  <a:lnTo>
                    <a:pt x="0" y="10668"/>
                  </a:lnTo>
                </a:path>
                <a:path w="15239" h="47625">
                  <a:moveTo>
                    <a:pt x="7620" y="10668"/>
                  </a:moveTo>
                  <a:lnTo>
                    <a:pt x="7620" y="381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716392" y="5871476"/>
              <a:ext cx="121920" cy="123825"/>
            </a:xfrm>
            <a:custGeom>
              <a:avLst/>
              <a:gdLst/>
              <a:ahLst/>
              <a:cxnLst/>
              <a:rect l="l" t="t" r="r" b="b"/>
              <a:pathLst>
                <a:path w="121919" h="123825">
                  <a:moveTo>
                    <a:pt x="85344" y="60960"/>
                  </a:moveTo>
                  <a:lnTo>
                    <a:pt x="85344" y="70104"/>
                  </a:lnTo>
                  <a:lnTo>
                    <a:pt x="82296" y="73152"/>
                  </a:lnTo>
                  <a:lnTo>
                    <a:pt x="79248" y="77724"/>
                  </a:lnTo>
                  <a:lnTo>
                    <a:pt x="73152" y="83820"/>
                  </a:lnTo>
                  <a:lnTo>
                    <a:pt x="67056" y="83820"/>
                  </a:lnTo>
                  <a:lnTo>
                    <a:pt x="62484" y="85344"/>
                  </a:lnTo>
                  <a:lnTo>
                    <a:pt x="57912" y="83820"/>
                  </a:lnTo>
                  <a:lnTo>
                    <a:pt x="53340" y="83820"/>
                  </a:lnTo>
                  <a:lnTo>
                    <a:pt x="48768" y="82296"/>
                  </a:lnTo>
                  <a:lnTo>
                    <a:pt x="42672" y="76200"/>
                  </a:lnTo>
                  <a:lnTo>
                    <a:pt x="39624" y="71628"/>
                  </a:lnTo>
                  <a:lnTo>
                    <a:pt x="38100" y="67056"/>
                  </a:lnTo>
                  <a:lnTo>
                    <a:pt x="36576" y="64008"/>
                  </a:lnTo>
                  <a:lnTo>
                    <a:pt x="36576" y="59436"/>
                  </a:lnTo>
                  <a:lnTo>
                    <a:pt x="39624" y="50292"/>
                  </a:lnTo>
                  <a:lnTo>
                    <a:pt x="42672" y="47244"/>
                  </a:lnTo>
                  <a:lnTo>
                    <a:pt x="45720" y="42672"/>
                  </a:lnTo>
                  <a:lnTo>
                    <a:pt x="48768" y="39624"/>
                  </a:lnTo>
                  <a:lnTo>
                    <a:pt x="53340" y="38100"/>
                  </a:lnTo>
                  <a:lnTo>
                    <a:pt x="57912" y="36576"/>
                  </a:lnTo>
                  <a:lnTo>
                    <a:pt x="67056" y="36576"/>
                  </a:lnTo>
                  <a:lnTo>
                    <a:pt x="76200" y="42672"/>
                  </a:lnTo>
                  <a:lnTo>
                    <a:pt x="79248" y="44196"/>
                  </a:lnTo>
                  <a:lnTo>
                    <a:pt x="82296" y="48768"/>
                  </a:lnTo>
                  <a:lnTo>
                    <a:pt x="85344" y="51816"/>
                  </a:lnTo>
                  <a:lnTo>
                    <a:pt x="85344" y="60960"/>
                  </a:lnTo>
                </a:path>
                <a:path w="121919" h="123825">
                  <a:moveTo>
                    <a:pt x="121920" y="60960"/>
                  </a:moveTo>
                  <a:lnTo>
                    <a:pt x="121920" y="68580"/>
                  </a:lnTo>
                  <a:lnTo>
                    <a:pt x="118872" y="83820"/>
                  </a:lnTo>
                  <a:lnTo>
                    <a:pt x="115824" y="89916"/>
                  </a:lnTo>
                  <a:lnTo>
                    <a:pt x="111252" y="96012"/>
                  </a:lnTo>
                  <a:lnTo>
                    <a:pt x="108204" y="102095"/>
                  </a:lnTo>
                  <a:lnTo>
                    <a:pt x="102108" y="108191"/>
                  </a:lnTo>
                  <a:lnTo>
                    <a:pt x="96012" y="112763"/>
                  </a:lnTo>
                  <a:lnTo>
                    <a:pt x="89916" y="115811"/>
                  </a:lnTo>
                  <a:lnTo>
                    <a:pt x="83820" y="120383"/>
                  </a:lnTo>
                  <a:lnTo>
                    <a:pt x="76200" y="121907"/>
                  </a:lnTo>
                  <a:lnTo>
                    <a:pt x="67056" y="123431"/>
                  </a:lnTo>
                  <a:lnTo>
                    <a:pt x="53340" y="123431"/>
                  </a:lnTo>
                  <a:lnTo>
                    <a:pt x="45720" y="121907"/>
                  </a:lnTo>
                  <a:lnTo>
                    <a:pt x="39624" y="120383"/>
                  </a:lnTo>
                  <a:lnTo>
                    <a:pt x="32004" y="115811"/>
                  </a:lnTo>
                  <a:lnTo>
                    <a:pt x="25908" y="112763"/>
                  </a:lnTo>
                  <a:lnTo>
                    <a:pt x="19812" y="108191"/>
                  </a:lnTo>
                  <a:lnTo>
                    <a:pt x="13716" y="102095"/>
                  </a:lnTo>
                  <a:lnTo>
                    <a:pt x="10668" y="96012"/>
                  </a:lnTo>
                  <a:lnTo>
                    <a:pt x="6096" y="89916"/>
                  </a:lnTo>
                  <a:lnTo>
                    <a:pt x="3048" y="83820"/>
                  </a:lnTo>
                  <a:lnTo>
                    <a:pt x="0" y="76200"/>
                  </a:lnTo>
                  <a:lnTo>
                    <a:pt x="0" y="47244"/>
                  </a:lnTo>
                  <a:lnTo>
                    <a:pt x="6096" y="32004"/>
                  </a:lnTo>
                  <a:lnTo>
                    <a:pt x="10668" y="25908"/>
                  </a:lnTo>
                  <a:lnTo>
                    <a:pt x="13716" y="19812"/>
                  </a:lnTo>
                  <a:lnTo>
                    <a:pt x="25908" y="10668"/>
                  </a:lnTo>
                  <a:lnTo>
                    <a:pt x="32004" y="7620"/>
                  </a:lnTo>
                  <a:lnTo>
                    <a:pt x="39624" y="3048"/>
                  </a:lnTo>
                  <a:lnTo>
                    <a:pt x="45720" y="1524"/>
                  </a:lnTo>
                  <a:lnTo>
                    <a:pt x="53340" y="0"/>
                  </a:lnTo>
                  <a:lnTo>
                    <a:pt x="67056" y="0"/>
                  </a:lnTo>
                  <a:lnTo>
                    <a:pt x="76200" y="1524"/>
                  </a:lnTo>
                  <a:lnTo>
                    <a:pt x="83820" y="3048"/>
                  </a:lnTo>
                  <a:lnTo>
                    <a:pt x="89916" y="7620"/>
                  </a:lnTo>
                  <a:lnTo>
                    <a:pt x="96012" y="10668"/>
                  </a:lnTo>
                  <a:lnTo>
                    <a:pt x="108204" y="19812"/>
                  </a:lnTo>
                  <a:lnTo>
                    <a:pt x="111252" y="25908"/>
                  </a:lnTo>
                  <a:lnTo>
                    <a:pt x="115824" y="32004"/>
                  </a:lnTo>
                  <a:lnTo>
                    <a:pt x="118872" y="39624"/>
                  </a:lnTo>
                  <a:lnTo>
                    <a:pt x="121920" y="54864"/>
                  </a:lnTo>
                  <a:lnTo>
                    <a:pt x="121920" y="60960"/>
                  </a:lnTo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838312" y="5933960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4" h="0">
                  <a:moveTo>
                    <a:pt x="0" y="0"/>
                  </a:moveTo>
                  <a:lnTo>
                    <a:pt x="131051" y="0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458861" y="5908052"/>
              <a:ext cx="15240" cy="47625"/>
            </a:xfrm>
            <a:custGeom>
              <a:avLst/>
              <a:gdLst/>
              <a:ahLst/>
              <a:cxnLst/>
              <a:rect l="l" t="t" r="r" b="b"/>
              <a:pathLst>
                <a:path w="15240" h="47625">
                  <a:moveTo>
                    <a:pt x="15240" y="0"/>
                  </a:moveTo>
                  <a:lnTo>
                    <a:pt x="15240" y="47244"/>
                  </a:lnTo>
                </a:path>
                <a:path w="15240" h="47625">
                  <a:moveTo>
                    <a:pt x="7620" y="38100"/>
                  </a:moveTo>
                  <a:lnTo>
                    <a:pt x="0" y="38100"/>
                  </a:lnTo>
                </a:path>
                <a:path w="15240" h="47625">
                  <a:moveTo>
                    <a:pt x="0" y="10668"/>
                  </a:moveTo>
                  <a:lnTo>
                    <a:pt x="7620" y="12192"/>
                  </a:lnTo>
                </a:path>
                <a:path w="15240" h="47625">
                  <a:moveTo>
                    <a:pt x="0" y="38100"/>
                  </a:moveTo>
                  <a:lnTo>
                    <a:pt x="0" y="10668"/>
                  </a:lnTo>
                </a:path>
                <a:path w="15240" h="47625">
                  <a:moveTo>
                    <a:pt x="7620" y="10668"/>
                  </a:moveTo>
                  <a:lnTo>
                    <a:pt x="9144" y="381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405521" y="5871476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86868" y="60960"/>
                  </a:moveTo>
                  <a:lnTo>
                    <a:pt x="71628" y="83820"/>
                  </a:lnTo>
                  <a:lnTo>
                    <a:pt x="67056" y="83820"/>
                  </a:lnTo>
                  <a:lnTo>
                    <a:pt x="62484" y="85344"/>
                  </a:lnTo>
                  <a:lnTo>
                    <a:pt x="57912" y="83820"/>
                  </a:lnTo>
                  <a:lnTo>
                    <a:pt x="53340" y="83820"/>
                  </a:lnTo>
                  <a:lnTo>
                    <a:pt x="48768" y="82296"/>
                  </a:lnTo>
                  <a:lnTo>
                    <a:pt x="45720" y="79248"/>
                  </a:lnTo>
                  <a:lnTo>
                    <a:pt x="41148" y="76200"/>
                  </a:lnTo>
                  <a:lnTo>
                    <a:pt x="38100" y="67056"/>
                  </a:lnTo>
                  <a:lnTo>
                    <a:pt x="36576" y="64008"/>
                  </a:lnTo>
                  <a:lnTo>
                    <a:pt x="36576" y="59436"/>
                  </a:lnTo>
                  <a:lnTo>
                    <a:pt x="39624" y="50292"/>
                  </a:lnTo>
                  <a:lnTo>
                    <a:pt x="41148" y="47244"/>
                  </a:lnTo>
                  <a:lnTo>
                    <a:pt x="48768" y="39624"/>
                  </a:lnTo>
                  <a:lnTo>
                    <a:pt x="53340" y="38100"/>
                  </a:lnTo>
                  <a:lnTo>
                    <a:pt x="57912" y="36576"/>
                  </a:lnTo>
                  <a:lnTo>
                    <a:pt x="67056" y="36576"/>
                  </a:lnTo>
                  <a:lnTo>
                    <a:pt x="76200" y="42672"/>
                  </a:lnTo>
                  <a:lnTo>
                    <a:pt x="79248" y="44196"/>
                  </a:lnTo>
                  <a:lnTo>
                    <a:pt x="82296" y="48768"/>
                  </a:lnTo>
                  <a:lnTo>
                    <a:pt x="83820" y="51816"/>
                  </a:lnTo>
                  <a:lnTo>
                    <a:pt x="86868" y="60960"/>
                  </a:lnTo>
                </a:path>
                <a:path w="123825" h="123825">
                  <a:moveTo>
                    <a:pt x="123444" y="60960"/>
                  </a:moveTo>
                  <a:lnTo>
                    <a:pt x="118872" y="83820"/>
                  </a:lnTo>
                  <a:lnTo>
                    <a:pt x="115824" y="89916"/>
                  </a:lnTo>
                  <a:lnTo>
                    <a:pt x="111252" y="96012"/>
                  </a:lnTo>
                  <a:lnTo>
                    <a:pt x="108204" y="102095"/>
                  </a:lnTo>
                  <a:lnTo>
                    <a:pt x="102108" y="108191"/>
                  </a:lnTo>
                  <a:lnTo>
                    <a:pt x="96012" y="112763"/>
                  </a:lnTo>
                  <a:lnTo>
                    <a:pt x="89916" y="115811"/>
                  </a:lnTo>
                  <a:lnTo>
                    <a:pt x="83820" y="120383"/>
                  </a:lnTo>
                  <a:lnTo>
                    <a:pt x="68580" y="123431"/>
                  </a:lnTo>
                  <a:lnTo>
                    <a:pt x="53340" y="123431"/>
                  </a:lnTo>
                  <a:lnTo>
                    <a:pt x="47244" y="121907"/>
                  </a:lnTo>
                  <a:lnTo>
                    <a:pt x="39624" y="120383"/>
                  </a:lnTo>
                  <a:lnTo>
                    <a:pt x="32004" y="115811"/>
                  </a:lnTo>
                  <a:lnTo>
                    <a:pt x="25908" y="112763"/>
                  </a:lnTo>
                  <a:lnTo>
                    <a:pt x="19812" y="108191"/>
                  </a:lnTo>
                  <a:lnTo>
                    <a:pt x="13716" y="102095"/>
                  </a:lnTo>
                  <a:lnTo>
                    <a:pt x="10668" y="96012"/>
                  </a:lnTo>
                  <a:lnTo>
                    <a:pt x="6096" y="89916"/>
                  </a:lnTo>
                  <a:lnTo>
                    <a:pt x="3048" y="83820"/>
                  </a:lnTo>
                  <a:lnTo>
                    <a:pt x="0" y="76200"/>
                  </a:lnTo>
                  <a:lnTo>
                    <a:pt x="0" y="47244"/>
                  </a:lnTo>
                  <a:lnTo>
                    <a:pt x="6096" y="32004"/>
                  </a:lnTo>
                  <a:lnTo>
                    <a:pt x="10668" y="25908"/>
                  </a:lnTo>
                  <a:lnTo>
                    <a:pt x="13716" y="19812"/>
                  </a:lnTo>
                  <a:lnTo>
                    <a:pt x="25908" y="10668"/>
                  </a:lnTo>
                  <a:lnTo>
                    <a:pt x="32004" y="7620"/>
                  </a:lnTo>
                  <a:lnTo>
                    <a:pt x="39624" y="3048"/>
                  </a:lnTo>
                  <a:lnTo>
                    <a:pt x="47244" y="1524"/>
                  </a:lnTo>
                  <a:lnTo>
                    <a:pt x="53340" y="0"/>
                  </a:lnTo>
                  <a:lnTo>
                    <a:pt x="68580" y="0"/>
                  </a:lnTo>
                  <a:lnTo>
                    <a:pt x="76200" y="1524"/>
                  </a:lnTo>
                  <a:lnTo>
                    <a:pt x="83820" y="3048"/>
                  </a:lnTo>
                  <a:lnTo>
                    <a:pt x="89916" y="7620"/>
                  </a:lnTo>
                  <a:lnTo>
                    <a:pt x="96012" y="10668"/>
                  </a:lnTo>
                  <a:lnTo>
                    <a:pt x="108204" y="19812"/>
                  </a:lnTo>
                  <a:lnTo>
                    <a:pt x="111252" y="25908"/>
                  </a:lnTo>
                  <a:lnTo>
                    <a:pt x="115824" y="32004"/>
                  </a:lnTo>
                  <a:lnTo>
                    <a:pt x="118872" y="39624"/>
                  </a:lnTo>
                  <a:lnTo>
                    <a:pt x="121920" y="54864"/>
                  </a:lnTo>
                  <a:lnTo>
                    <a:pt x="123444" y="60960"/>
                  </a:lnTo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1426344" y="5736087"/>
            <a:ext cx="473709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1625" algn="l"/>
              </a:tabLst>
            </a:pPr>
            <a:r>
              <a:rPr dirty="0" sz="950" spc="-50">
                <a:latin typeface="Arial"/>
                <a:cs typeface="Arial"/>
              </a:rPr>
              <a:t>L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>
                <a:latin typeface="Arial"/>
                <a:cs typeface="Arial"/>
              </a:rPr>
              <a:t>L2'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1400568" y="6326733"/>
            <a:ext cx="572770" cy="127635"/>
            <a:chOff x="1400568" y="6326733"/>
            <a:chExt cx="572770" cy="127635"/>
          </a:xfrm>
        </p:grpSpPr>
        <p:sp>
          <p:nvSpPr>
            <p:cNvPr id="67" name="object 67" descr=""/>
            <p:cNvSpPr/>
            <p:nvPr/>
          </p:nvSpPr>
          <p:spPr>
            <a:xfrm>
              <a:off x="1525917" y="6391122"/>
              <a:ext cx="184785" cy="1905"/>
            </a:xfrm>
            <a:custGeom>
              <a:avLst/>
              <a:gdLst/>
              <a:ahLst/>
              <a:cxnLst/>
              <a:rect l="l" t="t" r="r" b="b"/>
              <a:pathLst>
                <a:path w="184785" h="1904">
                  <a:moveTo>
                    <a:pt x="0" y="0"/>
                  </a:moveTo>
                  <a:lnTo>
                    <a:pt x="184378" y="1524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766684" y="6365214"/>
              <a:ext cx="17145" cy="47625"/>
            </a:xfrm>
            <a:custGeom>
              <a:avLst/>
              <a:gdLst/>
              <a:ahLst/>
              <a:cxnLst/>
              <a:rect l="l" t="t" r="r" b="b"/>
              <a:pathLst>
                <a:path w="17144" h="47625">
                  <a:moveTo>
                    <a:pt x="16764" y="0"/>
                  </a:moveTo>
                  <a:lnTo>
                    <a:pt x="16764" y="47244"/>
                  </a:lnTo>
                </a:path>
                <a:path w="17144" h="47625">
                  <a:moveTo>
                    <a:pt x="9144" y="39624"/>
                  </a:moveTo>
                  <a:lnTo>
                    <a:pt x="0" y="39624"/>
                  </a:lnTo>
                </a:path>
                <a:path w="17144" h="47625">
                  <a:moveTo>
                    <a:pt x="0" y="10668"/>
                  </a:moveTo>
                  <a:lnTo>
                    <a:pt x="9144" y="10668"/>
                  </a:lnTo>
                </a:path>
                <a:path w="17144" h="47625">
                  <a:moveTo>
                    <a:pt x="0" y="39624"/>
                  </a:moveTo>
                  <a:lnTo>
                    <a:pt x="0" y="10668"/>
                  </a:lnTo>
                </a:path>
                <a:path w="17144" h="47625">
                  <a:moveTo>
                    <a:pt x="9144" y="10668"/>
                  </a:moveTo>
                  <a:lnTo>
                    <a:pt x="9144" y="396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713344" y="6328638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88392" y="60960"/>
                  </a:moveTo>
                  <a:lnTo>
                    <a:pt x="85344" y="70104"/>
                  </a:lnTo>
                  <a:lnTo>
                    <a:pt x="82296" y="74676"/>
                  </a:lnTo>
                  <a:lnTo>
                    <a:pt x="80772" y="77724"/>
                  </a:lnTo>
                  <a:lnTo>
                    <a:pt x="76200" y="80772"/>
                  </a:lnTo>
                  <a:lnTo>
                    <a:pt x="73152" y="82296"/>
                  </a:lnTo>
                  <a:lnTo>
                    <a:pt x="68580" y="83820"/>
                  </a:lnTo>
                  <a:lnTo>
                    <a:pt x="64008" y="85344"/>
                  </a:lnTo>
                  <a:lnTo>
                    <a:pt x="57912" y="83820"/>
                  </a:lnTo>
                  <a:lnTo>
                    <a:pt x="54864" y="83820"/>
                  </a:lnTo>
                  <a:lnTo>
                    <a:pt x="50292" y="82296"/>
                  </a:lnTo>
                  <a:lnTo>
                    <a:pt x="45720" y="79248"/>
                  </a:lnTo>
                  <a:lnTo>
                    <a:pt x="42672" y="76200"/>
                  </a:lnTo>
                  <a:lnTo>
                    <a:pt x="39624" y="71628"/>
                  </a:lnTo>
                  <a:lnTo>
                    <a:pt x="39624" y="68580"/>
                  </a:lnTo>
                  <a:lnTo>
                    <a:pt x="38100" y="64008"/>
                  </a:lnTo>
                  <a:lnTo>
                    <a:pt x="38100" y="59436"/>
                  </a:lnTo>
                  <a:lnTo>
                    <a:pt x="39624" y="54864"/>
                  </a:lnTo>
                  <a:lnTo>
                    <a:pt x="39624" y="50292"/>
                  </a:lnTo>
                  <a:lnTo>
                    <a:pt x="42672" y="47244"/>
                  </a:lnTo>
                  <a:lnTo>
                    <a:pt x="45720" y="42672"/>
                  </a:lnTo>
                  <a:lnTo>
                    <a:pt x="50292" y="41148"/>
                  </a:lnTo>
                  <a:lnTo>
                    <a:pt x="54864" y="38100"/>
                  </a:lnTo>
                  <a:lnTo>
                    <a:pt x="57912" y="36576"/>
                  </a:lnTo>
                  <a:lnTo>
                    <a:pt x="64008" y="36576"/>
                  </a:lnTo>
                  <a:lnTo>
                    <a:pt x="68580" y="38100"/>
                  </a:lnTo>
                  <a:lnTo>
                    <a:pt x="71628" y="39624"/>
                  </a:lnTo>
                  <a:lnTo>
                    <a:pt x="76200" y="41148"/>
                  </a:lnTo>
                  <a:lnTo>
                    <a:pt x="80772" y="44196"/>
                  </a:lnTo>
                  <a:lnTo>
                    <a:pt x="82296" y="48768"/>
                  </a:lnTo>
                  <a:lnTo>
                    <a:pt x="85344" y="53340"/>
                  </a:lnTo>
                  <a:lnTo>
                    <a:pt x="86868" y="56388"/>
                  </a:lnTo>
                  <a:lnTo>
                    <a:pt x="88392" y="60960"/>
                  </a:lnTo>
                </a:path>
                <a:path w="123825" h="123825">
                  <a:moveTo>
                    <a:pt x="123444" y="62484"/>
                  </a:moveTo>
                  <a:lnTo>
                    <a:pt x="123444" y="68580"/>
                  </a:lnTo>
                  <a:lnTo>
                    <a:pt x="121920" y="76200"/>
                  </a:lnTo>
                  <a:lnTo>
                    <a:pt x="118872" y="83820"/>
                  </a:lnTo>
                  <a:lnTo>
                    <a:pt x="117348" y="89916"/>
                  </a:lnTo>
                  <a:lnTo>
                    <a:pt x="108204" y="102095"/>
                  </a:lnTo>
                  <a:lnTo>
                    <a:pt x="102108" y="106667"/>
                  </a:lnTo>
                  <a:lnTo>
                    <a:pt x="97536" y="112763"/>
                  </a:lnTo>
                  <a:lnTo>
                    <a:pt x="89916" y="117335"/>
                  </a:lnTo>
                  <a:lnTo>
                    <a:pt x="83820" y="118859"/>
                  </a:lnTo>
                  <a:lnTo>
                    <a:pt x="76200" y="121907"/>
                  </a:lnTo>
                  <a:lnTo>
                    <a:pt x="70104" y="123431"/>
                  </a:lnTo>
                  <a:lnTo>
                    <a:pt x="54864" y="123431"/>
                  </a:lnTo>
                  <a:lnTo>
                    <a:pt x="45720" y="121907"/>
                  </a:lnTo>
                  <a:lnTo>
                    <a:pt x="39624" y="118859"/>
                  </a:lnTo>
                  <a:lnTo>
                    <a:pt x="33528" y="117335"/>
                  </a:lnTo>
                  <a:lnTo>
                    <a:pt x="27432" y="112763"/>
                  </a:lnTo>
                  <a:lnTo>
                    <a:pt x="21336" y="106667"/>
                  </a:lnTo>
                  <a:lnTo>
                    <a:pt x="15240" y="102095"/>
                  </a:lnTo>
                  <a:lnTo>
                    <a:pt x="10668" y="96012"/>
                  </a:lnTo>
                  <a:lnTo>
                    <a:pt x="7620" y="89916"/>
                  </a:lnTo>
                  <a:lnTo>
                    <a:pt x="3048" y="83820"/>
                  </a:lnTo>
                  <a:lnTo>
                    <a:pt x="0" y="68580"/>
                  </a:lnTo>
                  <a:lnTo>
                    <a:pt x="0" y="53340"/>
                  </a:lnTo>
                  <a:lnTo>
                    <a:pt x="1524" y="47244"/>
                  </a:lnTo>
                  <a:lnTo>
                    <a:pt x="3048" y="39624"/>
                  </a:lnTo>
                  <a:lnTo>
                    <a:pt x="33528" y="6096"/>
                  </a:lnTo>
                  <a:lnTo>
                    <a:pt x="39624" y="4572"/>
                  </a:lnTo>
                  <a:lnTo>
                    <a:pt x="45720" y="1524"/>
                  </a:lnTo>
                  <a:lnTo>
                    <a:pt x="54864" y="0"/>
                  </a:lnTo>
                  <a:lnTo>
                    <a:pt x="70104" y="0"/>
                  </a:lnTo>
                  <a:lnTo>
                    <a:pt x="76200" y="1524"/>
                  </a:lnTo>
                  <a:lnTo>
                    <a:pt x="83820" y="4572"/>
                  </a:lnTo>
                  <a:lnTo>
                    <a:pt x="89916" y="6096"/>
                  </a:lnTo>
                  <a:lnTo>
                    <a:pt x="97536" y="10668"/>
                  </a:lnTo>
                  <a:lnTo>
                    <a:pt x="112776" y="25908"/>
                  </a:lnTo>
                  <a:lnTo>
                    <a:pt x="117348" y="33528"/>
                  </a:lnTo>
                  <a:lnTo>
                    <a:pt x="118872" y="39624"/>
                  </a:lnTo>
                  <a:lnTo>
                    <a:pt x="121920" y="47244"/>
                  </a:lnTo>
                  <a:lnTo>
                    <a:pt x="123444" y="53340"/>
                  </a:lnTo>
                  <a:lnTo>
                    <a:pt x="123444" y="62484"/>
                  </a:lnTo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836788" y="6391122"/>
              <a:ext cx="129539" cy="1905"/>
            </a:xfrm>
            <a:custGeom>
              <a:avLst/>
              <a:gdLst/>
              <a:ahLst/>
              <a:cxnLst/>
              <a:rect l="l" t="t" r="r" b="b"/>
              <a:pathLst>
                <a:path w="129539" h="1904">
                  <a:moveTo>
                    <a:pt x="0" y="0"/>
                  </a:moveTo>
                  <a:lnTo>
                    <a:pt x="129527" y="1524"/>
                  </a:lnTo>
                </a:path>
              </a:pathLst>
            </a:custGeom>
            <a:ln w="13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455813" y="6365214"/>
              <a:ext cx="17145" cy="47625"/>
            </a:xfrm>
            <a:custGeom>
              <a:avLst/>
              <a:gdLst/>
              <a:ahLst/>
              <a:cxnLst/>
              <a:rect l="l" t="t" r="r" b="b"/>
              <a:pathLst>
                <a:path w="17144" h="47625">
                  <a:moveTo>
                    <a:pt x="15240" y="0"/>
                  </a:moveTo>
                  <a:lnTo>
                    <a:pt x="16764" y="47244"/>
                  </a:lnTo>
                </a:path>
                <a:path w="17144" h="47625">
                  <a:moveTo>
                    <a:pt x="9144" y="39624"/>
                  </a:moveTo>
                  <a:lnTo>
                    <a:pt x="0" y="39624"/>
                  </a:lnTo>
                </a:path>
                <a:path w="17144" h="47625">
                  <a:moveTo>
                    <a:pt x="0" y="10668"/>
                  </a:moveTo>
                  <a:lnTo>
                    <a:pt x="9144" y="10668"/>
                  </a:lnTo>
                </a:path>
                <a:path w="17144" h="47625">
                  <a:moveTo>
                    <a:pt x="0" y="39624"/>
                  </a:moveTo>
                  <a:lnTo>
                    <a:pt x="0" y="10668"/>
                  </a:lnTo>
                </a:path>
                <a:path w="17144" h="47625">
                  <a:moveTo>
                    <a:pt x="9144" y="10668"/>
                  </a:moveTo>
                  <a:lnTo>
                    <a:pt x="9144" y="396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402473" y="6328638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86868" y="60960"/>
                  </a:moveTo>
                  <a:lnTo>
                    <a:pt x="86868" y="65532"/>
                  </a:lnTo>
                  <a:lnTo>
                    <a:pt x="83820" y="74676"/>
                  </a:lnTo>
                  <a:lnTo>
                    <a:pt x="62484" y="85344"/>
                  </a:lnTo>
                  <a:lnTo>
                    <a:pt x="57912" y="83820"/>
                  </a:lnTo>
                  <a:lnTo>
                    <a:pt x="54864" y="83820"/>
                  </a:lnTo>
                  <a:lnTo>
                    <a:pt x="38100" y="68580"/>
                  </a:lnTo>
                  <a:lnTo>
                    <a:pt x="38100" y="54864"/>
                  </a:lnTo>
                  <a:lnTo>
                    <a:pt x="39624" y="50292"/>
                  </a:lnTo>
                  <a:lnTo>
                    <a:pt x="42672" y="47244"/>
                  </a:lnTo>
                  <a:lnTo>
                    <a:pt x="45720" y="42672"/>
                  </a:lnTo>
                  <a:lnTo>
                    <a:pt x="50292" y="41148"/>
                  </a:lnTo>
                  <a:lnTo>
                    <a:pt x="54864" y="38100"/>
                  </a:lnTo>
                  <a:lnTo>
                    <a:pt x="57912" y="36576"/>
                  </a:lnTo>
                  <a:lnTo>
                    <a:pt x="62484" y="36576"/>
                  </a:lnTo>
                  <a:lnTo>
                    <a:pt x="68580" y="38100"/>
                  </a:lnTo>
                  <a:lnTo>
                    <a:pt x="85344" y="53340"/>
                  </a:lnTo>
                  <a:lnTo>
                    <a:pt x="86868" y="56388"/>
                  </a:lnTo>
                  <a:lnTo>
                    <a:pt x="86868" y="60960"/>
                  </a:lnTo>
                </a:path>
                <a:path w="123825" h="123825">
                  <a:moveTo>
                    <a:pt x="123444" y="62484"/>
                  </a:moveTo>
                  <a:lnTo>
                    <a:pt x="123444" y="68580"/>
                  </a:lnTo>
                  <a:lnTo>
                    <a:pt x="120396" y="83820"/>
                  </a:lnTo>
                  <a:lnTo>
                    <a:pt x="91440" y="117335"/>
                  </a:lnTo>
                  <a:lnTo>
                    <a:pt x="83820" y="118859"/>
                  </a:lnTo>
                  <a:lnTo>
                    <a:pt x="76200" y="121907"/>
                  </a:lnTo>
                  <a:lnTo>
                    <a:pt x="68580" y="123431"/>
                  </a:lnTo>
                  <a:lnTo>
                    <a:pt x="54864" y="123431"/>
                  </a:lnTo>
                  <a:lnTo>
                    <a:pt x="47244" y="121907"/>
                  </a:lnTo>
                  <a:lnTo>
                    <a:pt x="39624" y="118859"/>
                  </a:lnTo>
                  <a:lnTo>
                    <a:pt x="32004" y="117335"/>
                  </a:lnTo>
                  <a:lnTo>
                    <a:pt x="21336" y="106667"/>
                  </a:lnTo>
                  <a:lnTo>
                    <a:pt x="15240" y="102095"/>
                  </a:lnTo>
                  <a:lnTo>
                    <a:pt x="10668" y="96012"/>
                  </a:lnTo>
                  <a:lnTo>
                    <a:pt x="7620" y="89916"/>
                  </a:lnTo>
                  <a:lnTo>
                    <a:pt x="3048" y="83820"/>
                  </a:lnTo>
                  <a:lnTo>
                    <a:pt x="0" y="68580"/>
                  </a:lnTo>
                  <a:lnTo>
                    <a:pt x="0" y="53340"/>
                  </a:lnTo>
                  <a:lnTo>
                    <a:pt x="1524" y="47244"/>
                  </a:lnTo>
                  <a:lnTo>
                    <a:pt x="3048" y="39624"/>
                  </a:lnTo>
                  <a:lnTo>
                    <a:pt x="7620" y="33528"/>
                  </a:lnTo>
                  <a:lnTo>
                    <a:pt x="10668" y="25908"/>
                  </a:lnTo>
                  <a:lnTo>
                    <a:pt x="21336" y="15240"/>
                  </a:lnTo>
                  <a:lnTo>
                    <a:pt x="27432" y="10668"/>
                  </a:lnTo>
                  <a:lnTo>
                    <a:pt x="32004" y="6096"/>
                  </a:lnTo>
                  <a:lnTo>
                    <a:pt x="39624" y="4572"/>
                  </a:lnTo>
                  <a:lnTo>
                    <a:pt x="47244" y="1524"/>
                  </a:lnTo>
                  <a:lnTo>
                    <a:pt x="54864" y="0"/>
                  </a:lnTo>
                  <a:lnTo>
                    <a:pt x="68580" y="0"/>
                  </a:lnTo>
                  <a:lnTo>
                    <a:pt x="76200" y="1524"/>
                  </a:lnTo>
                  <a:lnTo>
                    <a:pt x="83820" y="4572"/>
                  </a:lnTo>
                  <a:lnTo>
                    <a:pt x="91440" y="6096"/>
                  </a:lnTo>
                  <a:lnTo>
                    <a:pt x="103632" y="15240"/>
                  </a:lnTo>
                  <a:lnTo>
                    <a:pt x="108204" y="21336"/>
                  </a:lnTo>
                  <a:lnTo>
                    <a:pt x="112776" y="25908"/>
                  </a:lnTo>
                  <a:lnTo>
                    <a:pt x="117348" y="33528"/>
                  </a:lnTo>
                  <a:lnTo>
                    <a:pt x="120396" y="39624"/>
                  </a:lnTo>
                  <a:lnTo>
                    <a:pt x="121920" y="47244"/>
                  </a:lnTo>
                  <a:lnTo>
                    <a:pt x="123444" y="53340"/>
                  </a:lnTo>
                  <a:lnTo>
                    <a:pt x="123444" y="62484"/>
                  </a:lnTo>
                </a:path>
              </a:pathLst>
            </a:custGeom>
            <a:ln w="3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1415682" y="6194770"/>
            <a:ext cx="481330" cy="170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9245" algn="l"/>
              </a:tabLst>
            </a:pPr>
            <a:r>
              <a:rPr dirty="0" sz="950" spc="-50">
                <a:latin typeface="Arial"/>
                <a:cs typeface="Arial"/>
              </a:rPr>
              <a:t>M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>
                <a:latin typeface="Arial"/>
                <a:cs typeface="Arial"/>
              </a:rPr>
              <a:t>L3'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3128734" y="6634645"/>
            <a:ext cx="360680" cy="380365"/>
            <a:chOff x="3128734" y="6634645"/>
            <a:chExt cx="360680" cy="380365"/>
          </a:xfrm>
        </p:grpSpPr>
        <p:pic>
          <p:nvPicPr>
            <p:cNvPr id="75" name="object 7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8734" y="6634645"/>
              <a:ext cx="127063" cy="127063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1893" y="6634645"/>
              <a:ext cx="127063" cy="12706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8734" y="6887604"/>
              <a:ext cx="127063" cy="127076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61893" y="6887604"/>
              <a:ext cx="127063" cy="127076"/>
            </a:xfrm>
            <a:prstGeom prst="rect">
              <a:avLst/>
            </a:prstGeom>
          </p:spPr>
        </p:pic>
      </p:grpSp>
      <p:sp>
        <p:nvSpPr>
          <p:cNvPr id="79" name="object 79" descr=""/>
          <p:cNvSpPr txBox="1"/>
          <p:nvPr/>
        </p:nvSpPr>
        <p:spPr>
          <a:xfrm>
            <a:off x="525745" y="7617330"/>
            <a:ext cx="206184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6.1.2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Devanado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rotórico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con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resistencia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arranque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3022" y="1240827"/>
            <a:ext cx="3216910" cy="3039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ques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difíciles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mecanismos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elevación.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modifican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linealmente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deslizamiento.</a:t>
            </a:r>
            <a:endParaRPr sz="1000">
              <a:latin typeface="Arial"/>
              <a:cs typeface="Arial"/>
            </a:endParaRPr>
          </a:p>
          <a:p>
            <a:pPr algn="just" marL="38100" marR="56515">
              <a:lnSpc>
                <a:spcPct val="108000"/>
              </a:lnSpc>
            </a:pPr>
            <a:r>
              <a:rPr dirty="0" sz="1000" spc="-10">
                <a:latin typeface="Arial"/>
                <a:cs typeface="Arial"/>
              </a:rPr>
              <a:t>Conectando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continúa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cortocir-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cuito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ardilla.</a:t>
            </a:r>
            <a:endParaRPr sz="1000">
              <a:latin typeface="Arial"/>
              <a:cs typeface="Arial"/>
            </a:endParaRPr>
          </a:p>
          <a:p>
            <a:pPr marL="38100" marR="55244">
              <a:lnSpc>
                <a:spcPct val="108000"/>
              </a:lnSpc>
              <a:spcBef>
                <a:spcPts val="405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virgen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alguna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abierto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rotor),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girará.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transfor-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mador.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giratorio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Arial"/>
                <a:cs typeface="Arial"/>
              </a:rPr>
              <a:t>ten-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reposo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U</a:t>
            </a:r>
            <a:r>
              <a:rPr dirty="0" baseline="-12820" sz="975" b="1">
                <a:latin typeface="Arial"/>
                <a:cs typeface="Arial"/>
              </a:rPr>
              <a:t>2</a:t>
            </a:r>
            <a:r>
              <a:rPr dirty="0" baseline="-12820" sz="975" spc="-7">
                <a:latin typeface="Times New Roman"/>
                <a:cs typeface="Times New Roman"/>
              </a:rPr>
              <a:t> </a:t>
            </a:r>
            <a:r>
              <a:rPr dirty="0" baseline="-12820" sz="975" b="1">
                <a:latin typeface="Arial"/>
                <a:cs typeface="Arial"/>
              </a:rPr>
              <a:t>rep</a:t>
            </a:r>
            <a:r>
              <a:rPr dirty="0" baseline="-12820" sz="9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U2).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3016" y="4306848"/>
            <a:ext cx="6148705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6.2.1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ar-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ranque,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aplana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desplaza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resistencias,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ope-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bien.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</a:t>
            </a:r>
            <a:r>
              <a:rPr dirty="0" baseline="-12820" sz="975" spc="-37">
                <a:latin typeface="Arial"/>
                <a:cs typeface="Arial"/>
              </a:rPr>
              <a:t>K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5213169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6.3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5516818"/>
            <a:ext cx="6057265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6.3.1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U2,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V2,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descubierto.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7866636"/>
            <a:ext cx="293497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podemos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Y/</a:t>
            </a:r>
            <a:r>
              <a:rPr dirty="0" sz="1000">
                <a:latin typeface="Symbol"/>
                <a:cs typeface="Symbol"/>
              </a:rPr>
              <a:t>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400/230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red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produciría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admisi-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ble.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071797" y="8866912"/>
            <a:ext cx="29635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9575" algn="l"/>
              </a:tabLst>
            </a:pPr>
            <a:r>
              <a:rPr dirty="0" u="heavy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330858" y="3618554"/>
            <a:ext cx="154940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64820" algn="l"/>
                <a:tab pos="963294" algn="l"/>
                <a:tab pos="1432560" algn="l"/>
              </a:tabLst>
            </a:pPr>
            <a:r>
              <a:rPr dirty="0" sz="700" spc="-25">
                <a:latin typeface="Arial"/>
                <a:cs typeface="Arial"/>
              </a:rPr>
              <a:t>100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80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60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40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31130" y="3615503"/>
            <a:ext cx="129539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-25">
                <a:latin typeface="Arial"/>
                <a:cs typeface="Arial"/>
              </a:rPr>
              <a:t>20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671528" y="3586368"/>
            <a:ext cx="220345" cy="33972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700">
                <a:latin typeface="Arial"/>
                <a:cs typeface="Arial"/>
              </a:rPr>
              <a:t>0</a:t>
            </a:r>
            <a:r>
              <a:rPr dirty="0" sz="700" spc="4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%</a:t>
            </a:r>
            <a:endParaRPr sz="7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95"/>
              </a:spcBef>
            </a:pPr>
            <a:r>
              <a:rPr dirty="0" sz="90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74482" y="3478352"/>
            <a:ext cx="7747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spc="15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372508" y="3552138"/>
            <a:ext cx="2623185" cy="64135"/>
          </a:xfrm>
          <a:custGeom>
            <a:avLst/>
            <a:gdLst/>
            <a:ahLst/>
            <a:cxnLst/>
            <a:rect l="l" t="t" r="r" b="b"/>
            <a:pathLst>
              <a:path w="2623184" h="64135">
                <a:moveTo>
                  <a:pt x="0" y="0"/>
                </a:moveTo>
                <a:lnTo>
                  <a:pt x="2622588" y="0"/>
                </a:lnTo>
              </a:path>
              <a:path w="2623184" h="64135">
                <a:moveTo>
                  <a:pt x="470877" y="9144"/>
                </a:moveTo>
                <a:lnTo>
                  <a:pt x="470877" y="62484"/>
                </a:lnTo>
              </a:path>
              <a:path w="2623184" h="64135">
                <a:moveTo>
                  <a:pt x="960043" y="4572"/>
                </a:moveTo>
                <a:lnTo>
                  <a:pt x="960043" y="64008"/>
                </a:lnTo>
              </a:path>
              <a:path w="2623184" h="64135">
                <a:moveTo>
                  <a:pt x="1438541" y="4572"/>
                </a:moveTo>
                <a:lnTo>
                  <a:pt x="1440065" y="62484"/>
                </a:lnTo>
              </a:path>
              <a:path w="2623184" h="64135">
                <a:moveTo>
                  <a:pt x="1918550" y="9144"/>
                </a:moveTo>
                <a:lnTo>
                  <a:pt x="1918550" y="59436"/>
                </a:lnTo>
              </a:path>
              <a:path w="2623184" h="64135">
                <a:moveTo>
                  <a:pt x="2384856" y="10668"/>
                </a:moveTo>
                <a:lnTo>
                  <a:pt x="2384856" y="59436"/>
                </a:lnTo>
              </a:path>
            </a:pathLst>
          </a:custGeom>
          <a:ln w="77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4155605" y="1359943"/>
            <a:ext cx="12128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280319" y="1267091"/>
            <a:ext cx="40005" cy="247650"/>
            <a:chOff x="4280319" y="1267091"/>
            <a:chExt cx="40005" cy="247650"/>
          </a:xfrm>
        </p:grpSpPr>
        <p:sp>
          <p:nvSpPr>
            <p:cNvPr id="20" name="object 20" descr=""/>
            <p:cNvSpPr/>
            <p:nvPr/>
          </p:nvSpPr>
          <p:spPr>
            <a:xfrm>
              <a:off x="4303928" y="1319669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w="0" h="195580">
                  <a:moveTo>
                    <a:pt x="0" y="0"/>
                  </a:moveTo>
                  <a:lnTo>
                    <a:pt x="0" y="195059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281081" y="1267853"/>
              <a:ext cx="38100" cy="94615"/>
            </a:xfrm>
            <a:custGeom>
              <a:avLst/>
              <a:gdLst/>
              <a:ahLst/>
              <a:cxnLst/>
              <a:rect l="l" t="t" r="r" b="b"/>
              <a:pathLst>
                <a:path w="38100" h="94615">
                  <a:moveTo>
                    <a:pt x="18275" y="0"/>
                  </a:moveTo>
                  <a:lnTo>
                    <a:pt x="0" y="94488"/>
                  </a:lnTo>
                  <a:lnTo>
                    <a:pt x="38087" y="94488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281081" y="1267853"/>
              <a:ext cx="38100" cy="94615"/>
            </a:xfrm>
            <a:custGeom>
              <a:avLst/>
              <a:gdLst/>
              <a:ahLst/>
              <a:cxnLst/>
              <a:rect l="l" t="t" r="r" b="b"/>
              <a:pathLst>
                <a:path w="38100" h="94615">
                  <a:moveTo>
                    <a:pt x="18275" y="0"/>
                  </a:moveTo>
                  <a:lnTo>
                    <a:pt x="0" y="94488"/>
                  </a:lnTo>
                  <a:lnTo>
                    <a:pt x="38087" y="94488"/>
                  </a:lnTo>
                  <a:lnTo>
                    <a:pt x="1827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4125645" y="2434270"/>
            <a:ext cx="2679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172" sz="1350" spc="-37">
                <a:latin typeface="Arial"/>
                <a:cs typeface="Arial"/>
              </a:rPr>
              <a:t>M</a:t>
            </a:r>
            <a:r>
              <a:rPr dirty="0" sz="600" spc="-25">
                <a:latin typeface="Arial"/>
                <a:cs typeface="Arial"/>
              </a:rPr>
              <a:t>A1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151046" y="2152350"/>
            <a:ext cx="12128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247050" y="2206388"/>
            <a:ext cx="12065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5">
                <a:latin typeface="Arial"/>
                <a:cs typeface="Arial"/>
              </a:rPr>
              <a:t>A2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151046" y="1510807"/>
            <a:ext cx="121285" cy="2946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247050" y="1526337"/>
            <a:ext cx="11811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700"/>
              </a:lnSpc>
              <a:spcBef>
                <a:spcPts val="100"/>
              </a:spcBef>
            </a:pPr>
            <a:r>
              <a:rPr dirty="0" sz="600" spc="-25">
                <a:latin typeface="Arial"/>
                <a:cs typeface="Arial"/>
              </a:rPr>
              <a:t>A4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A3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4415180" y="1610728"/>
            <a:ext cx="2499360" cy="1080770"/>
          </a:xfrm>
          <a:custGeom>
            <a:avLst/>
            <a:gdLst/>
            <a:ahLst/>
            <a:cxnLst/>
            <a:rect l="l" t="t" r="r" b="b"/>
            <a:pathLst>
              <a:path w="2499359" h="1080770">
                <a:moveTo>
                  <a:pt x="2499156" y="0"/>
                </a:moveTo>
                <a:lnTo>
                  <a:pt x="0" y="0"/>
                </a:lnTo>
                <a:lnTo>
                  <a:pt x="0" y="1080427"/>
                </a:lnTo>
                <a:lnTo>
                  <a:pt x="2499156" y="1080427"/>
                </a:lnTo>
                <a:lnTo>
                  <a:pt x="249915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5100916" y="1422415"/>
            <a:ext cx="22288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M</a:t>
            </a:r>
            <a:r>
              <a:rPr dirty="0" baseline="-9259" sz="900" spc="-37">
                <a:latin typeface="Arial"/>
                <a:cs typeface="Arial"/>
              </a:rPr>
              <a:t>K</a:t>
            </a:r>
            <a:endParaRPr baseline="-9259" sz="9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541997" y="2007090"/>
            <a:ext cx="370205" cy="2279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25"/>
              </a:spcBef>
            </a:pPr>
            <a:r>
              <a:rPr dirty="0" sz="650">
                <a:solidFill>
                  <a:srgbClr val="0000FF"/>
                </a:solidFill>
                <a:latin typeface="Arial"/>
                <a:cs typeface="Arial"/>
              </a:rPr>
              <a:t>Zona</a:t>
            </a:r>
            <a:r>
              <a:rPr dirty="0" sz="650" spc="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650" spc="-25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dirty="0" sz="650" spc="20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650" spc="-10">
                <a:solidFill>
                  <a:srgbClr val="0000FF"/>
                </a:solidFill>
                <a:latin typeface="Arial"/>
                <a:cs typeface="Arial"/>
              </a:rPr>
              <a:t>arranque</a:t>
            </a:r>
            <a:endParaRPr sz="6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450890" y="1336581"/>
            <a:ext cx="1583055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>
                <a:latin typeface="Arial"/>
                <a:cs typeface="Arial"/>
              </a:rPr>
              <a:t>Curva</a:t>
            </a:r>
            <a:r>
              <a:rPr dirty="0" sz="650" spc="10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característica</a:t>
            </a:r>
            <a:r>
              <a:rPr dirty="0" sz="650" spc="8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de</a:t>
            </a:r>
            <a:r>
              <a:rPr dirty="0" sz="650" spc="10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puesta</a:t>
            </a:r>
            <a:r>
              <a:rPr dirty="0" sz="650" spc="9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en</a:t>
            </a:r>
            <a:r>
              <a:rPr dirty="0" sz="650" spc="85">
                <a:latin typeface="Times New Roman"/>
                <a:cs typeface="Times New Roman"/>
              </a:rPr>
              <a:t> </a:t>
            </a:r>
            <a:r>
              <a:rPr dirty="0" sz="650" spc="-20">
                <a:latin typeface="Arial"/>
                <a:cs typeface="Arial"/>
              </a:rPr>
              <a:t>march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4385271" y="1593017"/>
            <a:ext cx="2376805" cy="1967864"/>
            <a:chOff x="4385271" y="1593017"/>
            <a:chExt cx="2376805" cy="1967864"/>
          </a:xfrm>
        </p:grpSpPr>
        <p:sp>
          <p:nvSpPr>
            <p:cNvPr id="33" name="object 33" descr=""/>
            <p:cNvSpPr/>
            <p:nvPr/>
          </p:nvSpPr>
          <p:spPr>
            <a:xfrm>
              <a:off x="4409084" y="1625968"/>
              <a:ext cx="2334895" cy="1924685"/>
            </a:xfrm>
            <a:custGeom>
              <a:avLst/>
              <a:gdLst/>
              <a:ahLst/>
              <a:cxnLst/>
              <a:rect l="l" t="t" r="r" b="b"/>
              <a:pathLst>
                <a:path w="2334895" h="1924685">
                  <a:moveTo>
                    <a:pt x="0" y="83807"/>
                  </a:moveTo>
                  <a:lnTo>
                    <a:pt x="89903" y="48768"/>
                  </a:lnTo>
                  <a:lnTo>
                    <a:pt x="199618" y="18288"/>
                  </a:lnTo>
                  <a:lnTo>
                    <a:pt x="289534" y="1524"/>
                  </a:lnTo>
                  <a:lnTo>
                    <a:pt x="347433" y="0"/>
                  </a:lnTo>
                  <a:lnTo>
                    <a:pt x="406869" y="0"/>
                  </a:lnTo>
                  <a:lnTo>
                    <a:pt x="481545" y="10668"/>
                  </a:lnTo>
                  <a:lnTo>
                    <a:pt x="531825" y="22860"/>
                  </a:lnTo>
                  <a:lnTo>
                    <a:pt x="577545" y="38100"/>
                  </a:lnTo>
                  <a:lnTo>
                    <a:pt x="620217" y="53340"/>
                  </a:lnTo>
                  <a:lnTo>
                    <a:pt x="667448" y="76200"/>
                  </a:lnTo>
                  <a:lnTo>
                    <a:pt x="749744" y="124955"/>
                  </a:lnTo>
                  <a:lnTo>
                    <a:pt x="824407" y="181343"/>
                  </a:lnTo>
                  <a:lnTo>
                    <a:pt x="943279" y="283438"/>
                  </a:lnTo>
                  <a:lnTo>
                    <a:pt x="1068235" y="412965"/>
                  </a:lnTo>
                  <a:lnTo>
                    <a:pt x="1228242" y="583641"/>
                  </a:lnTo>
                  <a:lnTo>
                    <a:pt x="1501013" y="892987"/>
                  </a:lnTo>
                  <a:lnTo>
                    <a:pt x="1764639" y="1200810"/>
                  </a:lnTo>
                  <a:lnTo>
                    <a:pt x="2009990" y="1507109"/>
                  </a:lnTo>
                  <a:lnTo>
                    <a:pt x="2191321" y="1740268"/>
                  </a:lnTo>
                  <a:lnTo>
                    <a:pt x="2334564" y="1924646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386224" y="1683880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4384" y="0"/>
                  </a:moveTo>
                  <a:lnTo>
                    <a:pt x="13716" y="0"/>
                  </a:lnTo>
                  <a:lnTo>
                    <a:pt x="7620" y="3048"/>
                  </a:lnTo>
                  <a:lnTo>
                    <a:pt x="3048" y="7620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4371"/>
                  </a:lnTo>
                  <a:lnTo>
                    <a:pt x="3048" y="33515"/>
                  </a:lnTo>
                  <a:lnTo>
                    <a:pt x="7620" y="39611"/>
                  </a:lnTo>
                  <a:lnTo>
                    <a:pt x="19812" y="42659"/>
                  </a:lnTo>
                  <a:lnTo>
                    <a:pt x="25908" y="41135"/>
                  </a:lnTo>
                  <a:lnTo>
                    <a:pt x="30480" y="41135"/>
                  </a:lnTo>
                  <a:lnTo>
                    <a:pt x="39624" y="31991"/>
                  </a:lnTo>
                  <a:lnTo>
                    <a:pt x="41148" y="25895"/>
                  </a:lnTo>
                  <a:lnTo>
                    <a:pt x="42672" y="21323"/>
                  </a:lnTo>
                  <a:lnTo>
                    <a:pt x="39624" y="9144"/>
                  </a:lnTo>
                  <a:lnTo>
                    <a:pt x="35052" y="4572"/>
                  </a:lnTo>
                  <a:lnTo>
                    <a:pt x="30480" y="1524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386224" y="1683880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72" y="21323"/>
                  </a:moveTo>
                  <a:lnTo>
                    <a:pt x="41148" y="25895"/>
                  </a:lnTo>
                  <a:lnTo>
                    <a:pt x="39624" y="31991"/>
                  </a:lnTo>
                  <a:lnTo>
                    <a:pt x="30480" y="41135"/>
                  </a:lnTo>
                  <a:lnTo>
                    <a:pt x="25908" y="41135"/>
                  </a:lnTo>
                  <a:lnTo>
                    <a:pt x="19812" y="42659"/>
                  </a:lnTo>
                  <a:lnTo>
                    <a:pt x="7620" y="39611"/>
                  </a:lnTo>
                  <a:lnTo>
                    <a:pt x="3048" y="33515"/>
                  </a:lnTo>
                  <a:lnTo>
                    <a:pt x="0" y="24371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3048" y="7620"/>
                  </a:lnTo>
                  <a:lnTo>
                    <a:pt x="7620" y="3048"/>
                  </a:lnTo>
                  <a:lnTo>
                    <a:pt x="13716" y="0"/>
                  </a:lnTo>
                  <a:lnTo>
                    <a:pt x="24384" y="0"/>
                  </a:lnTo>
                  <a:lnTo>
                    <a:pt x="30480" y="1524"/>
                  </a:lnTo>
                  <a:lnTo>
                    <a:pt x="35052" y="4572"/>
                  </a:lnTo>
                  <a:lnTo>
                    <a:pt x="39624" y="9144"/>
                  </a:lnTo>
                  <a:lnTo>
                    <a:pt x="42672" y="213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386224" y="2206561"/>
              <a:ext cx="43180" cy="44450"/>
            </a:xfrm>
            <a:custGeom>
              <a:avLst/>
              <a:gdLst/>
              <a:ahLst/>
              <a:cxnLst/>
              <a:rect l="l" t="t" r="r" b="b"/>
              <a:pathLst>
                <a:path w="43179" h="44450">
                  <a:moveTo>
                    <a:pt x="25908" y="0"/>
                  </a:moveTo>
                  <a:lnTo>
                    <a:pt x="19812" y="0"/>
                  </a:lnTo>
                  <a:lnTo>
                    <a:pt x="13716" y="1524"/>
                  </a:lnTo>
                  <a:lnTo>
                    <a:pt x="4572" y="7620"/>
                  </a:lnTo>
                  <a:lnTo>
                    <a:pt x="1524" y="13716"/>
                  </a:lnTo>
                  <a:lnTo>
                    <a:pt x="0" y="18288"/>
                  </a:lnTo>
                  <a:lnTo>
                    <a:pt x="0" y="24384"/>
                  </a:lnTo>
                  <a:lnTo>
                    <a:pt x="1524" y="30480"/>
                  </a:lnTo>
                  <a:lnTo>
                    <a:pt x="4572" y="35052"/>
                  </a:lnTo>
                  <a:lnTo>
                    <a:pt x="9144" y="38100"/>
                  </a:lnTo>
                  <a:lnTo>
                    <a:pt x="13716" y="42672"/>
                  </a:lnTo>
                  <a:lnTo>
                    <a:pt x="19812" y="44196"/>
                  </a:lnTo>
                  <a:lnTo>
                    <a:pt x="25908" y="42672"/>
                  </a:lnTo>
                  <a:lnTo>
                    <a:pt x="30480" y="41148"/>
                  </a:lnTo>
                  <a:lnTo>
                    <a:pt x="35052" y="36576"/>
                  </a:lnTo>
                  <a:lnTo>
                    <a:pt x="39624" y="33528"/>
                  </a:lnTo>
                  <a:lnTo>
                    <a:pt x="42672" y="27432"/>
                  </a:lnTo>
                  <a:lnTo>
                    <a:pt x="42672" y="21336"/>
                  </a:lnTo>
                  <a:lnTo>
                    <a:pt x="42672" y="15240"/>
                  </a:lnTo>
                  <a:lnTo>
                    <a:pt x="39624" y="10668"/>
                  </a:lnTo>
                  <a:lnTo>
                    <a:pt x="35052" y="4572"/>
                  </a:lnTo>
                  <a:lnTo>
                    <a:pt x="30480" y="3048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386224" y="2206561"/>
              <a:ext cx="43180" cy="44450"/>
            </a:xfrm>
            <a:custGeom>
              <a:avLst/>
              <a:gdLst/>
              <a:ahLst/>
              <a:cxnLst/>
              <a:rect l="l" t="t" r="r" b="b"/>
              <a:pathLst>
                <a:path w="43179" h="44450">
                  <a:moveTo>
                    <a:pt x="42672" y="21336"/>
                  </a:moveTo>
                  <a:lnTo>
                    <a:pt x="42672" y="27432"/>
                  </a:lnTo>
                  <a:lnTo>
                    <a:pt x="39624" y="33528"/>
                  </a:lnTo>
                  <a:lnTo>
                    <a:pt x="35052" y="36576"/>
                  </a:lnTo>
                  <a:lnTo>
                    <a:pt x="30480" y="41148"/>
                  </a:lnTo>
                  <a:lnTo>
                    <a:pt x="25908" y="42672"/>
                  </a:lnTo>
                  <a:lnTo>
                    <a:pt x="19812" y="44196"/>
                  </a:lnTo>
                  <a:lnTo>
                    <a:pt x="13716" y="42672"/>
                  </a:lnTo>
                  <a:lnTo>
                    <a:pt x="9144" y="38100"/>
                  </a:lnTo>
                  <a:lnTo>
                    <a:pt x="4572" y="35052"/>
                  </a:lnTo>
                  <a:lnTo>
                    <a:pt x="1524" y="30480"/>
                  </a:lnTo>
                  <a:lnTo>
                    <a:pt x="0" y="24384"/>
                  </a:lnTo>
                  <a:lnTo>
                    <a:pt x="0" y="18288"/>
                  </a:lnTo>
                  <a:lnTo>
                    <a:pt x="1524" y="13716"/>
                  </a:lnTo>
                  <a:lnTo>
                    <a:pt x="4572" y="7620"/>
                  </a:lnTo>
                  <a:lnTo>
                    <a:pt x="13716" y="1524"/>
                  </a:lnTo>
                  <a:lnTo>
                    <a:pt x="19812" y="0"/>
                  </a:lnTo>
                  <a:lnTo>
                    <a:pt x="25908" y="0"/>
                  </a:lnTo>
                  <a:lnTo>
                    <a:pt x="30480" y="3048"/>
                  </a:lnTo>
                  <a:lnTo>
                    <a:pt x="35052" y="4572"/>
                  </a:lnTo>
                  <a:lnTo>
                    <a:pt x="39624" y="10668"/>
                  </a:lnTo>
                  <a:lnTo>
                    <a:pt x="42672" y="15240"/>
                  </a:lnTo>
                  <a:lnTo>
                    <a:pt x="42672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87748" y="2477807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5908" y="0"/>
                  </a:moveTo>
                  <a:lnTo>
                    <a:pt x="13716" y="0"/>
                  </a:lnTo>
                  <a:lnTo>
                    <a:pt x="9144" y="3048"/>
                  </a:lnTo>
                  <a:lnTo>
                    <a:pt x="4572" y="7620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4384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2004" y="39624"/>
                  </a:lnTo>
                  <a:lnTo>
                    <a:pt x="36576" y="36576"/>
                  </a:lnTo>
                  <a:lnTo>
                    <a:pt x="42672" y="27432"/>
                  </a:lnTo>
                  <a:lnTo>
                    <a:pt x="42672" y="21336"/>
                  </a:lnTo>
                  <a:lnTo>
                    <a:pt x="42672" y="15240"/>
                  </a:lnTo>
                  <a:lnTo>
                    <a:pt x="39624" y="9144"/>
                  </a:lnTo>
                  <a:lnTo>
                    <a:pt x="32004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387748" y="2477807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72" y="21336"/>
                  </a:moveTo>
                  <a:lnTo>
                    <a:pt x="42672" y="27432"/>
                  </a:lnTo>
                  <a:lnTo>
                    <a:pt x="36576" y="36576"/>
                  </a:lnTo>
                  <a:lnTo>
                    <a:pt x="32004" y="39624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0" y="24384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4572" y="7620"/>
                  </a:lnTo>
                  <a:lnTo>
                    <a:pt x="9144" y="3048"/>
                  </a:lnTo>
                  <a:lnTo>
                    <a:pt x="13716" y="0"/>
                  </a:lnTo>
                  <a:lnTo>
                    <a:pt x="25908" y="0"/>
                  </a:lnTo>
                  <a:lnTo>
                    <a:pt x="32004" y="1524"/>
                  </a:lnTo>
                  <a:lnTo>
                    <a:pt x="39624" y="9144"/>
                  </a:lnTo>
                  <a:lnTo>
                    <a:pt x="42672" y="15240"/>
                  </a:lnTo>
                  <a:lnTo>
                    <a:pt x="42672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407560" y="1618348"/>
              <a:ext cx="2338070" cy="1929764"/>
            </a:xfrm>
            <a:custGeom>
              <a:avLst/>
              <a:gdLst/>
              <a:ahLst/>
              <a:cxnLst/>
              <a:rect l="l" t="t" r="r" b="b"/>
              <a:pathLst>
                <a:path w="2338070" h="1929764">
                  <a:moveTo>
                    <a:pt x="0" y="0"/>
                  </a:moveTo>
                  <a:lnTo>
                    <a:pt x="65519" y="4572"/>
                  </a:lnTo>
                  <a:lnTo>
                    <a:pt x="143243" y="25908"/>
                  </a:lnTo>
                  <a:lnTo>
                    <a:pt x="230098" y="60960"/>
                  </a:lnTo>
                  <a:lnTo>
                    <a:pt x="329158" y="112763"/>
                  </a:lnTo>
                  <a:lnTo>
                    <a:pt x="438873" y="179819"/>
                  </a:lnTo>
                  <a:lnTo>
                    <a:pt x="557733" y="263626"/>
                  </a:lnTo>
                  <a:lnTo>
                    <a:pt x="688784" y="361162"/>
                  </a:lnTo>
                  <a:lnTo>
                    <a:pt x="828979" y="473925"/>
                  </a:lnTo>
                  <a:lnTo>
                    <a:pt x="979843" y="601929"/>
                  </a:lnTo>
                  <a:lnTo>
                    <a:pt x="1142898" y="745172"/>
                  </a:lnTo>
                  <a:lnTo>
                    <a:pt x="1315097" y="903655"/>
                  </a:lnTo>
                  <a:lnTo>
                    <a:pt x="1497965" y="1077379"/>
                  </a:lnTo>
                  <a:lnTo>
                    <a:pt x="1691500" y="1267866"/>
                  </a:lnTo>
                  <a:lnTo>
                    <a:pt x="1897214" y="1472057"/>
                  </a:lnTo>
                  <a:lnTo>
                    <a:pt x="2112086" y="1693024"/>
                  </a:lnTo>
                  <a:lnTo>
                    <a:pt x="2337612" y="1929218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5462" y="1593017"/>
              <a:ext cx="215055" cy="65900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4413656" y="1618348"/>
              <a:ext cx="2343785" cy="1938655"/>
            </a:xfrm>
            <a:custGeom>
              <a:avLst/>
              <a:gdLst/>
              <a:ahLst/>
              <a:cxnLst/>
              <a:rect l="l" t="t" r="r" b="b"/>
              <a:pathLst>
                <a:path w="2343784" h="1938654">
                  <a:moveTo>
                    <a:pt x="979843" y="41148"/>
                  </a:moveTo>
                  <a:lnTo>
                    <a:pt x="1027087" y="24384"/>
                  </a:lnTo>
                  <a:lnTo>
                    <a:pt x="1086523" y="9144"/>
                  </a:lnTo>
                  <a:lnTo>
                    <a:pt x="1120038" y="1524"/>
                  </a:lnTo>
                  <a:lnTo>
                    <a:pt x="1171854" y="0"/>
                  </a:lnTo>
                  <a:lnTo>
                    <a:pt x="1234338" y="6096"/>
                  </a:lnTo>
                  <a:lnTo>
                    <a:pt x="1287665" y="22860"/>
                  </a:lnTo>
                  <a:lnTo>
                    <a:pt x="1350149" y="48768"/>
                  </a:lnTo>
                  <a:lnTo>
                    <a:pt x="1403489" y="80772"/>
                  </a:lnTo>
                  <a:lnTo>
                    <a:pt x="1458341" y="123431"/>
                  </a:lnTo>
                  <a:lnTo>
                    <a:pt x="1504061" y="167627"/>
                  </a:lnTo>
                  <a:lnTo>
                    <a:pt x="1549781" y="224015"/>
                  </a:lnTo>
                  <a:lnTo>
                    <a:pt x="1597012" y="301726"/>
                  </a:lnTo>
                  <a:lnTo>
                    <a:pt x="1773783" y="649173"/>
                  </a:lnTo>
                  <a:lnTo>
                    <a:pt x="2025218" y="1187094"/>
                  </a:lnTo>
                  <a:lnTo>
                    <a:pt x="2188273" y="1566545"/>
                  </a:lnTo>
                  <a:lnTo>
                    <a:pt x="2340660" y="1929218"/>
                  </a:lnTo>
                </a:path>
                <a:path w="2343784" h="1938654">
                  <a:moveTo>
                    <a:pt x="0" y="886891"/>
                  </a:moveTo>
                  <a:lnTo>
                    <a:pt x="132575" y="879271"/>
                  </a:lnTo>
                  <a:lnTo>
                    <a:pt x="272770" y="862507"/>
                  </a:lnTo>
                  <a:lnTo>
                    <a:pt x="419061" y="839660"/>
                  </a:lnTo>
                  <a:lnTo>
                    <a:pt x="539445" y="813752"/>
                  </a:lnTo>
                  <a:lnTo>
                    <a:pt x="636981" y="783272"/>
                  </a:lnTo>
                  <a:lnTo>
                    <a:pt x="748220" y="746696"/>
                  </a:lnTo>
                  <a:lnTo>
                    <a:pt x="825931" y="713168"/>
                  </a:lnTo>
                  <a:lnTo>
                    <a:pt x="892987" y="679653"/>
                  </a:lnTo>
                  <a:lnTo>
                    <a:pt x="969175" y="636981"/>
                  </a:lnTo>
                  <a:lnTo>
                    <a:pt x="1042327" y="586689"/>
                  </a:lnTo>
                  <a:lnTo>
                    <a:pt x="1101750" y="542505"/>
                  </a:lnTo>
                  <a:lnTo>
                    <a:pt x="1158138" y="490689"/>
                  </a:lnTo>
                  <a:lnTo>
                    <a:pt x="1208430" y="434301"/>
                  </a:lnTo>
                  <a:lnTo>
                    <a:pt x="1272425" y="361162"/>
                  </a:lnTo>
                  <a:lnTo>
                    <a:pt x="1328813" y="295630"/>
                  </a:lnTo>
                  <a:lnTo>
                    <a:pt x="1388249" y="225539"/>
                  </a:lnTo>
                  <a:lnTo>
                    <a:pt x="1437005" y="169151"/>
                  </a:lnTo>
                  <a:lnTo>
                    <a:pt x="1505585" y="106667"/>
                  </a:lnTo>
                  <a:lnTo>
                    <a:pt x="1581772" y="51816"/>
                  </a:lnTo>
                  <a:lnTo>
                    <a:pt x="1625968" y="24384"/>
                  </a:lnTo>
                  <a:lnTo>
                    <a:pt x="1688452" y="3048"/>
                  </a:lnTo>
                  <a:lnTo>
                    <a:pt x="1712823" y="1524"/>
                  </a:lnTo>
                  <a:lnTo>
                    <a:pt x="1723491" y="1524"/>
                  </a:lnTo>
                  <a:lnTo>
                    <a:pt x="1735683" y="3048"/>
                  </a:lnTo>
                  <a:lnTo>
                    <a:pt x="1750923" y="3048"/>
                  </a:lnTo>
                  <a:lnTo>
                    <a:pt x="1816455" y="41148"/>
                  </a:lnTo>
                  <a:lnTo>
                    <a:pt x="1851507" y="77724"/>
                  </a:lnTo>
                  <a:lnTo>
                    <a:pt x="1877402" y="111239"/>
                  </a:lnTo>
                  <a:lnTo>
                    <a:pt x="1903310" y="149339"/>
                  </a:lnTo>
                  <a:lnTo>
                    <a:pt x="1939886" y="224015"/>
                  </a:lnTo>
                  <a:lnTo>
                    <a:pt x="1997798" y="353542"/>
                  </a:lnTo>
                  <a:lnTo>
                    <a:pt x="2069414" y="557733"/>
                  </a:lnTo>
                  <a:lnTo>
                    <a:pt x="2118182" y="737552"/>
                  </a:lnTo>
                  <a:lnTo>
                    <a:pt x="2186749" y="1020991"/>
                  </a:lnTo>
                  <a:lnTo>
                    <a:pt x="2247709" y="1327289"/>
                  </a:lnTo>
                  <a:lnTo>
                    <a:pt x="2301049" y="1642732"/>
                  </a:lnTo>
                  <a:lnTo>
                    <a:pt x="2343708" y="1938362"/>
                  </a:lnTo>
                </a:path>
                <a:path w="2343784" h="1938654">
                  <a:moveTo>
                    <a:pt x="0" y="617169"/>
                  </a:moveTo>
                  <a:lnTo>
                    <a:pt x="21336" y="612597"/>
                  </a:lnTo>
                  <a:lnTo>
                    <a:pt x="44183" y="608025"/>
                  </a:lnTo>
                  <a:lnTo>
                    <a:pt x="74663" y="595833"/>
                  </a:lnTo>
                  <a:lnTo>
                    <a:pt x="109715" y="579069"/>
                  </a:lnTo>
                  <a:lnTo>
                    <a:pt x="156959" y="550113"/>
                  </a:lnTo>
                  <a:lnTo>
                    <a:pt x="213334" y="513549"/>
                  </a:lnTo>
                  <a:lnTo>
                    <a:pt x="295630" y="460209"/>
                  </a:lnTo>
                  <a:lnTo>
                    <a:pt x="399249" y="385533"/>
                  </a:lnTo>
                  <a:lnTo>
                    <a:pt x="507441" y="306298"/>
                  </a:lnTo>
                  <a:lnTo>
                    <a:pt x="632409" y="222491"/>
                  </a:lnTo>
                  <a:lnTo>
                    <a:pt x="746696" y="152387"/>
                  </a:lnTo>
                  <a:lnTo>
                    <a:pt x="868603" y="89903"/>
                  </a:lnTo>
                  <a:lnTo>
                    <a:pt x="978319" y="41148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4428370" y="2968942"/>
            <a:ext cx="1870075" cy="52070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42240" indent="-129539">
              <a:lnSpc>
                <a:spcPct val="100000"/>
              </a:lnSpc>
              <a:spcBef>
                <a:spcPts val="245"/>
              </a:spcBef>
              <a:buAutoNum type="arabicParenBoth"/>
              <a:tabLst>
                <a:tab pos="142240" algn="l"/>
              </a:tabLst>
            </a:pPr>
            <a:r>
              <a:rPr dirty="0" sz="650">
                <a:latin typeface="Arial"/>
                <a:cs typeface="Arial"/>
              </a:rPr>
              <a:t>Anillos</a:t>
            </a:r>
            <a:r>
              <a:rPr dirty="0" sz="650" spc="10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rozantes</a:t>
            </a:r>
            <a:r>
              <a:rPr dirty="0" sz="650" spc="9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en</a:t>
            </a:r>
            <a:r>
              <a:rPr dirty="0" sz="650" spc="85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cortocircuito</a:t>
            </a:r>
            <a:endParaRPr sz="65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165"/>
              </a:spcBef>
              <a:buSzPct val="107692"/>
              <a:buAutoNum type="arabicParenBoth"/>
              <a:tabLst>
                <a:tab pos="153035" algn="l"/>
              </a:tabLst>
            </a:pPr>
            <a:r>
              <a:rPr dirty="0" sz="650">
                <a:latin typeface="Arial"/>
                <a:cs typeface="Arial"/>
              </a:rPr>
              <a:t>Resistencia</a:t>
            </a:r>
            <a:r>
              <a:rPr dirty="0" sz="650" spc="12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parcial</a:t>
            </a:r>
            <a:r>
              <a:rPr dirty="0" sz="650" spc="120">
                <a:latin typeface="Times New Roman"/>
                <a:cs typeface="Times New Roman"/>
              </a:rPr>
              <a:t> </a:t>
            </a:r>
            <a:r>
              <a:rPr dirty="0" sz="650" spc="-20">
                <a:latin typeface="Arial"/>
                <a:cs typeface="Arial"/>
              </a:rPr>
              <a:t>menor</a:t>
            </a:r>
            <a:endParaRPr sz="650">
              <a:latin typeface="Arial"/>
              <a:cs typeface="Arial"/>
            </a:endParaRPr>
          </a:p>
          <a:p>
            <a:pPr marL="141605" indent="-129539">
              <a:lnSpc>
                <a:spcPct val="100000"/>
              </a:lnSpc>
              <a:spcBef>
                <a:spcPts val="220"/>
              </a:spcBef>
              <a:buAutoNum type="arabicParenBoth"/>
              <a:tabLst>
                <a:tab pos="142240" algn="l"/>
              </a:tabLst>
            </a:pPr>
            <a:r>
              <a:rPr dirty="0" sz="650">
                <a:latin typeface="Arial"/>
                <a:cs typeface="Arial"/>
              </a:rPr>
              <a:t>Resistencia</a:t>
            </a:r>
            <a:r>
              <a:rPr dirty="0" sz="650" spc="12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parcial</a:t>
            </a:r>
            <a:r>
              <a:rPr dirty="0" sz="650" spc="120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mayor</a:t>
            </a:r>
            <a:endParaRPr sz="650">
              <a:latin typeface="Arial"/>
              <a:cs typeface="Arial"/>
            </a:endParaRPr>
          </a:p>
          <a:p>
            <a:pPr marL="142240" indent="-129539">
              <a:lnSpc>
                <a:spcPct val="100000"/>
              </a:lnSpc>
              <a:spcBef>
                <a:spcPts val="180"/>
              </a:spcBef>
              <a:buAutoNum type="arabicParenBoth"/>
              <a:tabLst>
                <a:tab pos="142240" algn="l"/>
              </a:tabLst>
            </a:pPr>
            <a:r>
              <a:rPr dirty="0" sz="650">
                <a:latin typeface="Arial"/>
                <a:cs typeface="Arial"/>
              </a:rPr>
              <a:t>Resistencia</a:t>
            </a:r>
            <a:r>
              <a:rPr dirty="0" sz="650" spc="9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parcial</a:t>
            </a:r>
            <a:r>
              <a:rPr dirty="0" sz="650" spc="9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grande</a:t>
            </a:r>
            <a:r>
              <a:rPr dirty="0" sz="650" spc="9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o</a:t>
            </a:r>
            <a:r>
              <a:rPr dirty="0" sz="650" spc="114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resistencia</a:t>
            </a:r>
            <a:r>
              <a:rPr dirty="0" sz="650" spc="120">
                <a:latin typeface="Times New Roman"/>
                <a:cs typeface="Times New Roman"/>
              </a:rPr>
              <a:t> </a:t>
            </a:r>
            <a:r>
              <a:rPr dirty="0" sz="650" spc="-20">
                <a:latin typeface="Arial"/>
                <a:cs typeface="Arial"/>
              </a:rPr>
              <a:t>total</a:t>
            </a:r>
            <a:endParaRPr sz="65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086855" y="2509527"/>
            <a:ext cx="244475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000" spc="-25">
                <a:latin typeface="Arial"/>
                <a:cs typeface="Arial"/>
              </a:rPr>
              <a:t>M</a:t>
            </a:r>
            <a:r>
              <a:rPr dirty="0" baseline="-12820" sz="975" spc="-37">
                <a:latin typeface="Arial"/>
                <a:cs typeface="Arial"/>
              </a:rPr>
              <a:t>N</a:t>
            </a:r>
            <a:endParaRPr baseline="-12820" sz="975">
              <a:latin typeface="Arial"/>
              <a:cs typeface="Arial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4569091" y="1615300"/>
            <a:ext cx="1562100" cy="147955"/>
          </a:xfrm>
          <a:custGeom>
            <a:avLst/>
            <a:gdLst/>
            <a:ahLst/>
            <a:cxnLst/>
            <a:rect l="l" t="t" r="r" b="b"/>
            <a:pathLst>
              <a:path w="1562100" h="147955">
                <a:moveTo>
                  <a:pt x="0" y="41148"/>
                </a:moveTo>
                <a:lnTo>
                  <a:pt x="187426" y="0"/>
                </a:lnTo>
              </a:path>
              <a:path w="1562100" h="147955">
                <a:moveTo>
                  <a:pt x="195046" y="9144"/>
                </a:moveTo>
                <a:lnTo>
                  <a:pt x="591261" y="147815"/>
                </a:lnTo>
              </a:path>
              <a:path w="1562100" h="147955">
                <a:moveTo>
                  <a:pt x="1310525" y="137147"/>
                </a:moveTo>
                <a:lnTo>
                  <a:pt x="1561960" y="0"/>
                </a:lnTo>
              </a:path>
            </a:pathLst>
          </a:custGeom>
          <a:ln w="232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5728246" y="2393716"/>
            <a:ext cx="346075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60985" algn="l"/>
              </a:tabLst>
            </a:pPr>
            <a:r>
              <a:rPr dirty="0" sz="950" spc="-50">
                <a:latin typeface="Arial"/>
                <a:cs typeface="Arial"/>
              </a:rPr>
              <a:t>4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777" sz="1500" spc="-75">
                <a:latin typeface="Arial"/>
                <a:cs typeface="Arial"/>
              </a:rPr>
              <a:t>3</a:t>
            </a:r>
            <a:endParaRPr baseline="2777" sz="15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354554" y="2390675"/>
            <a:ext cx="37973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94005" algn="l"/>
              </a:tabLst>
            </a:pPr>
            <a:r>
              <a:rPr dirty="0" sz="1000" spc="-50">
                <a:latin typeface="Arial"/>
                <a:cs typeface="Arial"/>
              </a:rPr>
              <a:t>2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6764591" y="3752532"/>
            <a:ext cx="225425" cy="44450"/>
            <a:chOff x="6764591" y="3752532"/>
            <a:chExt cx="225425" cy="44450"/>
          </a:xfrm>
        </p:grpSpPr>
        <p:sp>
          <p:nvSpPr>
            <p:cNvPr id="49" name="object 49" descr=""/>
            <p:cNvSpPr/>
            <p:nvPr/>
          </p:nvSpPr>
          <p:spPr>
            <a:xfrm>
              <a:off x="6768033" y="3774630"/>
              <a:ext cx="181610" cy="1905"/>
            </a:xfrm>
            <a:custGeom>
              <a:avLst/>
              <a:gdLst/>
              <a:ahLst/>
              <a:cxnLst/>
              <a:rect l="l" t="t" r="r" b="b"/>
              <a:pathLst>
                <a:path w="181609" h="1904">
                  <a:moveTo>
                    <a:pt x="181343" y="1524"/>
                  </a:moveTo>
                  <a:lnTo>
                    <a:pt x="0" y="0"/>
                  </a:lnTo>
                </a:path>
              </a:pathLst>
            </a:custGeom>
            <a:ln w="6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896036" y="3753294"/>
              <a:ext cx="93345" cy="43180"/>
            </a:xfrm>
            <a:custGeom>
              <a:avLst/>
              <a:gdLst/>
              <a:ahLst/>
              <a:cxnLst/>
              <a:rect l="l" t="t" r="r" b="b"/>
              <a:pathLst>
                <a:path w="93345" h="43179">
                  <a:moveTo>
                    <a:pt x="0" y="0"/>
                  </a:moveTo>
                  <a:lnTo>
                    <a:pt x="0" y="42672"/>
                  </a:lnTo>
                  <a:lnTo>
                    <a:pt x="92964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96036" y="3753294"/>
              <a:ext cx="93345" cy="43180"/>
            </a:xfrm>
            <a:custGeom>
              <a:avLst/>
              <a:gdLst/>
              <a:ahLst/>
              <a:cxnLst/>
              <a:rect l="l" t="t" r="r" b="b"/>
              <a:pathLst>
                <a:path w="93345" h="43179">
                  <a:moveTo>
                    <a:pt x="92964" y="21336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92964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4372508" y="1269377"/>
            <a:ext cx="2543810" cy="2345690"/>
            <a:chOff x="4372508" y="1269377"/>
            <a:chExt cx="2543810" cy="2345690"/>
          </a:xfrm>
        </p:grpSpPr>
        <p:sp>
          <p:nvSpPr>
            <p:cNvPr id="53" name="object 53" descr=""/>
            <p:cNvSpPr/>
            <p:nvPr/>
          </p:nvSpPr>
          <p:spPr>
            <a:xfrm>
              <a:off x="5164924" y="1619872"/>
              <a:ext cx="708660" cy="139065"/>
            </a:xfrm>
            <a:custGeom>
              <a:avLst/>
              <a:gdLst/>
              <a:ahLst/>
              <a:cxnLst/>
              <a:rect l="l" t="t" r="r" b="b"/>
              <a:pathLst>
                <a:path w="708660" h="139064">
                  <a:moveTo>
                    <a:pt x="0" y="138671"/>
                  </a:moveTo>
                  <a:lnTo>
                    <a:pt x="370293" y="0"/>
                  </a:lnTo>
                </a:path>
                <a:path w="708660" h="139064">
                  <a:moveTo>
                    <a:pt x="390105" y="0"/>
                  </a:moveTo>
                  <a:lnTo>
                    <a:pt x="708596" y="132575"/>
                  </a:lnTo>
                </a:path>
              </a:pathLst>
            </a:custGeom>
            <a:ln w="232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875045" y="1479676"/>
              <a:ext cx="163195" cy="144780"/>
            </a:xfrm>
            <a:custGeom>
              <a:avLst/>
              <a:gdLst/>
              <a:ahLst/>
              <a:cxnLst/>
              <a:rect l="l" t="t" r="r" b="b"/>
              <a:pathLst>
                <a:path w="163195" h="144780">
                  <a:moveTo>
                    <a:pt x="0" y="0"/>
                  </a:moveTo>
                  <a:lnTo>
                    <a:pt x="163055" y="144767"/>
                  </a:lnTo>
                </a:path>
              </a:pathLst>
            </a:custGeom>
            <a:ln w="60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772605" y="1624444"/>
              <a:ext cx="1905" cy="1049020"/>
            </a:xfrm>
            <a:custGeom>
              <a:avLst/>
              <a:gdLst/>
              <a:ahLst/>
              <a:cxnLst/>
              <a:rect l="l" t="t" r="r" b="b"/>
              <a:pathLst>
                <a:path w="1904" h="1049020">
                  <a:moveTo>
                    <a:pt x="0" y="361162"/>
                  </a:moveTo>
                  <a:lnTo>
                    <a:pt x="1524" y="0"/>
                  </a:lnTo>
                </a:path>
                <a:path w="1904" h="1049020">
                  <a:moveTo>
                    <a:pt x="0" y="1048423"/>
                  </a:moveTo>
                  <a:lnTo>
                    <a:pt x="1524" y="66898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752793" y="1619872"/>
              <a:ext cx="38100" cy="96520"/>
            </a:xfrm>
            <a:custGeom>
              <a:avLst/>
              <a:gdLst/>
              <a:ahLst/>
              <a:cxnLst/>
              <a:rect l="l" t="t" r="r" b="b"/>
              <a:pathLst>
                <a:path w="38100" h="96519">
                  <a:moveTo>
                    <a:pt x="19812" y="0"/>
                  </a:moveTo>
                  <a:lnTo>
                    <a:pt x="0" y="95999"/>
                  </a:lnTo>
                  <a:lnTo>
                    <a:pt x="38100" y="9599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752793" y="1619872"/>
              <a:ext cx="38100" cy="96520"/>
            </a:xfrm>
            <a:custGeom>
              <a:avLst/>
              <a:gdLst/>
              <a:ahLst/>
              <a:cxnLst/>
              <a:rect l="l" t="t" r="r" b="b"/>
              <a:pathLst>
                <a:path w="38100" h="96519">
                  <a:moveTo>
                    <a:pt x="19812" y="0"/>
                  </a:moveTo>
                  <a:lnTo>
                    <a:pt x="0" y="95999"/>
                  </a:lnTo>
                  <a:lnTo>
                    <a:pt x="38100" y="95999"/>
                  </a:lnTo>
                  <a:lnTo>
                    <a:pt x="19812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754317" y="2575343"/>
              <a:ext cx="38100" cy="96520"/>
            </a:xfrm>
            <a:custGeom>
              <a:avLst/>
              <a:gdLst/>
              <a:ahLst/>
              <a:cxnLst/>
              <a:rect l="l" t="t" r="r" b="b"/>
              <a:pathLst>
                <a:path w="38100" h="96519">
                  <a:moveTo>
                    <a:pt x="38100" y="0"/>
                  </a:moveTo>
                  <a:lnTo>
                    <a:pt x="0" y="0"/>
                  </a:lnTo>
                  <a:lnTo>
                    <a:pt x="18288" y="94475"/>
                  </a:lnTo>
                  <a:lnTo>
                    <a:pt x="18288" y="95999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754317" y="2575343"/>
              <a:ext cx="38100" cy="96520"/>
            </a:xfrm>
            <a:custGeom>
              <a:avLst/>
              <a:gdLst/>
              <a:ahLst/>
              <a:cxnLst/>
              <a:rect l="l" t="t" r="r" b="b"/>
              <a:pathLst>
                <a:path w="38100" h="96519">
                  <a:moveTo>
                    <a:pt x="18288" y="94475"/>
                  </a:moveTo>
                  <a:lnTo>
                    <a:pt x="0" y="0"/>
                  </a:lnTo>
                  <a:lnTo>
                    <a:pt x="38100" y="0"/>
                  </a:lnTo>
                  <a:lnTo>
                    <a:pt x="18288" y="95999"/>
                  </a:lnTo>
                  <a:lnTo>
                    <a:pt x="18288" y="94475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862853" y="2660675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5908" y="0"/>
                  </a:moveTo>
                  <a:lnTo>
                    <a:pt x="13716" y="0"/>
                  </a:lnTo>
                  <a:lnTo>
                    <a:pt x="9144" y="3048"/>
                  </a:lnTo>
                  <a:lnTo>
                    <a:pt x="4572" y="7620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2860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0480" y="39624"/>
                  </a:lnTo>
                  <a:lnTo>
                    <a:pt x="36576" y="36576"/>
                  </a:lnTo>
                  <a:lnTo>
                    <a:pt x="42672" y="27432"/>
                  </a:lnTo>
                  <a:lnTo>
                    <a:pt x="42672" y="19812"/>
                  </a:lnTo>
                  <a:lnTo>
                    <a:pt x="42672" y="15240"/>
                  </a:lnTo>
                  <a:lnTo>
                    <a:pt x="39624" y="9144"/>
                  </a:lnTo>
                  <a:lnTo>
                    <a:pt x="36576" y="6096"/>
                  </a:lnTo>
                  <a:lnTo>
                    <a:pt x="30480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862853" y="2660675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72" y="19812"/>
                  </a:moveTo>
                  <a:lnTo>
                    <a:pt x="42672" y="27432"/>
                  </a:lnTo>
                  <a:lnTo>
                    <a:pt x="36576" y="36576"/>
                  </a:lnTo>
                  <a:lnTo>
                    <a:pt x="30480" y="39624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13716" y="41148"/>
                  </a:lnTo>
                  <a:lnTo>
                    <a:pt x="9144" y="38100"/>
                  </a:lnTo>
                  <a:lnTo>
                    <a:pt x="4572" y="33528"/>
                  </a:lnTo>
                  <a:lnTo>
                    <a:pt x="1524" y="28956"/>
                  </a:lnTo>
                  <a:lnTo>
                    <a:pt x="0" y="22860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4572" y="7620"/>
                  </a:lnTo>
                  <a:lnTo>
                    <a:pt x="9144" y="3048"/>
                  </a:lnTo>
                  <a:lnTo>
                    <a:pt x="13716" y="0"/>
                  </a:lnTo>
                  <a:lnTo>
                    <a:pt x="25908" y="0"/>
                  </a:lnTo>
                  <a:lnTo>
                    <a:pt x="30480" y="1524"/>
                  </a:lnTo>
                  <a:lnTo>
                    <a:pt x="36576" y="6096"/>
                  </a:lnTo>
                  <a:lnTo>
                    <a:pt x="39624" y="9144"/>
                  </a:lnTo>
                  <a:lnTo>
                    <a:pt x="42672" y="15240"/>
                  </a:lnTo>
                  <a:lnTo>
                    <a:pt x="42672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016764" y="2660675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25908" y="0"/>
                  </a:moveTo>
                  <a:lnTo>
                    <a:pt x="15240" y="0"/>
                  </a:lnTo>
                  <a:lnTo>
                    <a:pt x="9144" y="3048"/>
                  </a:lnTo>
                  <a:lnTo>
                    <a:pt x="6096" y="7620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2860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2004" y="39624"/>
                  </a:lnTo>
                  <a:lnTo>
                    <a:pt x="36576" y="36576"/>
                  </a:lnTo>
                  <a:lnTo>
                    <a:pt x="42672" y="27432"/>
                  </a:lnTo>
                  <a:lnTo>
                    <a:pt x="44196" y="19812"/>
                  </a:lnTo>
                  <a:lnTo>
                    <a:pt x="42672" y="15240"/>
                  </a:lnTo>
                  <a:lnTo>
                    <a:pt x="39624" y="9144"/>
                  </a:lnTo>
                  <a:lnTo>
                    <a:pt x="32004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016764" y="2660675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44196" y="19812"/>
                  </a:moveTo>
                  <a:lnTo>
                    <a:pt x="42672" y="27432"/>
                  </a:lnTo>
                  <a:lnTo>
                    <a:pt x="36576" y="36576"/>
                  </a:lnTo>
                  <a:lnTo>
                    <a:pt x="32004" y="39624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0" y="22860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6096" y="7620"/>
                  </a:lnTo>
                  <a:lnTo>
                    <a:pt x="9144" y="3048"/>
                  </a:lnTo>
                  <a:lnTo>
                    <a:pt x="15240" y="0"/>
                  </a:lnTo>
                  <a:lnTo>
                    <a:pt x="25908" y="0"/>
                  </a:lnTo>
                  <a:lnTo>
                    <a:pt x="32004" y="1524"/>
                  </a:lnTo>
                  <a:lnTo>
                    <a:pt x="39624" y="9144"/>
                  </a:lnTo>
                  <a:lnTo>
                    <a:pt x="42672" y="15240"/>
                  </a:lnTo>
                  <a:lnTo>
                    <a:pt x="44196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356591" y="2660675"/>
              <a:ext cx="41275" cy="43180"/>
            </a:xfrm>
            <a:custGeom>
              <a:avLst/>
              <a:gdLst/>
              <a:ahLst/>
              <a:cxnLst/>
              <a:rect l="l" t="t" r="r" b="b"/>
              <a:pathLst>
                <a:path w="41275" h="43180">
                  <a:moveTo>
                    <a:pt x="25908" y="0"/>
                  </a:moveTo>
                  <a:lnTo>
                    <a:pt x="13716" y="0"/>
                  </a:lnTo>
                  <a:lnTo>
                    <a:pt x="7620" y="3048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2860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5052" y="36576"/>
                  </a:lnTo>
                  <a:lnTo>
                    <a:pt x="39624" y="32004"/>
                  </a:lnTo>
                  <a:lnTo>
                    <a:pt x="41148" y="27432"/>
                  </a:lnTo>
                  <a:lnTo>
                    <a:pt x="41148" y="19812"/>
                  </a:lnTo>
                  <a:lnTo>
                    <a:pt x="41148" y="15240"/>
                  </a:lnTo>
                  <a:lnTo>
                    <a:pt x="39624" y="9144"/>
                  </a:lnTo>
                  <a:lnTo>
                    <a:pt x="35052" y="6096"/>
                  </a:lnTo>
                  <a:lnTo>
                    <a:pt x="30480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356591" y="2660675"/>
              <a:ext cx="41275" cy="43180"/>
            </a:xfrm>
            <a:custGeom>
              <a:avLst/>
              <a:gdLst/>
              <a:ahLst/>
              <a:cxnLst/>
              <a:rect l="l" t="t" r="r" b="b"/>
              <a:pathLst>
                <a:path w="41275" h="43180">
                  <a:moveTo>
                    <a:pt x="41148" y="19812"/>
                  </a:moveTo>
                  <a:lnTo>
                    <a:pt x="41148" y="27432"/>
                  </a:lnTo>
                  <a:lnTo>
                    <a:pt x="39624" y="32004"/>
                  </a:lnTo>
                  <a:lnTo>
                    <a:pt x="35052" y="36576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0" y="22860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7620" y="3048"/>
                  </a:lnTo>
                  <a:lnTo>
                    <a:pt x="13716" y="0"/>
                  </a:lnTo>
                  <a:lnTo>
                    <a:pt x="25908" y="0"/>
                  </a:lnTo>
                  <a:lnTo>
                    <a:pt x="30480" y="1524"/>
                  </a:lnTo>
                  <a:lnTo>
                    <a:pt x="35052" y="6096"/>
                  </a:lnTo>
                  <a:lnTo>
                    <a:pt x="39624" y="9144"/>
                  </a:lnTo>
                  <a:lnTo>
                    <a:pt x="41148" y="15240"/>
                  </a:lnTo>
                  <a:lnTo>
                    <a:pt x="41148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588213" y="2660675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5908" y="0"/>
                  </a:moveTo>
                  <a:lnTo>
                    <a:pt x="13716" y="0"/>
                  </a:lnTo>
                  <a:lnTo>
                    <a:pt x="9144" y="3048"/>
                  </a:lnTo>
                  <a:lnTo>
                    <a:pt x="4572" y="7620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2860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2004" y="39624"/>
                  </a:lnTo>
                  <a:lnTo>
                    <a:pt x="36576" y="36576"/>
                  </a:lnTo>
                  <a:lnTo>
                    <a:pt x="42672" y="27432"/>
                  </a:lnTo>
                  <a:lnTo>
                    <a:pt x="42672" y="19812"/>
                  </a:lnTo>
                  <a:lnTo>
                    <a:pt x="42672" y="15240"/>
                  </a:lnTo>
                  <a:lnTo>
                    <a:pt x="39624" y="9144"/>
                  </a:lnTo>
                  <a:lnTo>
                    <a:pt x="32004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588213" y="2660675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72" y="19812"/>
                  </a:moveTo>
                  <a:lnTo>
                    <a:pt x="42672" y="27432"/>
                  </a:lnTo>
                  <a:lnTo>
                    <a:pt x="36576" y="36576"/>
                  </a:lnTo>
                  <a:lnTo>
                    <a:pt x="32004" y="39624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0" y="22860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4572" y="7620"/>
                  </a:lnTo>
                  <a:lnTo>
                    <a:pt x="9144" y="3048"/>
                  </a:lnTo>
                  <a:lnTo>
                    <a:pt x="13716" y="0"/>
                  </a:lnTo>
                  <a:lnTo>
                    <a:pt x="25908" y="0"/>
                  </a:lnTo>
                  <a:lnTo>
                    <a:pt x="32004" y="1524"/>
                  </a:lnTo>
                  <a:lnTo>
                    <a:pt x="39624" y="9144"/>
                  </a:lnTo>
                  <a:lnTo>
                    <a:pt x="42672" y="15240"/>
                  </a:lnTo>
                  <a:lnTo>
                    <a:pt x="42672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372508" y="1612252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09" h="0">
                  <a:moveTo>
                    <a:pt x="0" y="0"/>
                  </a:moveTo>
                  <a:lnTo>
                    <a:pt x="2543340" y="0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4718430" y="1593964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5908" y="0"/>
                  </a:moveTo>
                  <a:lnTo>
                    <a:pt x="13716" y="0"/>
                  </a:lnTo>
                  <a:lnTo>
                    <a:pt x="4572" y="6096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4384"/>
                  </a:lnTo>
                  <a:lnTo>
                    <a:pt x="19812" y="42672"/>
                  </a:lnTo>
                  <a:lnTo>
                    <a:pt x="25908" y="42672"/>
                  </a:lnTo>
                  <a:lnTo>
                    <a:pt x="31991" y="39624"/>
                  </a:lnTo>
                  <a:lnTo>
                    <a:pt x="36563" y="36576"/>
                  </a:lnTo>
                  <a:lnTo>
                    <a:pt x="41135" y="32004"/>
                  </a:lnTo>
                  <a:lnTo>
                    <a:pt x="42659" y="25908"/>
                  </a:lnTo>
                  <a:lnTo>
                    <a:pt x="42659" y="21336"/>
                  </a:lnTo>
                  <a:lnTo>
                    <a:pt x="42659" y="13716"/>
                  </a:lnTo>
                  <a:lnTo>
                    <a:pt x="41135" y="9144"/>
                  </a:lnTo>
                  <a:lnTo>
                    <a:pt x="36563" y="4572"/>
                  </a:lnTo>
                  <a:lnTo>
                    <a:pt x="31991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4718430" y="1593964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59" y="21336"/>
                  </a:moveTo>
                  <a:lnTo>
                    <a:pt x="42659" y="25908"/>
                  </a:lnTo>
                  <a:lnTo>
                    <a:pt x="41135" y="32004"/>
                  </a:lnTo>
                  <a:lnTo>
                    <a:pt x="36563" y="36576"/>
                  </a:lnTo>
                  <a:lnTo>
                    <a:pt x="31991" y="39624"/>
                  </a:lnTo>
                  <a:lnTo>
                    <a:pt x="25908" y="42672"/>
                  </a:lnTo>
                  <a:lnTo>
                    <a:pt x="19812" y="42672"/>
                  </a:lnTo>
                  <a:lnTo>
                    <a:pt x="0" y="24384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4572" y="6096"/>
                  </a:lnTo>
                  <a:lnTo>
                    <a:pt x="13716" y="0"/>
                  </a:lnTo>
                  <a:lnTo>
                    <a:pt x="25908" y="0"/>
                  </a:lnTo>
                  <a:lnTo>
                    <a:pt x="31991" y="1524"/>
                  </a:lnTo>
                  <a:lnTo>
                    <a:pt x="36563" y="4572"/>
                  </a:lnTo>
                  <a:lnTo>
                    <a:pt x="41135" y="9144"/>
                  </a:lnTo>
                  <a:lnTo>
                    <a:pt x="42659" y="13716"/>
                  </a:lnTo>
                  <a:lnTo>
                    <a:pt x="42659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519978" y="1593964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25908" y="0"/>
                  </a:moveTo>
                  <a:lnTo>
                    <a:pt x="15240" y="0"/>
                  </a:lnTo>
                  <a:lnTo>
                    <a:pt x="9144" y="3048"/>
                  </a:lnTo>
                  <a:lnTo>
                    <a:pt x="6096" y="6096"/>
                  </a:lnTo>
                  <a:lnTo>
                    <a:pt x="1524" y="12192"/>
                  </a:lnTo>
                  <a:lnTo>
                    <a:pt x="0" y="18288"/>
                  </a:lnTo>
                  <a:lnTo>
                    <a:pt x="0" y="24384"/>
                  </a:lnTo>
                  <a:lnTo>
                    <a:pt x="1524" y="28956"/>
                  </a:lnTo>
                  <a:lnTo>
                    <a:pt x="6096" y="33528"/>
                  </a:lnTo>
                  <a:lnTo>
                    <a:pt x="9144" y="38100"/>
                  </a:lnTo>
                  <a:lnTo>
                    <a:pt x="15240" y="41148"/>
                  </a:lnTo>
                  <a:lnTo>
                    <a:pt x="21336" y="42672"/>
                  </a:lnTo>
                  <a:lnTo>
                    <a:pt x="25908" y="42672"/>
                  </a:lnTo>
                  <a:lnTo>
                    <a:pt x="44196" y="21336"/>
                  </a:lnTo>
                  <a:lnTo>
                    <a:pt x="42672" y="13716"/>
                  </a:lnTo>
                  <a:lnTo>
                    <a:pt x="36576" y="4572"/>
                  </a:lnTo>
                  <a:lnTo>
                    <a:pt x="32004" y="152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519978" y="1593964"/>
              <a:ext cx="44450" cy="43180"/>
            </a:xfrm>
            <a:custGeom>
              <a:avLst/>
              <a:gdLst/>
              <a:ahLst/>
              <a:cxnLst/>
              <a:rect l="l" t="t" r="r" b="b"/>
              <a:pathLst>
                <a:path w="44450" h="43180">
                  <a:moveTo>
                    <a:pt x="44196" y="21336"/>
                  </a:moveTo>
                  <a:lnTo>
                    <a:pt x="25908" y="42672"/>
                  </a:lnTo>
                  <a:lnTo>
                    <a:pt x="21336" y="42672"/>
                  </a:lnTo>
                  <a:lnTo>
                    <a:pt x="15240" y="41148"/>
                  </a:lnTo>
                  <a:lnTo>
                    <a:pt x="9144" y="38100"/>
                  </a:lnTo>
                  <a:lnTo>
                    <a:pt x="6096" y="33528"/>
                  </a:lnTo>
                  <a:lnTo>
                    <a:pt x="1524" y="28956"/>
                  </a:lnTo>
                  <a:lnTo>
                    <a:pt x="0" y="24384"/>
                  </a:lnTo>
                  <a:lnTo>
                    <a:pt x="0" y="18288"/>
                  </a:lnTo>
                  <a:lnTo>
                    <a:pt x="1524" y="12192"/>
                  </a:lnTo>
                  <a:lnTo>
                    <a:pt x="6096" y="6096"/>
                  </a:lnTo>
                  <a:lnTo>
                    <a:pt x="9144" y="3048"/>
                  </a:lnTo>
                  <a:lnTo>
                    <a:pt x="15240" y="0"/>
                  </a:lnTo>
                  <a:lnTo>
                    <a:pt x="25908" y="0"/>
                  </a:lnTo>
                  <a:lnTo>
                    <a:pt x="32004" y="1524"/>
                  </a:lnTo>
                  <a:lnTo>
                    <a:pt x="36576" y="4572"/>
                  </a:lnTo>
                  <a:lnTo>
                    <a:pt x="42672" y="13716"/>
                  </a:lnTo>
                  <a:lnTo>
                    <a:pt x="44196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100584" y="1593964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25895" y="0"/>
                  </a:moveTo>
                  <a:lnTo>
                    <a:pt x="13716" y="0"/>
                  </a:lnTo>
                  <a:lnTo>
                    <a:pt x="4572" y="6096"/>
                  </a:lnTo>
                  <a:lnTo>
                    <a:pt x="3048" y="12192"/>
                  </a:lnTo>
                  <a:lnTo>
                    <a:pt x="0" y="18288"/>
                  </a:lnTo>
                  <a:lnTo>
                    <a:pt x="0" y="24384"/>
                  </a:lnTo>
                  <a:lnTo>
                    <a:pt x="3048" y="28956"/>
                  </a:lnTo>
                  <a:lnTo>
                    <a:pt x="4572" y="33528"/>
                  </a:lnTo>
                  <a:lnTo>
                    <a:pt x="9144" y="38100"/>
                  </a:lnTo>
                  <a:lnTo>
                    <a:pt x="13716" y="41148"/>
                  </a:lnTo>
                  <a:lnTo>
                    <a:pt x="19812" y="42672"/>
                  </a:lnTo>
                  <a:lnTo>
                    <a:pt x="25895" y="42672"/>
                  </a:lnTo>
                  <a:lnTo>
                    <a:pt x="31991" y="39624"/>
                  </a:lnTo>
                  <a:lnTo>
                    <a:pt x="36563" y="36576"/>
                  </a:lnTo>
                  <a:lnTo>
                    <a:pt x="39611" y="32004"/>
                  </a:lnTo>
                  <a:lnTo>
                    <a:pt x="42659" y="25908"/>
                  </a:lnTo>
                  <a:lnTo>
                    <a:pt x="42659" y="21336"/>
                  </a:lnTo>
                  <a:lnTo>
                    <a:pt x="42659" y="15240"/>
                  </a:lnTo>
                  <a:lnTo>
                    <a:pt x="39611" y="9144"/>
                  </a:lnTo>
                  <a:lnTo>
                    <a:pt x="36563" y="4572"/>
                  </a:lnTo>
                  <a:lnTo>
                    <a:pt x="31991" y="1524"/>
                  </a:lnTo>
                  <a:lnTo>
                    <a:pt x="25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100584" y="1593964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80">
                  <a:moveTo>
                    <a:pt x="42659" y="21336"/>
                  </a:moveTo>
                  <a:lnTo>
                    <a:pt x="42659" y="25908"/>
                  </a:lnTo>
                  <a:lnTo>
                    <a:pt x="39611" y="32004"/>
                  </a:lnTo>
                  <a:lnTo>
                    <a:pt x="36563" y="36576"/>
                  </a:lnTo>
                  <a:lnTo>
                    <a:pt x="31991" y="39624"/>
                  </a:lnTo>
                  <a:lnTo>
                    <a:pt x="25895" y="42672"/>
                  </a:lnTo>
                  <a:lnTo>
                    <a:pt x="19812" y="42672"/>
                  </a:lnTo>
                  <a:lnTo>
                    <a:pt x="13716" y="41148"/>
                  </a:lnTo>
                  <a:lnTo>
                    <a:pt x="9144" y="38100"/>
                  </a:lnTo>
                  <a:lnTo>
                    <a:pt x="4572" y="33528"/>
                  </a:lnTo>
                  <a:lnTo>
                    <a:pt x="3048" y="28956"/>
                  </a:lnTo>
                  <a:lnTo>
                    <a:pt x="0" y="24384"/>
                  </a:lnTo>
                  <a:lnTo>
                    <a:pt x="0" y="18288"/>
                  </a:lnTo>
                  <a:lnTo>
                    <a:pt x="3048" y="12192"/>
                  </a:lnTo>
                  <a:lnTo>
                    <a:pt x="4572" y="6096"/>
                  </a:lnTo>
                  <a:lnTo>
                    <a:pt x="13716" y="0"/>
                  </a:lnTo>
                  <a:lnTo>
                    <a:pt x="25895" y="0"/>
                  </a:lnTo>
                  <a:lnTo>
                    <a:pt x="31991" y="1524"/>
                  </a:lnTo>
                  <a:lnTo>
                    <a:pt x="36563" y="4572"/>
                  </a:lnTo>
                  <a:lnTo>
                    <a:pt x="39611" y="9144"/>
                  </a:lnTo>
                  <a:lnTo>
                    <a:pt x="42659" y="15240"/>
                  </a:lnTo>
                  <a:lnTo>
                    <a:pt x="42659" y="213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372508" y="1269377"/>
              <a:ext cx="2543810" cy="2345690"/>
            </a:xfrm>
            <a:custGeom>
              <a:avLst/>
              <a:gdLst/>
              <a:ahLst/>
              <a:cxnLst/>
              <a:rect l="l" t="t" r="r" b="b"/>
              <a:pathLst>
                <a:path w="2543809" h="2345690">
                  <a:moveTo>
                    <a:pt x="0" y="1418729"/>
                  </a:moveTo>
                  <a:lnTo>
                    <a:pt x="2543340" y="1418729"/>
                  </a:lnTo>
                </a:path>
                <a:path w="2543809" h="2345690">
                  <a:moveTo>
                    <a:pt x="39624" y="0"/>
                  </a:moveTo>
                  <a:lnTo>
                    <a:pt x="39624" y="2345245"/>
                  </a:lnTo>
                </a:path>
              </a:pathLst>
            </a:custGeom>
            <a:ln w="7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 descr=""/>
          <p:cNvSpPr txBox="1"/>
          <p:nvPr/>
        </p:nvSpPr>
        <p:spPr>
          <a:xfrm>
            <a:off x="4144936" y="3972227"/>
            <a:ext cx="289115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Escalones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arranque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inducción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anillos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rozantes</a:t>
            </a:r>
            <a:endParaRPr sz="900">
              <a:latin typeface="Arial"/>
              <a:cs typeface="Arial"/>
            </a:endParaRPr>
          </a:p>
        </p:txBody>
      </p:sp>
      <p:sp>
        <p:nvSpPr>
          <p:cNvPr id="77" name="object 77" descr=""/>
          <p:cNvSpPr/>
          <p:nvPr/>
        </p:nvSpPr>
        <p:spPr>
          <a:xfrm>
            <a:off x="2473756" y="6648654"/>
            <a:ext cx="946785" cy="822960"/>
          </a:xfrm>
          <a:custGeom>
            <a:avLst/>
            <a:gdLst/>
            <a:ahLst/>
            <a:cxnLst/>
            <a:rect l="l" t="t" r="r" b="b"/>
            <a:pathLst>
              <a:path w="946785" h="822959">
                <a:moveTo>
                  <a:pt x="946329" y="0"/>
                </a:moveTo>
                <a:lnTo>
                  <a:pt x="0" y="0"/>
                </a:lnTo>
                <a:lnTo>
                  <a:pt x="0" y="822895"/>
                </a:lnTo>
                <a:lnTo>
                  <a:pt x="946329" y="822895"/>
                </a:lnTo>
                <a:lnTo>
                  <a:pt x="94632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914847" y="6453847"/>
            <a:ext cx="963294" cy="1017905"/>
            <a:chOff x="914847" y="6453847"/>
            <a:chExt cx="963294" cy="1017905"/>
          </a:xfrm>
        </p:grpSpPr>
        <p:sp>
          <p:nvSpPr>
            <p:cNvPr id="79" name="object 79" descr=""/>
            <p:cNvSpPr/>
            <p:nvPr/>
          </p:nvSpPr>
          <p:spPr>
            <a:xfrm>
              <a:off x="914847" y="6648654"/>
              <a:ext cx="963294" cy="822960"/>
            </a:xfrm>
            <a:custGeom>
              <a:avLst/>
              <a:gdLst/>
              <a:ahLst/>
              <a:cxnLst/>
              <a:rect l="l" t="t" r="r" b="b"/>
              <a:pathLst>
                <a:path w="963294" h="822959">
                  <a:moveTo>
                    <a:pt x="963091" y="0"/>
                  </a:moveTo>
                  <a:lnTo>
                    <a:pt x="0" y="0"/>
                  </a:lnTo>
                  <a:lnTo>
                    <a:pt x="0" y="822895"/>
                  </a:lnTo>
                  <a:lnTo>
                    <a:pt x="963091" y="822895"/>
                  </a:lnTo>
                  <a:lnTo>
                    <a:pt x="963091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2402" y="6757066"/>
              <a:ext cx="75741" cy="75755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1560" y="6757066"/>
              <a:ext cx="75742" cy="75755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8527" y="6757066"/>
              <a:ext cx="72694" cy="75755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1638681" y="7226198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0" y="0"/>
                  </a:moveTo>
                  <a:lnTo>
                    <a:pt x="50292" y="3048"/>
                  </a:lnTo>
                </a:path>
              </a:pathLst>
            </a:custGeom>
            <a:ln w="5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071805" y="6462737"/>
              <a:ext cx="643255" cy="299085"/>
            </a:xfrm>
            <a:custGeom>
              <a:avLst/>
              <a:gdLst/>
              <a:ahLst/>
              <a:cxnLst/>
              <a:rect l="l" t="t" r="r" b="b"/>
              <a:pathLst>
                <a:path w="643255" h="299084">
                  <a:moveTo>
                    <a:pt x="0" y="0"/>
                  </a:moveTo>
                  <a:lnTo>
                    <a:pt x="0" y="298678"/>
                  </a:lnTo>
                </a:path>
                <a:path w="643255" h="299084">
                  <a:moveTo>
                    <a:pt x="329144" y="0"/>
                  </a:moveTo>
                  <a:lnTo>
                    <a:pt x="329144" y="298678"/>
                  </a:lnTo>
                </a:path>
                <a:path w="643255" h="299084">
                  <a:moveTo>
                    <a:pt x="640015" y="0"/>
                  </a:moveTo>
                  <a:lnTo>
                    <a:pt x="643063" y="298678"/>
                  </a:lnTo>
                </a:path>
              </a:pathLst>
            </a:custGeom>
            <a:ln w="173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 txBox="1"/>
          <p:nvPr/>
        </p:nvSpPr>
        <p:spPr>
          <a:xfrm>
            <a:off x="2947173" y="6691153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V1</a:t>
            </a:r>
            <a:endParaRPr sz="75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259564" y="6691153"/>
            <a:ext cx="1809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W1</a:t>
            </a:r>
            <a:endParaRPr sz="75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2627158" y="6688102"/>
            <a:ext cx="14986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U1</a:t>
            </a:r>
            <a:endParaRPr sz="750">
              <a:latin typeface="Arial"/>
              <a:cs typeface="Arial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1002714" y="7271752"/>
            <a:ext cx="7785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280" algn="l"/>
                <a:tab pos="647700" algn="l"/>
              </a:tabLst>
            </a:pPr>
            <a:r>
              <a:rPr dirty="0" sz="750" spc="-25">
                <a:latin typeface="Arial"/>
                <a:cs typeface="Arial"/>
              </a:rPr>
              <a:t>W2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U2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V2</a:t>
            </a:r>
            <a:endParaRPr sz="750">
              <a:latin typeface="Arial"/>
              <a:cs typeface="Arial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903657" y="6074971"/>
            <a:ext cx="2747645" cy="38798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  <a:tabLst>
                <a:tab pos="1553210" algn="l"/>
              </a:tabLst>
            </a:pPr>
            <a:r>
              <a:rPr dirty="0" baseline="2923" sz="1425">
                <a:latin typeface="Arial"/>
                <a:cs typeface="Arial"/>
              </a:rPr>
              <a:t>Conexión</a:t>
            </a:r>
            <a:r>
              <a:rPr dirty="0" baseline="2923" sz="1425" spc="15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Arial"/>
                <a:cs typeface="Arial"/>
              </a:rPr>
              <a:t>en</a:t>
            </a:r>
            <a:r>
              <a:rPr dirty="0" baseline="2923" sz="1425" spc="30">
                <a:latin typeface="Times New Roman"/>
                <a:cs typeface="Times New Roman"/>
              </a:rPr>
              <a:t> </a:t>
            </a:r>
            <a:r>
              <a:rPr dirty="0" baseline="2923" sz="1425" spc="-15">
                <a:latin typeface="Arial"/>
                <a:cs typeface="Arial"/>
              </a:rPr>
              <a:t>estrella</a:t>
            </a:r>
            <a:r>
              <a:rPr dirty="0" baseline="2923" sz="1425">
                <a:latin typeface="Times New Roman"/>
                <a:cs typeface="Times New Roman"/>
              </a:rPr>
              <a:t>	</a:t>
            </a:r>
            <a:r>
              <a:rPr dirty="0" sz="950">
                <a:latin typeface="Arial"/>
                <a:cs typeface="Arial"/>
              </a:rPr>
              <a:t>Conexión</a:t>
            </a:r>
            <a:r>
              <a:rPr dirty="0" sz="950" spc="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en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triángulo</a:t>
            </a:r>
            <a:endParaRPr sz="950">
              <a:latin typeface="Arial"/>
              <a:cs typeface="Arial"/>
            </a:endParaRPr>
          </a:p>
          <a:p>
            <a:pPr marL="123825">
              <a:lnSpc>
                <a:spcPct val="100000"/>
              </a:lnSpc>
              <a:spcBef>
                <a:spcPts val="355"/>
              </a:spcBef>
              <a:tabLst>
                <a:tab pos="449580" algn="l"/>
                <a:tab pos="763905" algn="l"/>
                <a:tab pos="1649095" algn="l"/>
                <a:tab pos="1974850" algn="l"/>
                <a:tab pos="2289175" algn="l"/>
              </a:tabLst>
            </a:pP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L3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L3</a:t>
            </a:r>
            <a:endParaRPr sz="750">
              <a:latin typeface="Arial"/>
              <a:cs typeface="Arial"/>
            </a:endParaRPr>
          </a:p>
        </p:txBody>
      </p:sp>
      <p:sp>
        <p:nvSpPr>
          <p:cNvPr id="90" name="object 90" descr=""/>
          <p:cNvSpPr/>
          <p:nvPr/>
        </p:nvSpPr>
        <p:spPr>
          <a:xfrm>
            <a:off x="2604820" y="6462737"/>
            <a:ext cx="635635" cy="375285"/>
          </a:xfrm>
          <a:custGeom>
            <a:avLst/>
            <a:gdLst/>
            <a:ahLst/>
            <a:cxnLst/>
            <a:rect l="l" t="t" r="r" b="b"/>
            <a:pathLst>
              <a:path w="635635" h="375284">
                <a:moveTo>
                  <a:pt x="0" y="0"/>
                </a:moveTo>
                <a:lnTo>
                  <a:pt x="3048" y="374878"/>
                </a:lnTo>
              </a:path>
              <a:path w="635635" h="375284">
                <a:moveTo>
                  <a:pt x="318477" y="0"/>
                </a:moveTo>
                <a:lnTo>
                  <a:pt x="318477" y="374878"/>
                </a:lnTo>
              </a:path>
              <a:path w="635635" h="375284">
                <a:moveTo>
                  <a:pt x="632396" y="0"/>
                </a:moveTo>
                <a:lnTo>
                  <a:pt x="635444" y="371830"/>
                </a:lnTo>
              </a:path>
            </a:pathLst>
          </a:custGeom>
          <a:ln w="173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 txBox="1"/>
          <p:nvPr/>
        </p:nvSpPr>
        <p:spPr>
          <a:xfrm>
            <a:off x="1328826" y="6813066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V1</a:t>
            </a:r>
            <a:endParaRPr sz="750">
              <a:latin typeface="Arial"/>
              <a:cs typeface="Arial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1644267" y="6813066"/>
            <a:ext cx="1809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W1</a:t>
            </a:r>
            <a:endParaRPr sz="750">
              <a:latin typeface="Arial"/>
              <a:cs typeface="Arial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998145" y="6810019"/>
            <a:ext cx="14668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U1</a:t>
            </a:r>
            <a:endParaRPr sz="750">
              <a:latin typeface="Arial"/>
              <a:cs typeface="Arial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2549440" y="7271753"/>
            <a:ext cx="461009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215" algn="l"/>
              </a:tabLst>
            </a:pPr>
            <a:r>
              <a:rPr dirty="0" sz="750" spc="-25">
                <a:latin typeface="Arial"/>
                <a:cs typeface="Arial"/>
              </a:rPr>
              <a:t>W2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U2</a:t>
            </a:r>
            <a:endParaRPr sz="750">
              <a:latin typeface="Arial"/>
              <a:cs typeface="Arial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3183375" y="7271753"/>
            <a:ext cx="1428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V2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96" name="object 96" descr=""/>
          <p:cNvGrpSpPr/>
          <p:nvPr/>
        </p:nvGrpSpPr>
        <p:grpSpPr>
          <a:xfrm>
            <a:off x="1011219" y="7139717"/>
            <a:ext cx="753745" cy="97155"/>
            <a:chOff x="1011219" y="7139717"/>
            <a:chExt cx="753745" cy="97155"/>
          </a:xfrm>
        </p:grpSpPr>
        <p:sp>
          <p:nvSpPr>
            <p:cNvPr id="97" name="object 97" descr=""/>
            <p:cNvSpPr/>
            <p:nvPr/>
          </p:nvSpPr>
          <p:spPr>
            <a:xfrm>
              <a:off x="1059611" y="7153058"/>
              <a:ext cx="655320" cy="67310"/>
            </a:xfrm>
            <a:custGeom>
              <a:avLst/>
              <a:gdLst/>
              <a:ahLst/>
              <a:cxnLst/>
              <a:rect l="l" t="t" r="r" b="b"/>
              <a:pathLst>
                <a:path w="655319" h="67309">
                  <a:moveTo>
                    <a:pt x="655270" y="0"/>
                  </a:moveTo>
                  <a:lnTo>
                    <a:pt x="0" y="0"/>
                  </a:lnTo>
                  <a:lnTo>
                    <a:pt x="0" y="67057"/>
                  </a:lnTo>
                  <a:lnTo>
                    <a:pt x="655270" y="67057"/>
                  </a:lnTo>
                  <a:lnTo>
                    <a:pt x="6552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1059611" y="7153045"/>
              <a:ext cx="655320" cy="67310"/>
            </a:xfrm>
            <a:custGeom>
              <a:avLst/>
              <a:gdLst/>
              <a:ahLst/>
              <a:cxnLst/>
              <a:rect l="l" t="t" r="r" b="b"/>
              <a:pathLst>
                <a:path w="655319" h="67309">
                  <a:moveTo>
                    <a:pt x="0" y="67057"/>
                  </a:moveTo>
                  <a:lnTo>
                    <a:pt x="655270" y="67057"/>
                  </a:lnTo>
                  <a:lnTo>
                    <a:pt x="655270" y="0"/>
                  </a:lnTo>
                  <a:lnTo>
                    <a:pt x="0" y="0"/>
                  </a:lnTo>
                  <a:lnTo>
                    <a:pt x="0" y="67057"/>
                  </a:lnTo>
                  <a:close/>
                </a:path>
              </a:pathLst>
            </a:custGeom>
            <a:ln w="173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1219" y="7139717"/>
              <a:ext cx="90676" cy="90678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8679" y="7139717"/>
              <a:ext cx="86106" cy="90678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0377" y="7145813"/>
              <a:ext cx="90678" cy="90678"/>
            </a:xfrm>
            <a:prstGeom prst="rect">
              <a:avLst/>
            </a:prstGeom>
          </p:spPr>
        </p:pic>
      </p:grpSp>
      <p:grpSp>
        <p:nvGrpSpPr>
          <p:cNvPr id="102" name="object 102" descr=""/>
          <p:cNvGrpSpPr/>
          <p:nvPr/>
        </p:nvGrpSpPr>
        <p:grpSpPr>
          <a:xfrm>
            <a:off x="2559475" y="6815131"/>
            <a:ext cx="727710" cy="441325"/>
            <a:chOff x="2559475" y="6815131"/>
            <a:chExt cx="727710" cy="441325"/>
          </a:xfrm>
        </p:grpSpPr>
        <p:sp>
          <p:nvSpPr>
            <p:cNvPr id="103" name="object 103" descr=""/>
            <p:cNvSpPr/>
            <p:nvPr/>
          </p:nvSpPr>
          <p:spPr>
            <a:xfrm>
              <a:off x="2575864" y="6857428"/>
              <a:ext cx="70485" cy="342900"/>
            </a:xfrm>
            <a:custGeom>
              <a:avLst/>
              <a:gdLst/>
              <a:ahLst/>
              <a:cxnLst/>
              <a:rect l="l" t="t" r="r" b="b"/>
              <a:pathLst>
                <a:path w="70485" h="342900">
                  <a:moveTo>
                    <a:pt x="70107" y="0"/>
                  </a:moveTo>
                  <a:lnTo>
                    <a:pt x="0" y="0"/>
                  </a:lnTo>
                  <a:lnTo>
                    <a:pt x="0" y="342874"/>
                  </a:lnTo>
                  <a:lnTo>
                    <a:pt x="70107" y="342874"/>
                  </a:lnTo>
                  <a:lnTo>
                    <a:pt x="701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2575864" y="6857415"/>
              <a:ext cx="70485" cy="342900"/>
            </a:xfrm>
            <a:custGeom>
              <a:avLst/>
              <a:gdLst/>
              <a:ahLst/>
              <a:cxnLst/>
              <a:rect l="l" t="t" r="r" b="b"/>
              <a:pathLst>
                <a:path w="70485" h="342900">
                  <a:moveTo>
                    <a:pt x="0" y="342874"/>
                  </a:moveTo>
                  <a:lnTo>
                    <a:pt x="70107" y="342874"/>
                  </a:lnTo>
                  <a:lnTo>
                    <a:pt x="70107" y="0"/>
                  </a:lnTo>
                  <a:lnTo>
                    <a:pt x="0" y="0"/>
                  </a:lnTo>
                  <a:lnTo>
                    <a:pt x="0" y="342874"/>
                  </a:lnTo>
                  <a:close/>
                </a:path>
              </a:pathLst>
            </a:custGeom>
            <a:ln w="173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2523" y="6824275"/>
              <a:ext cx="90678" cy="89154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9475" y="7164101"/>
              <a:ext cx="90678" cy="92202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2885211" y="6866571"/>
              <a:ext cx="70485" cy="341630"/>
            </a:xfrm>
            <a:custGeom>
              <a:avLst/>
              <a:gdLst/>
              <a:ahLst/>
              <a:cxnLst/>
              <a:rect l="l" t="t" r="r" b="b"/>
              <a:pathLst>
                <a:path w="70485" h="341629">
                  <a:moveTo>
                    <a:pt x="70102" y="0"/>
                  </a:moveTo>
                  <a:lnTo>
                    <a:pt x="0" y="0"/>
                  </a:lnTo>
                  <a:lnTo>
                    <a:pt x="0" y="341351"/>
                  </a:lnTo>
                  <a:lnTo>
                    <a:pt x="70102" y="341351"/>
                  </a:lnTo>
                  <a:lnTo>
                    <a:pt x="701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2885211" y="6866558"/>
              <a:ext cx="70485" cy="341630"/>
            </a:xfrm>
            <a:custGeom>
              <a:avLst/>
              <a:gdLst/>
              <a:ahLst/>
              <a:cxnLst/>
              <a:rect l="l" t="t" r="r" b="b"/>
              <a:pathLst>
                <a:path w="70485" h="341629">
                  <a:moveTo>
                    <a:pt x="0" y="341351"/>
                  </a:moveTo>
                  <a:lnTo>
                    <a:pt x="70102" y="341351"/>
                  </a:lnTo>
                  <a:lnTo>
                    <a:pt x="70102" y="0"/>
                  </a:lnTo>
                  <a:lnTo>
                    <a:pt x="0" y="0"/>
                  </a:lnTo>
                  <a:lnTo>
                    <a:pt x="0" y="341351"/>
                  </a:lnTo>
                  <a:close/>
                </a:path>
              </a:pathLst>
            </a:custGeom>
            <a:ln w="173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1870" y="6824275"/>
              <a:ext cx="90678" cy="89154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1870" y="7161053"/>
              <a:ext cx="90678" cy="89154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3208274" y="6857428"/>
              <a:ext cx="70485" cy="342900"/>
            </a:xfrm>
            <a:custGeom>
              <a:avLst/>
              <a:gdLst/>
              <a:ahLst/>
              <a:cxnLst/>
              <a:rect l="l" t="t" r="r" b="b"/>
              <a:pathLst>
                <a:path w="70485" h="342900">
                  <a:moveTo>
                    <a:pt x="70102" y="0"/>
                  </a:moveTo>
                  <a:lnTo>
                    <a:pt x="0" y="0"/>
                  </a:lnTo>
                  <a:lnTo>
                    <a:pt x="0" y="342874"/>
                  </a:lnTo>
                  <a:lnTo>
                    <a:pt x="70102" y="342874"/>
                  </a:lnTo>
                  <a:lnTo>
                    <a:pt x="701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3208274" y="6857415"/>
              <a:ext cx="70485" cy="342900"/>
            </a:xfrm>
            <a:custGeom>
              <a:avLst/>
              <a:gdLst/>
              <a:ahLst/>
              <a:cxnLst/>
              <a:rect l="l" t="t" r="r" b="b"/>
              <a:pathLst>
                <a:path w="70485" h="342900">
                  <a:moveTo>
                    <a:pt x="0" y="342874"/>
                  </a:moveTo>
                  <a:lnTo>
                    <a:pt x="70102" y="342874"/>
                  </a:lnTo>
                  <a:lnTo>
                    <a:pt x="70102" y="0"/>
                  </a:lnTo>
                  <a:lnTo>
                    <a:pt x="0" y="0"/>
                  </a:lnTo>
                  <a:lnTo>
                    <a:pt x="0" y="342874"/>
                  </a:lnTo>
                  <a:close/>
                </a:path>
              </a:pathLst>
            </a:custGeom>
            <a:ln w="173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4932" y="6815131"/>
              <a:ext cx="90678" cy="90678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7980" y="7164101"/>
              <a:ext cx="87630" cy="89154"/>
            </a:xfrm>
            <a:prstGeom prst="rect">
              <a:avLst/>
            </a:prstGeom>
          </p:spPr>
        </p:pic>
      </p:grpSp>
      <p:sp>
        <p:nvSpPr>
          <p:cNvPr id="115" name="object 115" descr=""/>
          <p:cNvSpPr txBox="1"/>
          <p:nvPr/>
        </p:nvSpPr>
        <p:spPr>
          <a:xfrm>
            <a:off x="886901" y="7591020"/>
            <a:ext cx="159956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Y/</a:t>
            </a:r>
            <a:r>
              <a:rPr dirty="0" sz="950" spc="-25" i="1">
                <a:latin typeface="Symbol"/>
                <a:cs typeface="Symbol"/>
              </a:rPr>
              <a:t></a:t>
            </a:r>
            <a:endParaRPr sz="950">
              <a:latin typeface="Symbol"/>
              <a:cs typeface="Symbol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4327804" y="7774719"/>
            <a:ext cx="12255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 Rounded MT Bold"/>
                <a:cs typeface="Arial Rounded MT Bold"/>
              </a:rPr>
              <a:t>TK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4783442" y="6874109"/>
            <a:ext cx="12382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 Rounded MT Bold"/>
                <a:cs typeface="Arial Rounded MT Bold"/>
              </a:rPr>
              <a:t>U2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4187609" y="6110846"/>
            <a:ext cx="2326005" cy="46609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1135"/>
              </a:lnSpc>
              <a:spcBef>
                <a:spcPts val="130"/>
              </a:spcBef>
            </a:pPr>
            <a:r>
              <a:rPr dirty="0" sz="950" b="1">
                <a:latin typeface="Arial"/>
                <a:cs typeface="Arial"/>
              </a:rPr>
              <a:t>Motor</a:t>
            </a:r>
            <a:r>
              <a:rPr dirty="0" sz="950" spc="10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de</a:t>
            </a:r>
            <a:r>
              <a:rPr dirty="0" sz="950" spc="9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inducción</a:t>
            </a:r>
            <a:r>
              <a:rPr dirty="0" sz="950" spc="90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de</a:t>
            </a:r>
            <a:r>
              <a:rPr dirty="0" sz="950" spc="114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anillos</a:t>
            </a:r>
            <a:r>
              <a:rPr dirty="0" sz="950" spc="95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Arial"/>
                <a:cs typeface="Arial"/>
              </a:rPr>
              <a:t>rozantes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135"/>
              </a:lnSpc>
            </a:pPr>
            <a:r>
              <a:rPr dirty="0" sz="950">
                <a:latin typeface="Arial"/>
                <a:cs typeface="Arial"/>
              </a:rPr>
              <a:t>SLIPRING</a:t>
            </a:r>
            <a:r>
              <a:rPr dirty="0" sz="950" spc="150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Arial"/>
                <a:cs typeface="Arial"/>
              </a:rPr>
              <a:t>MOTOR</a:t>
            </a:r>
            <a:endParaRPr sz="95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505"/>
              </a:spcBef>
              <a:tabLst>
                <a:tab pos="619125" algn="l"/>
                <a:tab pos="1103630" algn="l"/>
              </a:tabLst>
            </a:pPr>
            <a:r>
              <a:rPr dirty="0" sz="550" spc="-25">
                <a:latin typeface="Arial Rounded MT Bold"/>
                <a:cs typeface="Arial Rounded MT Bold"/>
              </a:rPr>
              <a:t>U1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 spc="-25">
                <a:latin typeface="Arial Rounded MT Bold"/>
                <a:cs typeface="Arial Rounded MT Bold"/>
              </a:rPr>
              <a:t>V1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 spc="-25">
                <a:latin typeface="Arial Rounded MT Bold"/>
                <a:cs typeface="Arial Rounded MT Bold"/>
              </a:rPr>
              <a:t>W1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5315275" y="6874116"/>
            <a:ext cx="11938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 Rounded MT Bold"/>
                <a:cs typeface="Arial Rounded MT Bold"/>
              </a:rPr>
              <a:t>V2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4838300" y="7774730"/>
            <a:ext cx="12255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 Rounded MT Bold"/>
                <a:cs typeface="Arial Rounded MT Bold"/>
              </a:rPr>
              <a:t>TK</a:t>
            </a:r>
            <a:endParaRPr sz="550">
              <a:latin typeface="Arial Rounded MT Bold"/>
              <a:cs typeface="Arial Rounded MT Bold"/>
            </a:endParaRPr>
          </a:p>
        </p:txBody>
      </p:sp>
      <p:grpSp>
        <p:nvGrpSpPr>
          <p:cNvPr id="121" name="object 121" descr=""/>
          <p:cNvGrpSpPr/>
          <p:nvPr/>
        </p:nvGrpSpPr>
        <p:grpSpPr>
          <a:xfrm>
            <a:off x="5843904" y="7288745"/>
            <a:ext cx="857250" cy="495934"/>
            <a:chOff x="5843904" y="7288745"/>
            <a:chExt cx="857250" cy="495934"/>
          </a:xfrm>
        </p:grpSpPr>
        <p:pic>
          <p:nvPicPr>
            <p:cNvPr id="122" name="object 1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43904" y="7641564"/>
              <a:ext cx="143040" cy="143040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6309347" y="7294778"/>
              <a:ext cx="386080" cy="382905"/>
            </a:xfrm>
            <a:custGeom>
              <a:avLst/>
              <a:gdLst/>
              <a:ahLst/>
              <a:cxnLst/>
              <a:rect l="l" t="t" r="r" b="b"/>
              <a:pathLst>
                <a:path w="386079" h="382904">
                  <a:moveTo>
                    <a:pt x="192011" y="0"/>
                  </a:moveTo>
                  <a:lnTo>
                    <a:pt x="175247" y="0"/>
                  </a:lnTo>
                  <a:lnTo>
                    <a:pt x="166103" y="1524"/>
                  </a:lnTo>
                  <a:lnTo>
                    <a:pt x="158483" y="3048"/>
                  </a:lnTo>
                  <a:lnTo>
                    <a:pt x="147815" y="4572"/>
                  </a:lnTo>
                  <a:lnTo>
                    <a:pt x="140195" y="6096"/>
                  </a:lnTo>
                  <a:lnTo>
                    <a:pt x="131051" y="9144"/>
                  </a:lnTo>
                  <a:lnTo>
                    <a:pt x="115824" y="15240"/>
                  </a:lnTo>
                  <a:lnTo>
                    <a:pt x="108204" y="18288"/>
                  </a:lnTo>
                  <a:lnTo>
                    <a:pt x="99060" y="22860"/>
                  </a:lnTo>
                  <a:lnTo>
                    <a:pt x="83820" y="32004"/>
                  </a:lnTo>
                  <a:lnTo>
                    <a:pt x="77724" y="38100"/>
                  </a:lnTo>
                  <a:lnTo>
                    <a:pt x="70104" y="42672"/>
                  </a:lnTo>
                  <a:lnTo>
                    <a:pt x="64008" y="48768"/>
                  </a:lnTo>
                  <a:lnTo>
                    <a:pt x="57912" y="53327"/>
                  </a:lnTo>
                  <a:lnTo>
                    <a:pt x="51816" y="59423"/>
                  </a:lnTo>
                  <a:lnTo>
                    <a:pt x="45720" y="67043"/>
                  </a:lnTo>
                  <a:lnTo>
                    <a:pt x="41148" y="73139"/>
                  </a:lnTo>
                  <a:lnTo>
                    <a:pt x="35052" y="80759"/>
                  </a:lnTo>
                  <a:lnTo>
                    <a:pt x="30480" y="86855"/>
                  </a:lnTo>
                  <a:lnTo>
                    <a:pt x="25908" y="95999"/>
                  </a:lnTo>
                  <a:lnTo>
                    <a:pt x="16764" y="111239"/>
                  </a:lnTo>
                  <a:lnTo>
                    <a:pt x="10668" y="126479"/>
                  </a:lnTo>
                  <a:lnTo>
                    <a:pt x="7620" y="135623"/>
                  </a:lnTo>
                  <a:lnTo>
                    <a:pt x="6096" y="143243"/>
                  </a:lnTo>
                  <a:lnTo>
                    <a:pt x="3048" y="161531"/>
                  </a:lnTo>
                  <a:lnTo>
                    <a:pt x="1524" y="169151"/>
                  </a:lnTo>
                  <a:lnTo>
                    <a:pt x="0" y="178295"/>
                  </a:lnTo>
                  <a:lnTo>
                    <a:pt x="0" y="204203"/>
                  </a:lnTo>
                  <a:lnTo>
                    <a:pt x="1524" y="213334"/>
                  </a:lnTo>
                  <a:lnTo>
                    <a:pt x="3048" y="220954"/>
                  </a:lnTo>
                  <a:lnTo>
                    <a:pt x="6096" y="239242"/>
                  </a:lnTo>
                  <a:lnTo>
                    <a:pt x="9144" y="246862"/>
                  </a:lnTo>
                  <a:lnTo>
                    <a:pt x="10668" y="256006"/>
                  </a:lnTo>
                  <a:lnTo>
                    <a:pt x="16764" y="271246"/>
                  </a:lnTo>
                  <a:lnTo>
                    <a:pt x="21336" y="280390"/>
                  </a:lnTo>
                  <a:lnTo>
                    <a:pt x="25908" y="288010"/>
                  </a:lnTo>
                  <a:lnTo>
                    <a:pt x="30480" y="294106"/>
                  </a:lnTo>
                  <a:lnTo>
                    <a:pt x="35052" y="301726"/>
                  </a:lnTo>
                  <a:lnTo>
                    <a:pt x="41148" y="309346"/>
                  </a:lnTo>
                  <a:lnTo>
                    <a:pt x="45720" y="315442"/>
                  </a:lnTo>
                  <a:lnTo>
                    <a:pt x="51816" y="323062"/>
                  </a:lnTo>
                  <a:lnTo>
                    <a:pt x="64008" y="335254"/>
                  </a:lnTo>
                  <a:lnTo>
                    <a:pt x="71628" y="339826"/>
                  </a:lnTo>
                  <a:lnTo>
                    <a:pt x="77724" y="345922"/>
                  </a:lnTo>
                  <a:lnTo>
                    <a:pt x="108204" y="364197"/>
                  </a:lnTo>
                  <a:lnTo>
                    <a:pt x="123431" y="370293"/>
                  </a:lnTo>
                  <a:lnTo>
                    <a:pt x="132575" y="373341"/>
                  </a:lnTo>
                  <a:lnTo>
                    <a:pt x="141719" y="374865"/>
                  </a:lnTo>
                  <a:lnTo>
                    <a:pt x="149339" y="377913"/>
                  </a:lnTo>
                  <a:lnTo>
                    <a:pt x="158483" y="379437"/>
                  </a:lnTo>
                  <a:lnTo>
                    <a:pt x="166103" y="382485"/>
                  </a:lnTo>
                  <a:lnTo>
                    <a:pt x="193535" y="382485"/>
                  </a:lnTo>
                </a:path>
                <a:path w="386079" h="382904">
                  <a:moveTo>
                    <a:pt x="192011" y="382485"/>
                  </a:moveTo>
                  <a:lnTo>
                    <a:pt x="210299" y="382485"/>
                  </a:lnTo>
                  <a:lnTo>
                    <a:pt x="219443" y="380961"/>
                  </a:lnTo>
                  <a:lnTo>
                    <a:pt x="227063" y="379437"/>
                  </a:lnTo>
                  <a:lnTo>
                    <a:pt x="236207" y="377913"/>
                  </a:lnTo>
                  <a:lnTo>
                    <a:pt x="243827" y="374865"/>
                  </a:lnTo>
                  <a:lnTo>
                    <a:pt x="252971" y="373341"/>
                  </a:lnTo>
                  <a:lnTo>
                    <a:pt x="262115" y="370293"/>
                  </a:lnTo>
                  <a:lnTo>
                    <a:pt x="268198" y="367245"/>
                  </a:lnTo>
                  <a:lnTo>
                    <a:pt x="277342" y="364197"/>
                  </a:lnTo>
                  <a:lnTo>
                    <a:pt x="284962" y="359625"/>
                  </a:lnTo>
                  <a:lnTo>
                    <a:pt x="292582" y="355066"/>
                  </a:lnTo>
                  <a:lnTo>
                    <a:pt x="307822" y="345922"/>
                  </a:lnTo>
                  <a:lnTo>
                    <a:pt x="313918" y="339826"/>
                  </a:lnTo>
                  <a:lnTo>
                    <a:pt x="321538" y="333730"/>
                  </a:lnTo>
                  <a:lnTo>
                    <a:pt x="339826" y="315442"/>
                  </a:lnTo>
                  <a:lnTo>
                    <a:pt x="344398" y="309346"/>
                  </a:lnTo>
                  <a:lnTo>
                    <a:pt x="350494" y="301726"/>
                  </a:lnTo>
                  <a:lnTo>
                    <a:pt x="353542" y="294106"/>
                  </a:lnTo>
                  <a:lnTo>
                    <a:pt x="359638" y="288010"/>
                  </a:lnTo>
                  <a:lnTo>
                    <a:pt x="362686" y="278866"/>
                  </a:lnTo>
                  <a:lnTo>
                    <a:pt x="367258" y="271246"/>
                  </a:lnTo>
                  <a:lnTo>
                    <a:pt x="373354" y="256006"/>
                  </a:lnTo>
                  <a:lnTo>
                    <a:pt x="376402" y="246862"/>
                  </a:lnTo>
                  <a:lnTo>
                    <a:pt x="377926" y="237718"/>
                  </a:lnTo>
                  <a:lnTo>
                    <a:pt x="380974" y="230098"/>
                  </a:lnTo>
                  <a:lnTo>
                    <a:pt x="382498" y="220954"/>
                  </a:lnTo>
                  <a:lnTo>
                    <a:pt x="384022" y="213334"/>
                  </a:lnTo>
                  <a:lnTo>
                    <a:pt x="384022" y="204203"/>
                  </a:lnTo>
                  <a:lnTo>
                    <a:pt x="385546" y="195059"/>
                  </a:lnTo>
                  <a:lnTo>
                    <a:pt x="385546" y="185915"/>
                  </a:lnTo>
                  <a:lnTo>
                    <a:pt x="384022" y="178295"/>
                  </a:lnTo>
                  <a:lnTo>
                    <a:pt x="384022" y="169151"/>
                  </a:lnTo>
                  <a:lnTo>
                    <a:pt x="382498" y="161531"/>
                  </a:lnTo>
                  <a:lnTo>
                    <a:pt x="380974" y="152387"/>
                  </a:lnTo>
                  <a:lnTo>
                    <a:pt x="377926" y="143243"/>
                  </a:lnTo>
                  <a:lnTo>
                    <a:pt x="362686" y="102095"/>
                  </a:lnTo>
                  <a:lnTo>
                    <a:pt x="353542" y="86855"/>
                  </a:lnTo>
                  <a:lnTo>
                    <a:pt x="350494" y="80759"/>
                  </a:lnTo>
                  <a:lnTo>
                    <a:pt x="344398" y="73139"/>
                  </a:lnTo>
                  <a:lnTo>
                    <a:pt x="339826" y="67043"/>
                  </a:lnTo>
                  <a:lnTo>
                    <a:pt x="326110" y="53327"/>
                  </a:lnTo>
                  <a:lnTo>
                    <a:pt x="320014" y="48768"/>
                  </a:lnTo>
                  <a:lnTo>
                    <a:pt x="313918" y="42672"/>
                  </a:lnTo>
                  <a:lnTo>
                    <a:pt x="306298" y="36576"/>
                  </a:lnTo>
                  <a:lnTo>
                    <a:pt x="268198" y="15240"/>
                  </a:lnTo>
                  <a:lnTo>
                    <a:pt x="260591" y="12192"/>
                  </a:lnTo>
                  <a:lnTo>
                    <a:pt x="251447" y="9144"/>
                  </a:lnTo>
                  <a:lnTo>
                    <a:pt x="243827" y="6096"/>
                  </a:lnTo>
                  <a:lnTo>
                    <a:pt x="236207" y="4572"/>
                  </a:lnTo>
                  <a:lnTo>
                    <a:pt x="227063" y="3048"/>
                  </a:lnTo>
                  <a:lnTo>
                    <a:pt x="219443" y="1524"/>
                  </a:lnTo>
                  <a:lnTo>
                    <a:pt x="208775" y="0"/>
                  </a:lnTo>
                  <a:lnTo>
                    <a:pt x="192011" y="0"/>
                  </a:lnTo>
                </a:path>
              </a:pathLst>
            </a:custGeom>
            <a:ln w="11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 txBox="1"/>
          <p:nvPr/>
        </p:nvSpPr>
        <p:spPr>
          <a:xfrm>
            <a:off x="4234851" y="6874109"/>
            <a:ext cx="13525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 Rounded MT Bold"/>
                <a:cs typeface="Arial Rounded MT Bold"/>
              </a:rPr>
              <a:t>W2</a:t>
            </a:r>
            <a:endParaRPr sz="550">
              <a:latin typeface="Arial Rounded MT Bold"/>
              <a:cs typeface="Arial Rounded MT Bold"/>
            </a:endParaRPr>
          </a:p>
        </p:txBody>
      </p:sp>
      <p:grpSp>
        <p:nvGrpSpPr>
          <p:cNvPr id="125" name="object 125" descr=""/>
          <p:cNvGrpSpPr/>
          <p:nvPr/>
        </p:nvGrpSpPr>
        <p:grpSpPr>
          <a:xfrm>
            <a:off x="6233433" y="6691598"/>
            <a:ext cx="535940" cy="472440"/>
            <a:chOff x="6233433" y="6691598"/>
            <a:chExt cx="535940" cy="472440"/>
          </a:xfrm>
        </p:grpSpPr>
        <p:sp>
          <p:nvSpPr>
            <p:cNvPr id="126" name="object 126" descr=""/>
            <p:cNvSpPr/>
            <p:nvPr/>
          </p:nvSpPr>
          <p:spPr>
            <a:xfrm>
              <a:off x="6239256" y="669742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09" h="460375">
                  <a:moveTo>
                    <a:pt x="59423" y="414489"/>
                  </a:moveTo>
                  <a:lnTo>
                    <a:pt x="60947" y="414489"/>
                  </a:lnTo>
                  <a:lnTo>
                    <a:pt x="67043" y="417537"/>
                  </a:lnTo>
                  <a:lnTo>
                    <a:pt x="70091" y="417537"/>
                  </a:lnTo>
                  <a:lnTo>
                    <a:pt x="74663" y="422109"/>
                  </a:lnTo>
                  <a:lnTo>
                    <a:pt x="76187" y="425157"/>
                  </a:lnTo>
                  <a:lnTo>
                    <a:pt x="77711" y="426681"/>
                  </a:lnTo>
                  <a:lnTo>
                    <a:pt x="80759" y="432777"/>
                  </a:lnTo>
                  <a:lnTo>
                    <a:pt x="80759" y="441921"/>
                  </a:lnTo>
                  <a:lnTo>
                    <a:pt x="77711" y="448017"/>
                  </a:lnTo>
                  <a:lnTo>
                    <a:pt x="76187" y="449541"/>
                  </a:lnTo>
                  <a:lnTo>
                    <a:pt x="74663" y="452589"/>
                  </a:lnTo>
                  <a:lnTo>
                    <a:pt x="70091" y="457161"/>
                  </a:lnTo>
                  <a:lnTo>
                    <a:pt x="67043" y="457161"/>
                  </a:lnTo>
                  <a:lnTo>
                    <a:pt x="60947" y="460209"/>
                  </a:lnTo>
                  <a:lnTo>
                    <a:pt x="54851" y="460209"/>
                  </a:lnTo>
                  <a:lnTo>
                    <a:pt x="51803" y="458685"/>
                  </a:lnTo>
                  <a:lnTo>
                    <a:pt x="48755" y="457161"/>
                  </a:lnTo>
                  <a:lnTo>
                    <a:pt x="47231" y="457161"/>
                  </a:lnTo>
                  <a:lnTo>
                    <a:pt x="44183" y="454113"/>
                  </a:lnTo>
                  <a:lnTo>
                    <a:pt x="41135" y="452589"/>
                  </a:lnTo>
                  <a:lnTo>
                    <a:pt x="39611" y="449541"/>
                  </a:lnTo>
                  <a:lnTo>
                    <a:pt x="38087" y="448017"/>
                  </a:lnTo>
                  <a:lnTo>
                    <a:pt x="38087" y="444969"/>
                  </a:lnTo>
                  <a:lnTo>
                    <a:pt x="36563" y="441921"/>
                  </a:lnTo>
                  <a:lnTo>
                    <a:pt x="36563" y="432777"/>
                  </a:lnTo>
                  <a:lnTo>
                    <a:pt x="38087" y="429729"/>
                  </a:lnTo>
                  <a:lnTo>
                    <a:pt x="38087" y="426681"/>
                  </a:lnTo>
                  <a:lnTo>
                    <a:pt x="39611" y="425157"/>
                  </a:lnTo>
                  <a:lnTo>
                    <a:pt x="41135" y="422109"/>
                  </a:lnTo>
                  <a:lnTo>
                    <a:pt x="44183" y="420585"/>
                  </a:lnTo>
                  <a:lnTo>
                    <a:pt x="47231" y="417537"/>
                  </a:lnTo>
                  <a:lnTo>
                    <a:pt x="48755" y="417537"/>
                  </a:lnTo>
                  <a:lnTo>
                    <a:pt x="54851" y="414489"/>
                  </a:lnTo>
                  <a:lnTo>
                    <a:pt x="57899" y="414489"/>
                  </a:lnTo>
                </a:path>
                <a:path w="524509" h="460375">
                  <a:moveTo>
                    <a:pt x="41135" y="387057"/>
                  </a:moveTo>
                  <a:lnTo>
                    <a:pt x="41135" y="390105"/>
                  </a:lnTo>
                  <a:lnTo>
                    <a:pt x="38087" y="393153"/>
                  </a:lnTo>
                  <a:lnTo>
                    <a:pt x="36563" y="393153"/>
                  </a:lnTo>
                  <a:lnTo>
                    <a:pt x="35039" y="396201"/>
                  </a:lnTo>
                  <a:lnTo>
                    <a:pt x="30480" y="396201"/>
                  </a:lnTo>
                  <a:lnTo>
                    <a:pt x="28956" y="397725"/>
                  </a:lnTo>
                  <a:lnTo>
                    <a:pt x="25908" y="399249"/>
                  </a:lnTo>
                  <a:lnTo>
                    <a:pt x="19812" y="399249"/>
                  </a:lnTo>
                  <a:lnTo>
                    <a:pt x="16764" y="397725"/>
                  </a:lnTo>
                  <a:lnTo>
                    <a:pt x="13716" y="396201"/>
                  </a:lnTo>
                  <a:lnTo>
                    <a:pt x="12192" y="396201"/>
                  </a:lnTo>
                  <a:lnTo>
                    <a:pt x="9144" y="393153"/>
                  </a:lnTo>
                  <a:lnTo>
                    <a:pt x="6096" y="393153"/>
                  </a:lnTo>
                  <a:lnTo>
                    <a:pt x="6096" y="390105"/>
                  </a:lnTo>
                  <a:lnTo>
                    <a:pt x="3048" y="387057"/>
                  </a:lnTo>
                  <a:lnTo>
                    <a:pt x="3048" y="385533"/>
                  </a:lnTo>
                  <a:lnTo>
                    <a:pt x="1524" y="382485"/>
                  </a:lnTo>
                  <a:lnTo>
                    <a:pt x="1524" y="379437"/>
                  </a:lnTo>
                  <a:lnTo>
                    <a:pt x="0" y="376389"/>
                  </a:lnTo>
                  <a:lnTo>
                    <a:pt x="1524" y="373341"/>
                  </a:lnTo>
                  <a:lnTo>
                    <a:pt x="1524" y="370293"/>
                  </a:lnTo>
                  <a:lnTo>
                    <a:pt x="3048" y="367245"/>
                  </a:lnTo>
                  <a:lnTo>
                    <a:pt x="3048" y="365721"/>
                  </a:lnTo>
                  <a:lnTo>
                    <a:pt x="6096" y="362673"/>
                  </a:lnTo>
                  <a:lnTo>
                    <a:pt x="7620" y="359625"/>
                  </a:lnTo>
                  <a:lnTo>
                    <a:pt x="9144" y="358101"/>
                  </a:lnTo>
                  <a:lnTo>
                    <a:pt x="12192" y="356577"/>
                  </a:lnTo>
                  <a:lnTo>
                    <a:pt x="15240" y="355053"/>
                  </a:lnTo>
                  <a:lnTo>
                    <a:pt x="30480" y="355053"/>
                  </a:lnTo>
                  <a:lnTo>
                    <a:pt x="32004" y="356577"/>
                  </a:lnTo>
                  <a:lnTo>
                    <a:pt x="38087" y="359625"/>
                  </a:lnTo>
                  <a:lnTo>
                    <a:pt x="39611" y="361149"/>
                  </a:lnTo>
                  <a:lnTo>
                    <a:pt x="42659" y="367245"/>
                  </a:lnTo>
                  <a:lnTo>
                    <a:pt x="44183" y="368769"/>
                  </a:lnTo>
                  <a:lnTo>
                    <a:pt x="44183" y="384009"/>
                  </a:lnTo>
                  <a:lnTo>
                    <a:pt x="41135" y="387057"/>
                  </a:lnTo>
                </a:path>
                <a:path w="524509" h="460375">
                  <a:moveTo>
                    <a:pt x="193522" y="437349"/>
                  </a:moveTo>
                  <a:lnTo>
                    <a:pt x="193522" y="429729"/>
                  </a:lnTo>
                  <a:lnTo>
                    <a:pt x="191998" y="425157"/>
                  </a:lnTo>
                  <a:lnTo>
                    <a:pt x="188963" y="419061"/>
                  </a:lnTo>
                  <a:lnTo>
                    <a:pt x="185915" y="416013"/>
                  </a:lnTo>
                  <a:lnTo>
                    <a:pt x="184391" y="414489"/>
                  </a:lnTo>
                  <a:lnTo>
                    <a:pt x="178295" y="408393"/>
                  </a:lnTo>
                  <a:lnTo>
                    <a:pt x="175247" y="406869"/>
                  </a:lnTo>
                  <a:lnTo>
                    <a:pt x="172199" y="405345"/>
                  </a:lnTo>
                  <a:lnTo>
                    <a:pt x="167627" y="403821"/>
                  </a:lnTo>
                  <a:lnTo>
                    <a:pt x="152387" y="403821"/>
                  </a:lnTo>
                  <a:lnTo>
                    <a:pt x="149339" y="405345"/>
                  </a:lnTo>
                  <a:lnTo>
                    <a:pt x="143243" y="408393"/>
                  </a:lnTo>
                  <a:lnTo>
                    <a:pt x="140195" y="411441"/>
                  </a:lnTo>
                  <a:lnTo>
                    <a:pt x="137147" y="412965"/>
                  </a:lnTo>
                  <a:lnTo>
                    <a:pt x="131051" y="419061"/>
                  </a:lnTo>
                  <a:lnTo>
                    <a:pt x="129527" y="422109"/>
                  </a:lnTo>
                  <a:lnTo>
                    <a:pt x="129527" y="425157"/>
                  </a:lnTo>
                  <a:lnTo>
                    <a:pt x="128003" y="429729"/>
                  </a:lnTo>
                  <a:lnTo>
                    <a:pt x="126479" y="432777"/>
                  </a:lnTo>
                  <a:lnTo>
                    <a:pt x="126479" y="437349"/>
                  </a:lnTo>
                </a:path>
                <a:path w="524509" h="460375">
                  <a:moveTo>
                    <a:pt x="466305" y="414489"/>
                  </a:moveTo>
                  <a:lnTo>
                    <a:pt x="469353" y="414489"/>
                  </a:lnTo>
                  <a:lnTo>
                    <a:pt x="472401" y="416013"/>
                  </a:lnTo>
                  <a:lnTo>
                    <a:pt x="475449" y="417537"/>
                  </a:lnTo>
                  <a:lnTo>
                    <a:pt x="476973" y="417537"/>
                  </a:lnTo>
                  <a:lnTo>
                    <a:pt x="480021" y="419061"/>
                  </a:lnTo>
                  <a:lnTo>
                    <a:pt x="483069" y="422109"/>
                  </a:lnTo>
                  <a:lnTo>
                    <a:pt x="483069" y="423633"/>
                  </a:lnTo>
                  <a:lnTo>
                    <a:pt x="486117" y="425157"/>
                  </a:lnTo>
                  <a:lnTo>
                    <a:pt x="487641" y="428205"/>
                  </a:lnTo>
                  <a:lnTo>
                    <a:pt x="487641" y="431253"/>
                  </a:lnTo>
                  <a:lnTo>
                    <a:pt x="489165" y="434301"/>
                  </a:lnTo>
                  <a:lnTo>
                    <a:pt x="489165" y="440397"/>
                  </a:lnTo>
                  <a:lnTo>
                    <a:pt x="487641" y="441921"/>
                  </a:lnTo>
                  <a:lnTo>
                    <a:pt x="487641" y="446493"/>
                  </a:lnTo>
                  <a:lnTo>
                    <a:pt x="483069" y="451065"/>
                  </a:lnTo>
                  <a:lnTo>
                    <a:pt x="483069" y="452589"/>
                  </a:lnTo>
                  <a:lnTo>
                    <a:pt x="480021" y="454113"/>
                  </a:lnTo>
                  <a:lnTo>
                    <a:pt x="476973" y="457161"/>
                  </a:lnTo>
                  <a:lnTo>
                    <a:pt x="475449" y="457161"/>
                  </a:lnTo>
                  <a:lnTo>
                    <a:pt x="472401" y="458685"/>
                  </a:lnTo>
                  <a:lnTo>
                    <a:pt x="469353" y="460209"/>
                  </a:lnTo>
                  <a:lnTo>
                    <a:pt x="463257" y="460209"/>
                  </a:lnTo>
                  <a:lnTo>
                    <a:pt x="457161" y="457161"/>
                  </a:lnTo>
                  <a:lnTo>
                    <a:pt x="455637" y="457161"/>
                  </a:lnTo>
                  <a:lnTo>
                    <a:pt x="452589" y="454113"/>
                  </a:lnTo>
                  <a:lnTo>
                    <a:pt x="449541" y="452589"/>
                  </a:lnTo>
                  <a:lnTo>
                    <a:pt x="448017" y="449541"/>
                  </a:lnTo>
                  <a:lnTo>
                    <a:pt x="446493" y="448017"/>
                  </a:lnTo>
                  <a:lnTo>
                    <a:pt x="444969" y="444969"/>
                  </a:lnTo>
                  <a:lnTo>
                    <a:pt x="444969" y="429729"/>
                  </a:lnTo>
                  <a:lnTo>
                    <a:pt x="446493" y="426681"/>
                  </a:lnTo>
                  <a:lnTo>
                    <a:pt x="448017" y="425157"/>
                  </a:lnTo>
                  <a:lnTo>
                    <a:pt x="449541" y="422109"/>
                  </a:lnTo>
                  <a:lnTo>
                    <a:pt x="452589" y="420585"/>
                  </a:lnTo>
                  <a:lnTo>
                    <a:pt x="455637" y="417537"/>
                  </a:lnTo>
                  <a:lnTo>
                    <a:pt x="457161" y="417537"/>
                  </a:lnTo>
                  <a:lnTo>
                    <a:pt x="460209" y="416013"/>
                  </a:lnTo>
                  <a:lnTo>
                    <a:pt x="463257" y="414489"/>
                  </a:lnTo>
                  <a:lnTo>
                    <a:pt x="466305" y="414489"/>
                  </a:lnTo>
                </a:path>
                <a:path w="524509" h="460375">
                  <a:moveTo>
                    <a:pt x="483069" y="387057"/>
                  </a:moveTo>
                  <a:lnTo>
                    <a:pt x="481545" y="384009"/>
                  </a:lnTo>
                  <a:lnTo>
                    <a:pt x="480021" y="382485"/>
                  </a:lnTo>
                  <a:lnTo>
                    <a:pt x="480021" y="368769"/>
                  </a:lnTo>
                  <a:lnTo>
                    <a:pt x="481545" y="367245"/>
                  </a:lnTo>
                  <a:lnTo>
                    <a:pt x="484593" y="361149"/>
                  </a:lnTo>
                  <a:lnTo>
                    <a:pt x="487641" y="359625"/>
                  </a:lnTo>
                  <a:lnTo>
                    <a:pt x="490689" y="358101"/>
                  </a:lnTo>
                  <a:lnTo>
                    <a:pt x="492201" y="356577"/>
                  </a:lnTo>
                  <a:lnTo>
                    <a:pt x="495249" y="355053"/>
                  </a:lnTo>
                  <a:lnTo>
                    <a:pt x="510489" y="355053"/>
                  </a:lnTo>
                  <a:lnTo>
                    <a:pt x="512013" y="356577"/>
                  </a:lnTo>
                  <a:lnTo>
                    <a:pt x="518109" y="359625"/>
                  </a:lnTo>
                  <a:lnTo>
                    <a:pt x="519633" y="362673"/>
                  </a:lnTo>
                  <a:lnTo>
                    <a:pt x="522681" y="365721"/>
                  </a:lnTo>
                </a:path>
                <a:path w="524509" h="460375">
                  <a:moveTo>
                    <a:pt x="521157" y="365721"/>
                  </a:moveTo>
                  <a:lnTo>
                    <a:pt x="522681" y="367245"/>
                  </a:lnTo>
                  <a:lnTo>
                    <a:pt x="522681" y="370293"/>
                  </a:lnTo>
                  <a:lnTo>
                    <a:pt x="524205" y="373341"/>
                  </a:lnTo>
                  <a:lnTo>
                    <a:pt x="524205" y="379437"/>
                  </a:lnTo>
                  <a:lnTo>
                    <a:pt x="522681" y="382485"/>
                  </a:lnTo>
                  <a:lnTo>
                    <a:pt x="522681" y="385533"/>
                  </a:lnTo>
                  <a:lnTo>
                    <a:pt x="521157" y="387057"/>
                  </a:lnTo>
                  <a:lnTo>
                    <a:pt x="518109" y="393153"/>
                  </a:lnTo>
                  <a:lnTo>
                    <a:pt x="515061" y="393153"/>
                  </a:lnTo>
                  <a:lnTo>
                    <a:pt x="513537" y="396201"/>
                  </a:lnTo>
                  <a:lnTo>
                    <a:pt x="510489" y="396201"/>
                  </a:lnTo>
                  <a:lnTo>
                    <a:pt x="508965" y="397725"/>
                  </a:lnTo>
                  <a:lnTo>
                    <a:pt x="504393" y="399249"/>
                  </a:lnTo>
                  <a:lnTo>
                    <a:pt x="498297" y="399249"/>
                  </a:lnTo>
                  <a:lnTo>
                    <a:pt x="496773" y="397725"/>
                  </a:lnTo>
                  <a:lnTo>
                    <a:pt x="493725" y="396201"/>
                  </a:lnTo>
                  <a:lnTo>
                    <a:pt x="490689" y="396201"/>
                  </a:lnTo>
                  <a:lnTo>
                    <a:pt x="487641" y="393153"/>
                  </a:lnTo>
                  <a:lnTo>
                    <a:pt x="486117" y="393153"/>
                  </a:lnTo>
                  <a:lnTo>
                    <a:pt x="483069" y="390105"/>
                  </a:lnTo>
                  <a:lnTo>
                    <a:pt x="483069" y="387057"/>
                  </a:lnTo>
                </a:path>
                <a:path w="524509" h="460375">
                  <a:moveTo>
                    <a:pt x="278866" y="35052"/>
                  </a:moveTo>
                  <a:lnTo>
                    <a:pt x="275818" y="28956"/>
                  </a:lnTo>
                  <a:lnTo>
                    <a:pt x="275818" y="18288"/>
                  </a:lnTo>
                  <a:lnTo>
                    <a:pt x="277342" y="13716"/>
                  </a:lnTo>
                  <a:lnTo>
                    <a:pt x="278866" y="12192"/>
                  </a:lnTo>
                  <a:lnTo>
                    <a:pt x="280390" y="9144"/>
                  </a:lnTo>
                  <a:lnTo>
                    <a:pt x="281914" y="7620"/>
                  </a:lnTo>
                  <a:lnTo>
                    <a:pt x="286486" y="3048"/>
                  </a:lnTo>
                  <a:lnTo>
                    <a:pt x="289534" y="3048"/>
                  </a:lnTo>
                  <a:lnTo>
                    <a:pt x="292582" y="1524"/>
                  </a:lnTo>
                  <a:lnTo>
                    <a:pt x="295630" y="0"/>
                  </a:lnTo>
                  <a:lnTo>
                    <a:pt x="300202" y="0"/>
                  </a:lnTo>
                  <a:lnTo>
                    <a:pt x="303250" y="1524"/>
                  </a:lnTo>
                  <a:lnTo>
                    <a:pt x="306298" y="3048"/>
                  </a:lnTo>
                  <a:lnTo>
                    <a:pt x="309346" y="3048"/>
                  </a:lnTo>
                  <a:lnTo>
                    <a:pt x="313918" y="7620"/>
                  </a:lnTo>
                  <a:lnTo>
                    <a:pt x="315442" y="9144"/>
                  </a:lnTo>
                  <a:lnTo>
                    <a:pt x="316966" y="12192"/>
                  </a:lnTo>
                  <a:lnTo>
                    <a:pt x="318490" y="13716"/>
                  </a:lnTo>
                  <a:lnTo>
                    <a:pt x="320014" y="18288"/>
                  </a:lnTo>
                  <a:lnTo>
                    <a:pt x="320014" y="27432"/>
                  </a:lnTo>
                  <a:lnTo>
                    <a:pt x="318490" y="28956"/>
                  </a:lnTo>
                  <a:lnTo>
                    <a:pt x="316966" y="32004"/>
                  </a:lnTo>
                  <a:lnTo>
                    <a:pt x="316966" y="35052"/>
                  </a:lnTo>
                  <a:lnTo>
                    <a:pt x="312394" y="39611"/>
                  </a:lnTo>
                  <a:lnTo>
                    <a:pt x="310870" y="42659"/>
                  </a:lnTo>
                  <a:lnTo>
                    <a:pt x="307822" y="42659"/>
                  </a:lnTo>
                  <a:lnTo>
                    <a:pt x="304774" y="44183"/>
                  </a:lnTo>
                  <a:lnTo>
                    <a:pt x="301726" y="45707"/>
                  </a:lnTo>
                  <a:lnTo>
                    <a:pt x="292582" y="45707"/>
                  </a:lnTo>
                  <a:lnTo>
                    <a:pt x="289534" y="44183"/>
                  </a:lnTo>
                  <a:lnTo>
                    <a:pt x="286486" y="42659"/>
                  </a:lnTo>
                  <a:lnTo>
                    <a:pt x="280390" y="36563"/>
                  </a:lnTo>
                  <a:lnTo>
                    <a:pt x="278866" y="35052"/>
                  </a:lnTo>
                </a:path>
                <a:path w="524509" h="460375">
                  <a:moveTo>
                    <a:pt x="246862" y="35052"/>
                  </a:moveTo>
                  <a:lnTo>
                    <a:pt x="243814" y="36563"/>
                  </a:lnTo>
                  <a:lnTo>
                    <a:pt x="239242" y="41135"/>
                  </a:lnTo>
                  <a:lnTo>
                    <a:pt x="237718" y="42659"/>
                  </a:lnTo>
                  <a:lnTo>
                    <a:pt x="234670" y="44183"/>
                  </a:lnTo>
                  <a:lnTo>
                    <a:pt x="233146" y="45707"/>
                  </a:lnTo>
                  <a:lnTo>
                    <a:pt x="222478" y="45707"/>
                  </a:lnTo>
                  <a:lnTo>
                    <a:pt x="219430" y="44183"/>
                  </a:lnTo>
                  <a:lnTo>
                    <a:pt x="217906" y="42659"/>
                  </a:lnTo>
                  <a:lnTo>
                    <a:pt x="214858" y="42659"/>
                  </a:lnTo>
                  <a:lnTo>
                    <a:pt x="210286" y="38087"/>
                  </a:lnTo>
                  <a:lnTo>
                    <a:pt x="207238" y="35052"/>
                  </a:lnTo>
                  <a:lnTo>
                    <a:pt x="207238" y="32004"/>
                  </a:lnTo>
                  <a:lnTo>
                    <a:pt x="205714" y="28956"/>
                  </a:lnTo>
                  <a:lnTo>
                    <a:pt x="204190" y="27432"/>
                  </a:lnTo>
                  <a:lnTo>
                    <a:pt x="204190" y="21336"/>
                  </a:lnTo>
                  <a:lnTo>
                    <a:pt x="205714" y="18288"/>
                  </a:lnTo>
                  <a:lnTo>
                    <a:pt x="205714" y="13716"/>
                  </a:lnTo>
                  <a:lnTo>
                    <a:pt x="207238" y="12192"/>
                  </a:lnTo>
                  <a:lnTo>
                    <a:pt x="208762" y="9144"/>
                  </a:lnTo>
                  <a:lnTo>
                    <a:pt x="211810" y="7620"/>
                  </a:lnTo>
                  <a:lnTo>
                    <a:pt x="213334" y="4572"/>
                  </a:lnTo>
                  <a:lnTo>
                    <a:pt x="214858" y="3048"/>
                  </a:lnTo>
                  <a:lnTo>
                    <a:pt x="217906" y="3048"/>
                  </a:lnTo>
                  <a:lnTo>
                    <a:pt x="224002" y="0"/>
                  </a:lnTo>
                  <a:lnTo>
                    <a:pt x="230098" y="0"/>
                  </a:lnTo>
                  <a:lnTo>
                    <a:pt x="236194" y="3048"/>
                  </a:lnTo>
                  <a:lnTo>
                    <a:pt x="237718" y="3048"/>
                  </a:lnTo>
                  <a:lnTo>
                    <a:pt x="240766" y="4572"/>
                  </a:lnTo>
                  <a:lnTo>
                    <a:pt x="243814" y="7620"/>
                  </a:lnTo>
                  <a:lnTo>
                    <a:pt x="245338" y="9144"/>
                  </a:lnTo>
                  <a:lnTo>
                    <a:pt x="246862" y="12192"/>
                  </a:lnTo>
                  <a:lnTo>
                    <a:pt x="246862" y="13716"/>
                  </a:lnTo>
                  <a:lnTo>
                    <a:pt x="248386" y="18288"/>
                  </a:lnTo>
                  <a:lnTo>
                    <a:pt x="249910" y="19812"/>
                  </a:lnTo>
                  <a:lnTo>
                    <a:pt x="249910" y="25908"/>
                  </a:lnTo>
                  <a:lnTo>
                    <a:pt x="246862" y="32004"/>
                  </a:lnTo>
                  <a:lnTo>
                    <a:pt x="246862" y="35052"/>
                  </a:lnTo>
                </a:path>
                <a:path w="524509" h="460375">
                  <a:moveTo>
                    <a:pt x="193522" y="83807"/>
                  </a:moveTo>
                  <a:lnTo>
                    <a:pt x="190487" y="82283"/>
                  </a:lnTo>
                  <a:lnTo>
                    <a:pt x="187439" y="80759"/>
                  </a:lnTo>
                  <a:lnTo>
                    <a:pt x="169151" y="80759"/>
                  </a:lnTo>
                  <a:lnTo>
                    <a:pt x="164579" y="82283"/>
                  </a:lnTo>
                  <a:lnTo>
                    <a:pt x="158483" y="85331"/>
                  </a:lnTo>
                  <a:lnTo>
                    <a:pt x="153911" y="88379"/>
                  </a:lnTo>
                  <a:lnTo>
                    <a:pt x="152387" y="91427"/>
                  </a:lnTo>
                  <a:lnTo>
                    <a:pt x="150863" y="92951"/>
                  </a:lnTo>
                  <a:lnTo>
                    <a:pt x="147815" y="97523"/>
                  </a:lnTo>
                  <a:lnTo>
                    <a:pt x="144767" y="103619"/>
                  </a:lnTo>
                  <a:lnTo>
                    <a:pt x="144767" y="123431"/>
                  </a:lnTo>
                  <a:lnTo>
                    <a:pt x="150863" y="135623"/>
                  </a:lnTo>
                  <a:lnTo>
                    <a:pt x="153911" y="138671"/>
                  </a:lnTo>
                  <a:lnTo>
                    <a:pt x="156959" y="140195"/>
                  </a:lnTo>
                  <a:lnTo>
                    <a:pt x="160007" y="143243"/>
                  </a:lnTo>
                </a:path>
              </a:pathLst>
            </a:custGeom>
            <a:ln w="11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41255" y="6737305"/>
              <a:ext cx="194513" cy="325564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6275819" y="6743128"/>
              <a:ext cx="181610" cy="314325"/>
            </a:xfrm>
            <a:custGeom>
              <a:avLst/>
              <a:gdLst/>
              <a:ahLst/>
              <a:cxnLst/>
              <a:rect l="l" t="t" r="r" b="b"/>
              <a:pathLst>
                <a:path w="181610" h="314325">
                  <a:moveTo>
                    <a:pt x="54864" y="214871"/>
                  </a:moveTo>
                  <a:lnTo>
                    <a:pt x="48768" y="211823"/>
                  </a:lnTo>
                  <a:lnTo>
                    <a:pt x="44196" y="211823"/>
                  </a:lnTo>
                  <a:lnTo>
                    <a:pt x="41148" y="210299"/>
                  </a:lnTo>
                  <a:lnTo>
                    <a:pt x="33528" y="210299"/>
                  </a:lnTo>
                  <a:lnTo>
                    <a:pt x="28956" y="211823"/>
                  </a:lnTo>
                  <a:lnTo>
                    <a:pt x="25908" y="213347"/>
                  </a:lnTo>
                  <a:lnTo>
                    <a:pt x="22860" y="214871"/>
                  </a:lnTo>
                  <a:lnTo>
                    <a:pt x="18288" y="216395"/>
                  </a:lnTo>
                  <a:lnTo>
                    <a:pt x="16764" y="219443"/>
                  </a:lnTo>
                  <a:lnTo>
                    <a:pt x="13716" y="220967"/>
                  </a:lnTo>
                  <a:lnTo>
                    <a:pt x="12192" y="225539"/>
                  </a:lnTo>
                  <a:lnTo>
                    <a:pt x="9144" y="228587"/>
                  </a:lnTo>
                  <a:lnTo>
                    <a:pt x="6096" y="234683"/>
                  </a:lnTo>
                  <a:lnTo>
                    <a:pt x="4572" y="239255"/>
                  </a:lnTo>
                  <a:lnTo>
                    <a:pt x="4572" y="249923"/>
                  </a:lnTo>
                  <a:lnTo>
                    <a:pt x="7620" y="256019"/>
                  </a:lnTo>
                  <a:lnTo>
                    <a:pt x="7620" y="260591"/>
                  </a:lnTo>
                  <a:lnTo>
                    <a:pt x="10668" y="263639"/>
                  </a:lnTo>
                  <a:lnTo>
                    <a:pt x="12192" y="266687"/>
                  </a:lnTo>
                  <a:lnTo>
                    <a:pt x="15240" y="269735"/>
                  </a:lnTo>
                  <a:lnTo>
                    <a:pt x="18288" y="271259"/>
                  </a:lnTo>
                  <a:lnTo>
                    <a:pt x="22860" y="274307"/>
                  </a:lnTo>
                </a:path>
                <a:path w="181610" h="314325">
                  <a:moveTo>
                    <a:pt x="89916" y="156959"/>
                  </a:moveTo>
                  <a:lnTo>
                    <a:pt x="86868" y="153911"/>
                  </a:lnTo>
                  <a:lnTo>
                    <a:pt x="82296" y="153911"/>
                  </a:lnTo>
                  <a:lnTo>
                    <a:pt x="79248" y="152387"/>
                  </a:lnTo>
                  <a:lnTo>
                    <a:pt x="68580" y="152387"/>
                  </a:lnTo>
                  <a:lnTo>
                    <a:pt x="64008" y="153911"/>
                  </a:lnTo>
                  <a:lnTo>
                    <a:pt x="60960" y="153911"/>
                  </a:lnTo>
                  <a:lnTo>
                    <a:pt x="57912" y="155435"/>
                  </a:lnTo>
                  <a:lnTo>
                    <a:pt x="54864" y="158483"/>
                  </a:lnTo>
                  <a:lnTo>
                    <a:pt x="50292" y="160007"/>
                  </a:lnTo>
                  <a:lnTo>
                    <a:pt x="45720" y="164579"/>
                  </a:lnTo>
                  <a:lnTo>
                    <a:pt x="44196" y="169151"/>
                  </a:lnTo>
                  <a:lnTo>
                    <a:pt x="42672" y="172199"/>
                  </a:lnTo>
                  <a:lnTo>
                    <a:pt x="39624" y="175247"/>
                  </a:lnTo>
                  <a:lnTo>
                    <a:pt x="39624" y="196583"/>
                  </a:lnTo>
                  <a:lnTo>
                    <a:pt x="41148" y="199631"/>
                  </a:lnTo>
                  <a:lnTo>
                    <a:pt x="44196" y="202679"/>
                  </a:lnTo>
                  <a:lnTo>
                    <a:pt x="47244" y="208775"/>
                  </a:lnTo>
                  <a:lnTo>
                    <a:pt x="50292" y="210299"/>
                  </a:lnTo>
                  <a:lnTo>
                    <a:pt x="53340" y="213347"/>
                  </a:lnTo>
                  <a:lnTo>
                    <a:pt x="56388" y="214871"/>
                  </a:lnTo>
                </a:path>
                <a:path w="181610" h="314325">
                  <a:moveTo>
                    <a:pt x="123444" y="99060"/>
                  </a:moveTo>
                  <a:lnTo>
                    <a:pt x="120396" y="96012"/>
                  </a:lnTo>
                  <a:lnTo>
                    <a:pt x="117348" y="94488"/>
                  </a:lnTo>
                  <a:lnTo>
                    <a:pt x="112776" y="94488"/>
                  </a:lnTo>
                  <a:lnTo>
                    <a:pt x="109728" y="92964"/>
                  </a:lnTo>
                  <a:lnTo>
                    <a:pt x="102108" y="92964"/>
                  </a:lnTo>
                  <a:lnTo>
                    <a:pt x="97536" y="94488"/>
                  </a:lnTo>
                  <a:lnTo>
                    <a:pt x="94488" y="94488"/>
                  </a:lnTo>
                  <a:lnTo>
                    <a:pt x="91440" y="97536"/>
                  </a:lnTo>
                  <a:lnTo>
                    <a:pt x="88392" y="99060"/>
                  </a:lnTo>
                  <a:lnTo>
                    <a:pt x="85344" y="102108"/>
                  </a:lnTo>
                  <a:lnTo>
                    <a:pt x="82296" y="103632"/>
                  </a:lnTo>
                  <a:lnTo>
                    <a:pt x="79248" y="106680"/>
                  </a:lnTo>
                  <a:lnTo>
                    <a:pt x="73152" y="118872"/>
                  </a:lnTo>
                  <a:lnTo>
                    <a:pt x="73152" y="123444"/>
                  </a:lnTo>
                  <a:lnTo>
                    <a:pt x="71628" y="126492"/>
                  </a:lnTo>
                  <a:lnTo>
                    <a:pt x="73152" y="129540"/>
                  </a:lnTo>
                  <a:lnTo>
                    <a:pt x="73152" y="134112"/>
                  </a:lnTo>
                  <a:lnTo>
                    <a:pt x="76200" y="140208"/>
                  </a:lnTo>
                  <a:lnTo>
                    <a:pt x="77724" y="144767"/>
                  </a:lnTo>
                  <a:lnTo>
                    <a:pt x="83820" y="150863"/>
                  </a:lnTo>
                  <a:lnTo>
                    <a:pt x="86868" y="153911"/>
                  </a:lnTo>
                  <a:lnTo>
                    <a:pt x="89916" y="155435"/>
                  </a:lnTo>
                </a:path>
                <a:path w="181610" h="314325">
                  <a:moveTo>
                    <a:pt x="155435" y="44196"/>
                  </a:moveTo>
                  <a:lnTo>
                    <a:pt x="181343" y="0"/>
                  </a:lnTo>
                </a:path>
                <a:path w="181610" h="314325">
                  <a:moveTo>
                    <a:pt x="0" y="313918"/>
                  </a:moveTo>
                  <a:lnTo>
                    <a:pt x="24384" y="269735"/>
                  </a:lnTo>
                </a:path>
              </a:pathLst>
            </a:custGeom>
            <a:ln w="11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6320015" y="7134771"/>
              <a:ext cx="364490" cy="1905"/>
            </a:xfrm>
            <a:custGeom>
              <a:avLst/>
              <a:gdLst/>
              <a:ahLst/>
              <a:cxnLst/>
              <a:rect l="l" t="t" r="r" b="b"/>
              <a:pathLst>
                <a:path w="364490" h="1904">
                  <a:moveTo>
                    <a:pt x="312394" y="0"/>
                  </a:moveTo>
                  <a:lnTo>
                    <a:pt x="364210" y="1524"/>
                  </a:lnTo>
                </a:path>
                <a:path w="364490" h="1904">
                  <a:moveTo>
                    <a:pt x="0" y="0"/>
                  </a:moveTo>
                  <a:lnTo>
                    <a:pt x="53340" y="1524"/>
                  </a:lnTo>
                </a:path>
              </a:pathLst>
            </a:custGeom>
            <a:ln w="127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6432778" y="7101243"/>
              <a:ext cx="205740" cy="33655"/>
            </a:xfrm>
            <a:custGeom>
              <a:avLst/>
              <a:gdLst/>
              <a:ahLst/>
              <a:cxnLst/>
              <a:rect l="l" t="t" r="r" b="b"/>
              <a:pathLst>
                <a:path w="205740" h="33654">
                  <a:moveTo>
                    <a:pt x="205727" y="33528"/>
                  </a:moveTo>
                  <a:lnTo>
                    <a:pt x="204203" y="28956"/>
                  </a:lnTo>
                  <a:lnTo>
                    <a:pt x="204203" y="25908"/>
                  </a:lnTo>
                  <a:lnTo>
                    <a:pt x="202679" y="21336"/>
                  </a:lnTo>
                  <a:lnTo>
                    <a:pt x="198107" y="12192"/>
                  </a:lnTo>
                  <a:lnTo>
                    <a:pt x="195059" y="10668"/>
                  </a:lnTo>
                  <a:lnTo>
                    <a:pt x="188963" y="4572"/>
                  </a:lnTo>
                  <a:lnTo>
                    <a:pt x="184391" y="3048"/>
                  </a:lnTo>
                  <a:lnTo>
                    <a:pt x="181343" y="1524"/>
                  </a:lnTo>
                  <a:lnTo>
                    <a:pt x="178295" y="0"/>
                  </a:lnTo>
                  <a:lnTo>
                    <a:pt x="163055" y="0"/>
                  </a:lnTo>
                  <a:lnTo>
                    <a:pt x="160007" y="1524"/>
                  </a:lnTo>
                  <a:lnTo>
                    <a:pt x="155435" y="3048"/>
                  </a:lnTo>
                  <a:lnTo>
                    <a:pt x="152387" y="4572"/>
                  </a:lnTo>
                  <a:lnTo>
                    <a:pt x="149339" y="7620"/>
                  </a:lnTo>
                  <a:lnTo>
                    <a:pt x="146291" y="9144"/>
                  </a:lnTo>
                  <a:lnTo>
                    <a:pt x="144767" y="12192"/>
                  </a:lnTo>
                  <a:lnTo>
                    <a:pt x="141732" y="15240"/>
                  </a:lnTo>
                  <a:lnTo>
                    <a:pt x="138684" y="21336"/>
                  </a:lnTo>
                  <a:lnTo>
                    <a:pt x="138684" y="28956"/>
                  </a:lnTo>
                  <a:lnTo>
                    <a:pt x="137160" y="33528"/>
                  </a:lnTo>
                </a:path>
                <a:path w="205740" h="33654">
                  <a:moveTo>
                    <a:pt x="68580" y="33528"/>
                  </a:moveTo>
                  <a:lnTo>
                    <a:pt x="68580" y="28956"/>
                  </a:lnTo>
                  <a:lnTo>
                    <a:pt x="67056" y="25908"/>
                  </a:lnTo>
                  <a:lnTo>
                    <a:pt x="67056" y="21336"/>
                  </a:lnTo>
                  <a:lnTo>
                    <a:pt x="64008" y="15240"/>
                  </a:lnTo>
                  <a:lnTo>
                    <a:pt x="60960" y="12192"/>
                  </a:lnTo>
                  <a:lnTo>
                    <a:pt x="57912" y="10668"/>
                  </a:lnTo>
                  <a:lnTo>
                    <a:pt x="56388" y="7620"/>
                  </a:lnTo>
                  <a:lnTo>
                    <a:pt x="53340" y="4572"/>
                  </a:lnTo>
                  <a:lnTo>
                    <a:pt x="50292" y="3048"/>
                  </a:lnTo>
                  <a:lnTo>
                    <a:pt x="45720" y="1524"/>
                  </a:lnTo>
                  <a:lnTo>
                    <a:pt x="42672" y="0"/>
                  </a:lnTo>
                  <a:lnTo>
                    <a:pt x="27432" y="0"/>
                  </a:lnTo>
                  <a:lnTo>
                    <a:pt x="24384" y="1524"/>
                  </a:lnTo>
                  <a:lnTo>
                    <a:pt x="19812" y="3048"/>
                  </a:lnTo>
                  <a:lnTo>
                    <a:pt x="16764" y="4572"/>
                  </a:lnTo>
                  <a:lnTo>
                    <a:pt x="13716" y="7620"/>
                  </a:lnTo>
                  <a:lnTo>
                    <a:pt x="10668" y="9144"/>
                  </a:lnTo>
                  <a:lnTo>
                    <a:pt x="7620" y="12192"/>
                  </a:lnTo>
                  <a:lnTo>
                    <a:pt x="3048" y="21336"/>
                  </a:lnTo>
                  <a:lnTo>
                    <a:pt x="1524" y="25908"/>
                  </a:lnTo>
                  <a:lnTo>
                    <a:pt x="1524" y="28956"/>
                  </a:lnTo>
                  <a:lnTo>
                    <a:pt x="0" y="33528"/>
                  </a:lnTo>
                </a:path>
                <a:path w="205740" h="33654">
                  <a:moveTo>
                    <a:pt x="137160" y="33528"/>
                  </a:moveTo>
                  <a:lnTo>
                    <a:pt x="137160" y="28956"/>
                  </a:lnTo>
                  <a:lnTo>
                    <a:pt x="135636" y="25908"/>
                  </a:lnTo>
                  <a:lnTo>
                    <a:pt x="134112" y="21336"/>
                  </a:lnTo>
                  <a:lnTo>
                    <a:pt x="134112" y="18288"/>
                  </a:lnTo>
                  <a:lnTo>
                    <a:pt x="131064" y="15240"/>
                  </a:lnTo>
                  <a:lnTo>
                    <a:pt x="129540" y="12192"/>
                  </a:lnTo>
                  <a:lnTo>
                    <a:pt x="128016" y="10668"/>
                  </a:lnTo>
                  <a:lnTo>
                    <a:pt x="123444" y="7620"/>
                  </a:lnTo>
                  <a:lnTo>
                    <a:pt x="120396" y="4572"/>
                  </a:lnTo>
                  <a:lnTo>
                    <a:pt x="114300" y="1524"/>
                  </a:lnTo>
                  <a:lnTo>
                    <a:pt x="109728" y="0"/>
                  </a:lnTo>
                  <a:lnTo>
                    <a:pt x="96012" y="0"/>
                  </a:lnTo>
                  <a:lnTo>
                    <a:pt x="91440" y="1524"/>
                  </a:lnTo>
                  <a:lnTo>
                    <a:pt x="88392" y="3048"/>
                  </a:lnTo>
                  <a:lnTo>
                    <a:pt x="85344" y="4572"/>
                  </a:lnTo>
                  <a:lnTo>
                    <a:pt x="82296" y="7620"/>
                  </a:lnTo>
                  <a:lnTo>
                    <a:pt x="79248" y="9144"/>
                  </a:lnTo>
                  <a:lnTo>
                    <a:pt x="76200" y="12192"/>
                  </a:lnTo>
                  <a:lnTo>
                    <a:pt x="73152" y="18288"/>
                  </a:lnTo>
                  <a:lnTo>
                    <a:pt x="70104" y="21336"/>
                  </a:lnTo>
                  <a:lnTo>
                    <a:pt x="70104" y="33528"/>
                  </a:lnTo>
                </a:path>
              </a:pathLst>
            </a:custGeom>
            <a:ln w="11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1" name="object 131" descr=""/>
          <p:cNvSpPr txBox="1"/>
          <p:nvPr/>
        </p:nvSpPr>
        <p:spPr>
          <a:xfrm>
            <a:off x="6781241" y="7026909"/>
            <a:ext cx="10668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U2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6069590" y="7020812"/>
            <a:ext cx="117475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W1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6391128" y="6591081"/>
            <a:ext cx="25654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>
                <a:latin typeface="Arial Rounded MT Bold"/>
                <a:cs typeface="Arial Rounded MT Bold"/>
              </a:rPr>
              <a:t>W2</a:t>
            </a:r>
            <a:r>
              <a:rPr dirty="0" sz="450" spc="335">
                <a:latin typeface="Times New Roman"/>
                <a:cs typeface="Times New Roman"/>
              </a:rPr>
              <a:t> </a:t>
            </a:r>
            <a:r>
              <a:rPr dirty="0" sz="450" spc="-25">
                <a:latin typeface="Arial Rounded MT Bold"/>
                <a:cs typeface="Arial Rounded MT Bold"/>
              </a:rPr>
              <a:t>U1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34" name="object 134" descr=""/>
          <p:cNvSpPr txBox="1"/>
          <p:nvPr/>
        </p:nvSpPr>
        <p:spPr>
          <a:xfrm>
            <a:off x="6700471" y="7167106"/>
            <a:ext cx="10541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V1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35" name="object 135" descr=""/>
          <p:cNvSpPr txBox="1"/>
          <p:nvPr/>
        </p:nvSpPr>
        <p:spPr>
          <a:xfrm>
            <a:off x="6257028" y="7167106"/>
            <a:ext cx="10541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V2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36" name="object 136" descr=""/>
          <p:cNvSpPr/>
          <p:nvPr/>
        </p:nvSpPr>
        <p:spPr>
          <a:xfrm>
            <a:off x="6388595" y="7594980"/>
            <a:ext cx="226060" cy="196850"/>
          </a:xfrm>
          <a:custGeom>
            <a:avLst/>
            <a:gdLst/>
            <a:ahLst/>
            <a:cxnLst/>
            <a:rect l="l" t="t" r="r" b="b"/>
            <a:pathLst>
              <a:path w="226059" h="196850">
                <a:moveTo>
                  <a:pt x="135623" y="173723"/>
                </a:moveTo>
                <a:lnTo>
                  <a:pt x="135623" y="176771"/>
                </a:lnTo>
                <a:lnTo>
                  <a:pt x="132575" y="182867"/>
                </a:lnTo>
                <a:lnTo>
                  <a:pt x="132575" y="185915"/>
                </a:lnTo>
                <a:lnTo>
                  <a:pt x="129527" y="187439"/>
                </a:lnTo>
                <a:lnTo>
                  <a:pt x="128003" y="190487"/>
                </a:lnTo>
                <a:lnTo>
                  <a:pt x="124955" y="192011"/>
                </a:lnTo>
                <a:lnTo>
                  <a:pt x="123431" y="195059"/>
                </a:lnTo>
                <a:lnTo>
                  <a:pt x="120383" y="195059"/>
                </a:lnTo>
                <a:lnTo>
                  <a:pt x="117335" y="196583"/>
                </a:lnTo>
                <a:lnTo>
                  <a:pt x="108191" y="196583"/>
                </a:lnTo>
                <a:lnTo>
                  <a:pt x="105143" y="195059"/>
                </a:lnTo>
                <a:lnTo>
                  <a:pt x="103619" y="195059"/>
                </a:lnTo>
                <a:lnTo>
                  <a:pt x="100571" y="192011"/>
                </a:lnTo>
                <a:lnTo>
                  <a:pt x="97523" y="190487"/>
                </a:lnTo>
                <a:lnTo>
                  <a:pt x="95999" y="187439"/>
                </a:lnTo>
                <a:lnTo>
                  <a:pt x="94475" y="185915"/>
                </a:lnTo>
                <a:lnTo>
                  <a:pt x="91427" y="179819"/>
                </a:lnTo>
                <a:lnTo>
                  <a:pt x="91427" y="176771"/>
                </a:lnTo>
                <a:lnTo>
                  <a:pt x="89903" y="173723"/>
                </a:lnTo>
                <a:lnTo>
                  <a:pt x="91427" y="170675"/>
                </a:lnTo>
                <a:lnTo>
                  <a:pt x="91427" y="169151"/>
                </a:lnTo>
                <a:lnTo>
                  <a:pt x="95999" y="160007"/>
                </a:lnTo>
                <a:lnTo>
                  <a:pt x="97523" y="158483"/>
                </a:lnTo>
                <a:lnTo>
                  <a:pt x="99047" y="155435"/>
                </a:lnTo>
                <a:lnTo>
                  <a:pt x="102095" y="155435"/>
                </a:lnTo>
                <a:lnTo>
                  <a:pt x="105143" y="153911"/>
                </a:lnTo>
                <a:lnTo>
                  <a:pt x="108191" y="152387"/>
                </a:lnTo>
                <a:lnTo>
                  <a:pt x="118859" y="152387"/>
                </a:lnTo>
                <a:lnTo>
                  <a:pt x="121907" y="153911"/>
                </a:lnTo>
                <a:lnTo>
                  <a:pt x="124955" y="155435"/>
                </a:lnTo>
                <a:lnTo>
                  <a:pt x="126479" y="155435"/>
                </a:lnTo>
                <a:lnTo>
                  <a:pt x="131051" y="160007"/>
                </a:lnTo>
                <a:lnTo>
                  <a:pt x="132575" y="163055"/>
                </a:lnTo>
                <a:lnTo>
                  <a:pt x="132575" y="166103"/>
                </a:lnTo>
                <a:lnTo>
                  <a:pt x="134099" y="169151"/>
                </a:lnTo>
                <a:lnTo>
                  <a:pt x="135623" y="170675"/>
                </a:lnTo>
                <a:lnTo>
                  <a:pt x="135623" y="173723"/>
                </a:lnTo>
              </a:path>
              <a:path w="226059" h="196850">
                <a:moveTo>
                  <a:pt x="114287" y="33528"/>
                </a:moveTo>
                <a:lnTo>
                  <a:pt x="114287" y="152387"/>
                </a:lnTo>
              </a:path>
              <a:path w="226059" h="196850">
                <a:moveTo>
                  <a:pt x="44183" y="173723"/>
                </a:moveTo>
                <a:lnTo>
                  <a:pt x="44183" y="179819"/>
                </a:lnTo>
                <a:lnTo>
                  <a:pt x="41148" y="185915"/>
                </a:lnTo>
                <a:lnTo>
                  <a:pt x="35052" y="192011"/>
                </a:lnTo>
                <a:lnTo>
                  <a:pt x="33528" y="195059"/>
                </a:lnTo>
                <a:lnTo>
                  <a:pt x="30480" y="195059"/>
                </a:lnTo>
                <a:lnTo>
                  <a:pt x="25908" y="196583"/>
                </a:lnTo>
                <a:lnTo>
                  <a:pt x="18288" y="196583"/>
                </a:lnTo>
                <a:lnTo>
                  <a:pt x="15240" y="195059"/>
                </a:lnTo>
                <a:lnTo>
                  <a:pt x="12192" y="195059"/>
                </a:lnTo>
                <a:lnTo>
                  <a:pt x="3048" y="185915"/>
                </a:lnTo>
                <a:lnTo>
                  <a:pt x="1524" y="182867"/>
                </a:lnTo>
                <a:lnTo>
                  <a:pt x="1524" y="176771"/>
                </a:lnTo>
                <a:lnTo>
                  <a:pt x="0" y="173723"/>
                </a:lnTo>
                <a:lnTo>
                  <a:pt x="1524" y="170675"/>
                </a:lnTo>
                <a:lnTo>
                  <a:pt x="1524" y="166103"/>
                </a:lnTo>
                <a:lnTo>
                  <a:pt x="4572" y="160007"/>
                </a:lnTo>
                <a:lnTo>
                  <a:pt x="9144" y="155435"/>
                </a:lnTo>
                <a:lnTo>
                  <a:pt x="12192" y="155435"/>
                </a:lnTo>
                <a:lnTo>
                  <a:pt x="13716" y="153911"/>
                </a:lnTo>
                <a:lnTo>
                  <a:pt x="16764" y="152387"/>
                </a:lnTo>
                <a:lnTo>
                  <a:pt x="27432" y="152387"/>
                </a:lnTo>
                <a:lnTo>
                  <a:pt x="30480" y="153911"/>
                </a:lnTo>
                <a:lnTo>
                  <a:pt x="33528" y="155435"/>
                </a:lnTo>
                <a:lnTo>
                  <a:pt x="36576" y="155435"/>
                </a:lnTo>
                <a:lnTo>
                  <a:pt x="38100" y="158483"/>
                </a:lnTo>
                <a:lnTo>
                  <a:pt x="41148" y="160007"/>
                </a:lnTo>
                <a:lnTo>
                  <a:pt x="41148" y="163055"/>
                </a:lnTo>
                <a:lnTo>
                  <a:pt x="44183" y="169151"/>
                </a:lnTo>
                <a:lnTo>
                  <a:pt x="44183" y="173723"/>
                </a:lnTo>
              </a:path>
              <a:path w="226059" h="196850">
                <a:moveTo>
                  <a:pt x="225526" y="173723"/>
                </a:moveTo>
                <a:lnTo>
                  <a:pt x="225526" y="176771"/>
                </a:lnTo>
                <a:lnTo>
                  <a:pt x="224002" y="179819"/>
                </a:lnTo>
                <a:lnTo>
                  <a:pt x="224002" y="182867"/>
                </a:lnTo>
                <a:lnTo>
                  <a:pt x="222478" y="185915"/>
                </a:lnTo>
                <a:lnTo>
                  <a:pt x="220954" y="187439"/>
                </a:lnTo>
                <a:lnTo>
                  <a:pt x="219430" y="190487"/>
                </a:lnTo>
                <a:lnTo>
                  <a:pt x="216382" y="192011"/>
                </a:lnTo>
                <a:lnTo>
                  <a:pt x="214858" y="195059"/>
                </a:lnTo>
                <a:lnTo>
                  <a:pt x="210286" y="195059"/>
                </a:lnTo>
                <a:lnTo>
                  <a:pt x="208762" y="196583"/>
                </a:lnTo>
                <a:lnTo>
                  <a:pt x="199618" y="196583"/>
                </a:lnTo>
                <a:lnTo>
                  <a:pt x="196570" y="195059"/>
                </a:lnTo>
                <a:lnTo>
                  <a:pt x="193522" y="195059"/>
                </a:lnTo>
                <a:lnTo>
                  <a:pt x="190474" y="192011"/>
                </a:lnTo>
                <a:lnTo>
                  <a:pt x="188950" y="190487"/>
                </a:lnTo>
                <a:lnTo>
                  <a:pt x="184391" y="185915"/>
                </a:lnTo>
                <a:lnTo>
                  <a:pt x="182867" y="182867"/>
                </a:lnTo>
                <a:lnTo>
                  <a:pt x="182867" y="176771"/>
                </a:lnTo>
                <a:lnTo>
                  <a:pt x="181343" y="173723"/>
                </a:lnTo>
                <a:lnTo>
                  <a:pt x="181343" y="170675"/>
                </a:lnTo>
                <a:lnTo>
                  <a:pt x="182867" y="169151"/>
                </a:lnTo>
                <a:lnTo>
                  <a:pt x="182867" y="166103"/>
                </a:lnTo>
                <a:lnTo>
                  <a:pt x="185915" y="160007"/>
                </a:lnTo>
                <a:lnTo>
                  <a:pt x="190474" y="155435"/>
                </a:lnTo>
                <a:lnTo>
                  <a:pt x="193522" y="155435"/>
                </a:lnTo>
                <a:lnTo>
                  <a:pt x="195059" y="153911"/>
                </a:lnTo>
                <a:lnTo>
                  <a:pt x="198094" y="152387"/>
                </a:lnTo>
                <a:lnTo>
                  <a:pt x="210286" y="152387"/>
                </a:lnTo>
                <a:lnTo>
                  <a:pt x="211810" y="153911"/>
                </a:lnTo>
                <a:lnTo>
                  <a:pt x="214858" y="155435"/>
                </a:lnTo>
                <a:lnTo>
                  <a:pt x="217906" y="155435"/>
                </a:lnTo>
                <a:lnTo>
                  <a:pt x="219430" y="158483"/>
                </a:lnTo>
                <a:lnTo>
                  <a:pt x="224002" y="163055"/>
                </a:lnTo>
                <a:lnTo>
                  <a:pt x="224002" y="166103"/>
                </a:lnTo>
                <a:lnTo>
                  <a:pt x="225526" y="169151"/>
                </a:lnTo>
                <a:lnTo>
                  <a:pt x="225526" y="173723"/>
                </a:lnTo>
              </a:path>
              <a:path w="226059" h="196850">
                <a:moveTo>
                  <a:pt x="204190" y="0"/>
                </a:moveTo>
                <a:lnTo>
                  <a:pt x="204190" y="152387"/>
                </a:lnTo>
              </a:path>
            </a:pathLst>
          </a:custGeom>
          <a:ln w="116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 txBox="1"/>
          <p:nvPr/>
        </p:nvSpPr>
        <p:spPr>
          <a:xfrm>
            <a:off x="6359131" y="7810181"/>
            <a:ext cx="266065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>
                <a:latin typeface="Arial Rounded MT Bold"/>
                <a:cs typeface="Arial Rounded MT Bold"/>
              </a:rPr>
              <a:t>K</a:t>
            </a:r>
            <a:r>
              <a:rPr dirty="0" sz="450" spc="155">
                <a:latin typeface="Times New Roman"/>
                <a:cs typeface="Times New Roman"/>
              </a:rPr>
              <a:t> </a:t>
            </a:r>
            <a:r>
              <a:rPr dirty="0" sz="450">
                <a:latin typeface="Arial Rounded MT Bold"/>
                <a:cs typeface="Arial Rounded MT Bold"/>
              </a:rPr>
              <a:t>L</a:t>
            </a:r>
            <a:r>
              <a:rPr dirty="0" sz="450" spc="185">
                <a:latin typeface="Times New Roman"/>
                <a:cs typeface="Times New Roman"/>
              </a:rPr>
              <a:t>  </a:t>
            </a:r>
            <a:r>
              <a:rPr dirty="0" sz="450" spc="-50">
                <a:latin typeface="Arial Rounded MT Bold"/>
                <a:cs typeface="Arial Rounded MT Bold"/>
              </a:rPr>
              <a:t>M</a:t>
            </a:r>
            <a:endParaRPr sz="450">
              <a:latin typeface="Arial Rounded MT Bold"/>
              <a:cs typeface="Arial Rounded MT Bold"/>
            </a:endParaRPr>
          </a:p>
        </p:txBody>
      </p:sp>
      <p:grpSp>
        <p:nvGrpSpPr>
          <p:cNvPr id="138" name="object 138" descr=""/>
          <p:cNvGrpSpPr/>
          <p:nvPr/>
        </p:nvGrpSpPr>
        <p:grpSpPr>
          <a:xfrm>
            <a:off x="5959202" y="7249058"/>
            <a:ext cx="690245" cy="815340"/>
            <a:chOff x="5959202" y="7249058"/>
            <a:chExt cx="690245" cy="815340"/>
          </a:xfrm>
        </p:grpSpPr>
        <p:sp>
          <p:nvSpPr>
            <p:cNvPr id="139" name="object 139" descr=""/>
            <p:cNvSpPr/>
            <p:nvPr/>
          </p:nvSpPr>
          <p:spPr>
            <a:xfrm>
              <a:off x="6361163" y="7249058"/>
              <a:ext cx="281940" cy="498475"/>
            </a:xfrm>
            <a:custGeom>
              <a:avLst/>
              <a:gdLst/>
              <a:ahLst/>
              <a:cxnLst/>
              <a:rect l="l" t="t" r="r" b="b"/>
              <a:pathLst>
                <a:path w="281940" h="498475">
                  <a:moveTo>
                    <a:pt x="50292" y="345922"/>
                  </a:moveTo>
                  <a:lnTo>
                    <a:pt x="50292" y="498309"/>
                  </a:lnTo>
                </a:path>
                <a:path w="281940" h="498475">
                  <a:moveTo>
                    <a:pt x="0" y="237731"/>
                  </a:moveTo>
                  <a:lnTo>
                    <a:pt x="0" y="252958"/>
                  </a:lnTo>
                  <a:lnTo>
                    <a:pt x="1524" y="259054"/>
                  </a:lnTo>
                  <a:lnTo>
                    <a:pt x="4572" y="274294"/>
                  </a:lnTo>
                  <a:lnTo>
                    <a:pt x="7620" y="280390"/>
                  </a:lnTo>
                  <a:lnTo>
                    <a:pt x="9144" y="288010"/>
                  </a:lnTo>
                  <a:lnTo>
                    <a:pt x="12192" y="295630"/>
                  </a:lnTo>
                  <a:lnTo>
                    <a:pt x="15240" y="301726"/>
                  </a:lnTo>
                  <a:lnTo>
                    <a:pt x="18288" y="309346"/>
                  </a:lnTo>
                  <a:lnTo>
                    <a:pt x="36576" y="333730"/>
                  </a:lnTo>
                  <a:lnTo>
                    <a:pt x="42672" y="338302"/>
                  </a:lnTo>
                  <a:lnTo>
                    <a:pt x="47244" y="344398"/>
                  </a:lnTo>
                  <a:lnTo>
                    <a:pt x="53340" y="347446"/>
                  </a:lnTo>
                  <a:lnTo>
                    <a:pt x="71615" y="361162"/>
                  </a:lnTo>
                  <a:lnTo>
                    <a:pt x="79235" y="364210"/>
                  </a:lnTo>
                  <a:lnTo>
                    <a:pt x="85331" y="367258"/>
                  </a:lnTo>
                  <a:lnTo>
                    <a:pt x="92951" y="370306"/>
                  </a:lnTo>
                  <a:lnTo>
                    <a:pt x="100571" y="371830"/>
                  </a:lnTo>
                  <a:lnTo>
                    <a:pt x="106667" y="374878"/>
                  </a:lnTo>
                  <a:lnTo>
                    <a:pt x="114287" y="374878"/>
                  </a:lnTo>
                  <a:lnTo>
                    <a:pt x="121907" y="376402"/>
                  </a:lnTo>
                  <a:lnTo>
                    <a:pt x="129527" y="377926"/>
                  </a:lnTo>
                  <a:lnTo>
                    <a:pt x="152387" y="377926"/>
                  </a:lnTo>
                  <a:lnTo>
                    <a:pt x="160007" y="376402"/>
                  </a:lnTo>
                  <a:lnTo>
                    <a:pt x="167627" y="374878"/>
                  </a:lnTo>
                  <a:lnTo>
                    <a:pt x="173723" y="374878"/>
                  </a:lnTo>
                  <a:lnTo>
                    <a:pt x="181343" y="371830"/>
                  </a:lnTo>
                  <a:lnTo>
                    <a:pt x="188963" y="370306"/>
                  </a:lnTo>
                  <a:lnTo>
                    <a:pt x="195059" y="367258"/>
                  </a:lnTo>
                  <a:lnTo>
                    <a:pt x="202679" y="364210"/>
                  </a:lnTo>
                  <a:lnTo>
                    <a:pt x="210299" y="361162"/>
                  </a:lnTo>
                  <a:lnTo>
                    <a:pt x="222491" y="352018"/>
                  </a:lnTo>
                  <a:lnTo>
                    <a:pt x="227050" y="347446"/>
                  </a:lnTo>
                  <a:lnTo>
                    <a:pt x="234670" y="344398"/>
                  </a:lnTo>
                  <a:lnTo>
                    <a:pt x="239242" y="338302"/>
                  </a:lnTo>
                  <a:lnTo>
                    <a:pt x="245338" y="333730"/>
                  </a:lnTo>
                  <a:lnTo>
                    <a:pt x="249910" y="326110"/>
                  </a:lnTo>
                  <a:lnTo>
                    <a:pt x="254482" y="321538"/>
                  </a:lnTo>
                  <a:lnTo>
                    <a:pt x="259054" y="315442"/>
                  </a:lnTo>
                  <a:lnTo>
                    <a:pt x="262102" y="309346"/>
                  </a:lnTo>
                  <a:lnTo>
                    <a:pt x="266674" y="301726"/>
                  </a:lnTo>
                  <a:lnTo>
                    <a:pt x="269722" y="294106"/>
                  </a:lnTo>
                  <a:lnTo>
                    <a:pt x="272770" y="288010"/>
                  </a:lnTo>
                  <a:lnTo>
                    <a:pt x="274294" y="280390"/>
                  </a:lnTo>
                  <a:lnTo>
                    <a:pt x="277342" y="274294"/>
                  </a:lnTo>
                  <a:lnTo>
                    <a:pt x="280390" y="259054"/>
                  </a:lnTo>
                  <a:lnTo>
                    <a:pt x="280390" y="252958"/>
                  </a:lnTo>
                  <a:lnTo>
                    <a:pt x="281914" y="243814"/>
                  </a:lnTo>
                  <a:lnTo>
                    <a:pt x="281914" y="228587"/>
                  </a:lnTo>
                  <a:lnTo>
                    <a:pt x="280390" y="220967"/>
                  </a:lnTo>
                  <a:lnTo>
                    <a:pt x="280390" y="213347"/>
                  </a:lnTo>
                  <a:lnTo>
                    <a:pt x="278866" y="207251"/>
                  </a:lnTo>
                  <a:lnTo>
                    <a:pt x="277342" y="199631"/>
                  </a:lnTo>
                  <a:lnTo>
                    <a:pt x="274294" y="193535"/>
                  </a:lnTo>
                  <a:lnTo>
                    <a:pt x="272770" y="185915"/>
                  </a:lnTo>
                  <a:lnTo>
                    <a:pt x="269722" y="178295"/>
                  </a:lnTo>
                  <a:lnTo>
                    <a:pt x="266674" y="172199"/>
                  </a:lnTo>
                  <a:lnTo>
                    <a:pt x="262102" y="164579"/>
                  </a:lnTo>
                  <a:lnTo>
                    <a:pt x="259054" y="158483"/>
                  </a:lnTo>
                  <a:lnTo>
                    <a:pt x="254482" y="152387"/>
                  </a:lnTo>
                  <a:lnTo>
                    <a:pt x="249910" y="147815"/>
                  </a:lnTo>
                  <a:lnTo>
                    <a:pt x="245338" y="140195"/>
                  </a:lnTo>
                  <a:lnTo>
                    <a:pt x="239242" y="135623"/>
                  </a:lnTo>
                  <a:lnTo>
                    <a:pt x="234670" y="129527"/>
                  </a:lnTo>
                  <a:lnTo>
                    <a:pt x="227050" y="126479"/>
                  </a:lnTo>
                  <a:lnTo>
                    <a:pt x="188963" y="105143"/>
                  </a:lnTo>
                  <a:lnTo>
                    <a:pt x="181343" y="102095"/>
                  </a:lnTo>
                  <a:lnTo>
                    <a:pt x="173723" y="100571"/>
                  </a:lnTo>
                  <a:lnTo>
                    <a:pt x="167627" y="97523"/>
                  </a:lnTo>
                  <a:lnTo>
                    <a:pt x="160007" y="97523"/>
                  </a:lnTo>
                  <a:lnTo>
                    <a:pt x="152387" y="96012"/>
                  </a:lnTo>
                  <a:lnTo>
                    <a:pt x="129527" y="96012"/>
                  </a:lnTo>
                  <a:lnTo>
                    <a:pt x="121907" y="97523"/>
                  </a:lnTo>
                  <a:lnTo>
                    <a:pt x="114287" y="97523"/>
                  </a:lnTo>
                  <a:lnTo>
                    <a:pt x="106667" y="100571"/>
                  </a:lnTo>
                  <a:lnTo>
                    <a:pt x="100571" y="102095"/>
                  </a:lnTo>
                  <a:lnTo>
                    <a:pt x="92951" y="105143"/>
                  </a:lnTo>
                  <a:lnTo>
                    <a:pt x="85331" y="106667"/>
                  </a:lnTo>
                  <a:lnTo>
                    <a:pt x="79235" y="109715"/>
                  </a:lnTo>
                  <a:lnTo>
                    <a:pt x="71615" y="112763"/>
                  </a:lnTo>
                  <a:lnTo>
                    <a:pt x="47244" y="131051"/>
                  </a:lnTo>
                  <a:lnTo>
                    <a:pt x="42672" y="135623"/>
                  </a:lnTo>
                  <a:lnTo>
                    <a:pt x="36576" y="140195"/>
                  </a:lnTo>
                  <a:lnTo>
                    <a:pt x="32004" y="147815"/>
                  </a:lnTo>
                  <a:lnTo>
                    <a:pt x="27432" y="152387"/>
                  </a:lnTo>
                  <a:lnTo>
                    <a:pt x="18288" y="164579"/>
                  </a:lnTo>
                  <a:lnTo>
                    <a:pt x="15240" y="172199"/>
                  </a:lnTo>
                  <a:lnTo>
                    <a:pt x="12192" y="178295"/>
                  </a:lnTo>
                  <a:lnTo>
                    <a:pt x="6096" y="193535"/>
                  </a:lnTo>
                  <a:lnTo>
                    <a:pt x="4572" y="199631"/>
                  </a:lnTo>
                  <a:lnTo>
                    <a:pt x="3048" y="207251"/>
                  </a:lnTo>
                  <a:lnTo>
                    <a:pt x="1524" y="213347"/>
                  </a:lnTo>
                  <a:lnTo>
                    <a:pt x="0" y="220967"/>
                  </a:lnTo>
                  <a:lnTo>
                    <a:pt x="0" y="236207"/>
                  </a:lnTo>
                </a:path>
                <a:path w="281940" h="498475">
                  <a:moveTo>
                    <a:pt x="50292" y="0"/>
                  </a:moveTo>
                  <a:lnTo>
                    <a:pt x="50292" y="68580"/>
                  </a:lnTo>
                </a:path>
                <a:path w="281940" h="498475">
                  <a:moveTo>
                    <a:pt x="141719" y="0"/>
                  </a:moveTo>
                  <a:lnTo>
                    <a:pt x="141719" y="45720"/>
                  </a:lnTo>
                </a:path>
                <a:path w="281940" h="498475">
                  <a:moveTo>
                    <a:pt x="231622" y="0"/>
                  </a:moveTo>
                  <a:lnTo>
                    <a:pt x="231622" y="68580"/>
                  </a:lnTo>
                </a:path>
              </a:pathLst>
            </a:custGeom>
            <a:ln w="11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67393" y="7807128"/>
              <a:ext cx="150190" cy="148678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5963437" y="7704696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29" y="178295"/>
                  </a:moveTo>
                  <a:lnTo>
                    <a:pt x="353529" y="185915"/>
                  </a:lnTo>
                  <a:lnTo>
                    <a:pt x="352005" y="195059"/>
                  </a:lnTo>
                  <a:lnTo>
                    <a:pt x="352005" y="204203"/>
                  </a:lnTo>
                  <a:lnTo>
                    <a:pt x="348957" y="219443"/>
                  </a:lnTo>
                  <a:lnTo>
                    <a:pt x="345909" y="228587"/>
                  </a:lnTo>
                  <a:lnTo>
                    <a:pt x="344385" y="236207"/>
                  </a:lnTo>
                  <a:lnTo>
                    <a:pt x="341337" y="243827"/>
                  </a:lnTo>
                  <a:lnTo>
                    <a:pt x="338289" y="252958"/>
                  </a:lnTo>
                  <a:lnTo>
                    <a:pt x="333717" y="260578"/>
                  </a:lnTo>
                  <a:lnTo>
                    <a:pt x="330669" y="266674"/>
                  </a:lnTo>
                  <a:lnTo>
                    <a:pt x="324573" y="274294"/>
                  </a:lnTo>
                  <a:lnTo>
                    <a:pt x="320001" y="281914"/>
                  </a:lnTo>
                  <a:lnTo>
                    <a:pt x="292582" y="312394"/>
                  </a:lnTo>
                  <a:lnTo>
                    <a:pt x="257530" y="336778"/>
                  </a:lnTo>
                  <a:lnTo>
                    <a:pt x="249910" y="339826"/>
                  </a:lnTo>
                  <a:lnTo>
                    <a:pt x="234670" y="345922"/>
                  </a:lnTo>
                  <a:lnTo>
                    <a:pt x="227050" y="347446"/>
                  </a:lnTo>
                  <a:lnTo>
                    <a:pt x="217906" y="350494"/>
                  </a:lnTo>
                  <a:lnTo>
                    <a:pt x="210286" y="352018"/>
                  </a:lnTo>
                  <a:lnTo>
                    <a:pt x="202666" y="355066"/>
                  </a:lnTo>
                  <a:lnTo>
                    <a:pt x="150863" y="355066"/>
                  </a:lnTo>
                  <a:lnTo>
                    <a:pt x="143243" y="352018"/>
                  </a:lnTo>
                  <a:lnTo>
                    <a:pt x="135623" y="350494"/>
                  </a:lnTo>
                  <a:lnTo>
                    <a:pt x="126479" y="347446"/>
                  </a:lnTo>
                  <a:lnTo>
                    <a:pt x="118859" y="345922"/>
                  </a:lnTo>
                  <a:lnTo>
                    <a:pt x="103619" y="339826"/>
                  </a:lnTo>
                  <a:lnTo>
                    <a:pt x="67043" y="318490"/>
                  </a:lnTo>
                  <a:lnTo>
                    <a:pt x="33515" y="281914"/>
                  </a:lnTo>
                  <a:lnTo>
                    <a:pt x="27419" y="274294"/>
                  </a:lnTo>
                  <a:lnTo>
                    <a:pt x="22847" y="266674"/>
                  </a:lnTo>
                  <a:lnTo>
                    <a:pt x="19799" y="260578"/>
                  </a:lnTo>
                  <a:lnTo>
                    <a:pt x="16751" y="252958"/>
                  </a:lnTo>
                  <a:lnTo>
                    <a:pt x="12179" y="243827"/>
                  </a:lnTo>
                  <a:lnTo>
                    <a:pt x="9131" y="236207"/>
                  </a:lnTo>
                  <a:lnTo>
                    <a:pt x="7607" y="228587"/>
                  </a:lnTo>
                  <a:lnTo>
                    <a:pt x="6096" y="219443"/>
                  </a:lnTo>
                  <a:lnTo>
                    <a:pt x="3048" y="211823"/>
                  </a:lnTo>
                  <a:lnTo>
                    <a:pt x="1524" y="204203"/>
                  </a:lnTo>
                  <a:lnTo>
                    <a:pt x="0" y="195059"/>
                  </a:lnTo>
                  <a:lnTo>
                    <a:pt x="0" y="161531"/>
                  </a:lnTo>
                  <a:lnTo>
                    <a:pt x="1524" y="152387"/>
                  </a:lnTo>
                  <a:lnTo>
                    <a:pt x="3048" y="144767"/>
                  </a:lnTo>
                  <a:lnTo>
                    <a:pt x="6096" y="137147"/>
                  </a:lnTo>
                  <a:lnTo>
                    <a:pt x="7607" y="128003"/>
                  </a:lnTo>
                  <a:lnTo>
                    <a:pt x="9131" y="120383"/>
                  </a:lnTo>
                  <a:lnTo>
                    <a:pt x="12179" y="112763"/>
                  </a:lnTo>
                  <a:lnTo>
                    <a:pt x="16751" y="105143"/>
                  </a:lnTo>
                  <a:lnTo>
                    <a:pt x="22847" y="89916"/>
                  </a:lnTo>
                  <a:lnTo>
                    <a:pt x="27419" y="82296"/>
                  </a:lnTo>
                  <a:lnTo>
                    <a:pt x="33515" y="74676"/>
                  </a:lnTo>
                  <a:lnTo>
                    <a:pt x="42659" y="62484"/>
                  </a:lnTo>
                  <a:lnTo>
                    <a:pt x="60947" y="44196"/>
                  </a:lnTo>
                  <a:lnTo>
                    <a:pt x="67043" y="39624"/>
                  </a:lnTo>
                  <a:lnTo>
                    <a:pt x="73139" y="33528"/>
                  </a:lnTo>
                  <a:lnTo>
                    <a:pt x="80759" y="28956"/>
                  </a:lnTo>
                  <a:lnTo>
                    <a:pt x="88379" y="25908"/>
                  </a:lnTo>
                  <a:lnTo>
                    <a:pt x="103619" y="16764"/>
                  </a:lnTo>
                  <a:lnTo>
                    <a:pt x="118859" y="10668"/>
                  </a:lnTo>
                  <a:lnTo>
                    <a:pt x="126479" y="7620"/>
                  </a:lnTo>
                  <a:lnTo>
                    <a:pt x="135623" y="6096"/>
                  </a:lnTo>
                  <a:lnTo>
                    <a:pt x="143243" y="4572"/>
                  </a:lnTo>
                  <a:lnTo>
                    <a:pt x="150863" y="3048"/>
                  </a:lnTo>
                  <a:lnTo>
                    <a:pt x="159994" y="1524"/>
                  </a:lnTo>
                  <a:lnTo>
                    <a:pt x="169138" y="0"/>
                  </a:lnTo>
                  <a:lnTo>
                    <a:pt x="185902" y="0"/>
                  </a:lnTo>
                  <a:lnTo>
                    <a:pt x="193522" y="1524"/>
                  </a:lnTo>
                  <a:lnTo>
                    <a:pt x="201142" y="3048"/>
                  </a:lnTo>
                  <a:lnTo>
                    <a:pt x="210286" y="4572"/>
                  </a:lnTo>
                  <a:lnTo>
                    <a:pt x="217906" y="6096"/>
                  </a:lnTo>
                  <a:lnTo>
                    <a:pt x="227050" y="7620"/>
                  </a:lnTo>
                  <a:lnTo>
                    <a:pt x="234670" y="10668"/>
                  </a:lnTo>
                  <a:lnTo>
                    <a:pt x="249910" y="16764"/>
                  </a:lnTo>
                  <a:lnTo>
                    <a:pt x="265150" y="25908"/>
                  </a:lnTo>
                  <a:lnTo>
                    <a:pt x="272770" y="28956"/>
                  </a:lnTo>
                  <a:lnTo>
                    <a:pt x="278866" y="33528"/>
                  </a:lnTo>
                  <a:lnTo>
                    <a:pt x="284962" y="39624"/>
                  </a:lnTo>
                  <a:lnTo>
                    <a:pt x="292582" y="44196"/>
                  </a:lnTo>
                  <a:lnTo>
                    <a:pt x="310857" y="62484"/>
                  </a:lnTo>
                  <a:lnTo>
                    <a:pt x="320001" y="74676"/>
                  </a:lnTo>
                  <a:lnTo>
                    <a:pt x="324573" y="82296"/>
                  </a:lnTo>
                  <a:lnTo>
                    <a:pt x="330669" y="89916"/>
                  </a:lnTo>
                  <a:lnTo>
                    <a:pt x="333717" y="97536"/>
                  </a:lnTo>
                  <a:lnTo>
                    <a:pt x="338289" y="105143"/>
                  </a:lnTo>
                  <a:lnTo>
                    <a:pt x="344385" y="120383"/>
                  </a:lnTo>
                  <a:lnTo>
                    <a:pt x="345909" y="128003"/>
                  </a:lnTo>
                  <a:lnTo>
                    <a:pt x="348957" y="137147"/>
                  </a:lnTo>
                  <a:lnTo>
                    <a:pt x="352005" y="152387"/>
                  </a:lnTo>
                  <a:lnTo>
                    <a:pt x="352005" y="161531"/>
                  </a:lnTo>
                  <a:lnTo>
                    <a:pt x="353529" y="169151"/>
                  </a:lnTo>
                  <a:lnTo>
                    <a:pt x="353529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6502882" y="7515732"/>
              <a:ext cx="60960" cy="18415"/>
            </a:xfrm>
            <a:custGeom>
              <a:avLst/>
              <a:gdLst/>
              <a:ahLst/>
              <a:cxnLst/>
              <a:rect l="l" t="t" r="r" b="b"/>
              <a:pathLst>
                <a:path w="60959" h="18415">
                  <a:moveTo>
                    <a:pt x="15240" y="0"/>
                  </a:moveTo>
                  <a:lnTo>
                    <a:pt x="10668" y="0"/>
                  </a:lnTo>
                  <a:lnTo>
                    <a:pt x="9144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4572" y="3048"/>
                  </a:lnTo>
                  <a:lnTo>
                    <a:pt x="4572" y="4572"/>
                  </a:lnTo>
                  <a:lnTo>
                    <a:pt x="3048" y="6096"/>
                  </a:lnTo>
                  <a:lnTo>
                    <a:pt x="1524" y="6096"/>
                  </a:lnTo>
                  <a:lnTo>
                    <a:pt x="0" y="7620"/>
                  </a:lnTo>
                  <a:lnTo>
                    <a:pt x="0" y="9144"/>
                  </a:lnTo>
                </a:path>
                <a:path w="60959" h="18415">
                  <a:moveTo>
                    <a:pt x="15240" y="0"/>
                  </a:moveTo>
                  <a:lnTo>
                    <a:pt x="21336" y="0"/>
                  </a:lnTo>
                  <a:lnTo>
                    <a:pt x="21336" y="1524"/>
                  </a:lnTo>
                  <a:lnTo>
                    <a:pt x="22860" y="1524"/>
                  </a:lnTo>
                  <a:lnTo>
                    <a:pt x="24384" y="3048"/>
                  </a:lnTo>
                  <a:lnTo>
                    <a:pt x="25908" y="3048"/>
                  </a:lnTo>
                  <a:lnTo>
                    <a:pt x="25908" y="4572"/>
                  </a:lnTo>
                  <a:lnTo>
                    <a:pt x="27432" y="6096"/>
                  </a:lnTo>
                  <a:lnTo>
                    <a:pt x="28956" y="6096"/>
                  </a:lnTo>
                  <a:lnTo>
                    <a:pt x="28956" y="7620"/>
                  </a:lnTo>
                  <a:lnTo>
                    <a:pt x="30480" y="9144"/>
                  </a:lnTo>
                </a:path>
                <a:path w="60959" h="18415">
                  <a:moveTo>
                    <a:pt x="45720" y="18288"/>
                  </a:moveTo>
                  <a:lnTo>
                    <a:pt x="45720" y="16764"/>
                  </a:lnTo>
                </a:path>
                <a:path w="60959" h="18415">
                  <a:moveTo>
                    <a:pt x="45720" y="18288"/>
                  </a:moveTo>
                  <a:lnTo>
                    <a:pt x="44196" y="18288"/>
                  </a:lnTo>
                  <a:lnTo>
                    <a:pt x="44196" y="16764"/>
                  </a:lnTo>
                  <a:lnTo>
                    <a:pt x="39624" y="16764"/>
                  </a:lnTo>
                  <a:lnTo>
                    <a:pt x="38100" y="15240"/>
                  </a:lnTo>
                  <a:lnTo>
                    <a:pt x="36576" y="13716"/>
                  </a:lnTo>
                  <a:lnTo>
                    <a:pt x="35052" y="13716"/>
                  </a:lnTo>
                  <a:lnTo>
                    <a:pt x="35052" y="12192"/>
                  </a:lnTo>
                  <a:lnTo>
                    <a:pt x="32004" y="10668"/>
                  </a:lnTo>
                  <a:lnTo>
                    <a:pt x="30480" y="9144"/>
                  </a:lnTo>
                </a:path>
                <a:path w="60959" h="18415">
                  <a:moveTo>
                    <a:pt x="45720" y="18288"/>
                  </a:moveTo>
                  <a:lnTo>
                    <a:pt x="47244" y="16764"/>
                  </a:lnTo>
                </a:path>
                <a:path w="60959" h="18415">
                  <a:moveTo>
                    <a:pt x="47244" y="18288"/>
                  </a:moveTo>
                  <a:lnTo>
                    <a:pt x="47244" y="16764"/>
                  </a:lnTo>
                  <a:lnTo>
                    <a:pt x="53340" y="16764"/>
                  </a:lnTo>
                  <a:lnTo>
                    <a:pt x="53340" y="15240"/>
                  </a:lnTo>
                  <a:lnTo>
                    <a:pt x="54864" y="15240"/>
                  </a:lnTo>
                  <a:lnTo>
                    <a:pt x="54864" y="13716"/>
                  </a:lnTo>
                  <a:lnTo>
                    <a:pt x="57912" y="13716"/>
                  </a:lnTo>
                  <a:lnTo>
                    <a:pt x="57912" y="12192"/>
                  </a:lnTo>
                  <a:lnTo>
                    <a:pt x="59436" y="10668"/>
                  </a:lnTo>
                  <a:lnTo>
                    <a:pt x="60960" y="10668"/>
                  </a:lnTo>
                  <a:lnTo>
                    <a:pt x="60960" y="91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 txBox="1"/>
          <p:nvPr/>
        </p:nvSpPr>
        <p:spPr>
          <a:xfrm>
            <a:off x="4352188" y="7280976"/>
            <a:ext cx="7810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latin typeface="Arial Rounded MT Bold"/>
                <a:cs typeface="Arial Rounded MT Bold"/>
              </a:rPr>
              <a:t>K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4894686" y="7280976"/>
            <a:ext cx="6858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latin typeface="Arial Rounded MT Bold"/>
                <a:cs typeface="Arial Rounded MT Bold"/>
              </a:rPr>
              <a:t>L</a:t>
            </a:r>
            <a:endParaRPr sz="550">
              <a:latin typeface="Arial Rounded MT Bold"/>
              <a:cs typeface="Arial Rounded MT Bold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5382326" y="7280976"/>
            <a:ext cx="8509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latin typeface="Arial Rounded MT Bold"/>
                <a:cs typeface="Arial Rounded MT Bold"/>
              </a:rPr>
              <a:t>M</a:t>
            </a:r>
            <a:endParaRPr sz="550">
              <a:latin typeface="Arial Rounded MT Bold"/>
              <a:cs typeface="Arial Rounded MT Bold"/>
            </a:endParaRPr>
          </a:p>
        </p:txBody>
      </p:sp>
      <p:graphicFrame>
        <p:nvGraphicFramePr>
          <p:cNvPr id="146" name="object 146" descr=""/>
          <p:cNvGraphicFramePr>
            <a:graphicFrameLocks noGrp="1"/>
          </p:cNvGraphicFramePr>
          <p:nvPr/>
        </p:nvGraphicFramePr>
        <p:xfrm>
          <a:off x="4706575" y="8116474"/>
          <a:ext cx="1471930" cy="81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030"/>
                <a:gridCol w="714375"/>
              </a:tblGrid>
              <a:tr h="135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530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652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Y/</a:t>
                      </a:r>
                      <a:r>
                        <a:rPr dirty="0" sz="600">
                          <a:latin typeface="Symbol"/>
                          <a:cs typeface="Symbol"/>
                        </a:rPr>
                        <a:t></a:t>
                      </a:r>
                      <a:r>
                        <a:rPr dirty="0" sz="6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6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/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latin typeface="Arial"/>
                          <a:cs typeface="Arial"/>
                        </a:rPr>
                        <a:t>230</a:t>
                      </a:r>
                      <a:r>
                        <a:rPr dirty="0" sz="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V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85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1.15/2.0</a:t>
                      </a:r>
                      <a:r>
                        <a:rPr dirty="0" sz="6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0.25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kW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65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6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0.74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730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589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1340</a:t>
                      </a:r>
                      <a:r>
                        <a:rPr dirty="0" sz="6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rpm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Hz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159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5255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U2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95V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85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1.9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52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6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B/F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20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7" name="object 147" descr=""/>
          <p:cNvSpPr txBox="1"/>
          <p:nvPr/>
        </p:nvSpPr>
        <p:spPr>
          <a:xfrm>
            <a:off x="6438366" y="8680753"/>
            <a:ext cx="257175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20" b="1">
                <a:latin typeface="Arial Rounded MT Bold"/>
                <a:cs typeface="Arial Rounded MT Bold"/>
              </a:rPr>
              <a:t>2708</a:t>
            </a:r>
            <a:endParaRPr sz="750">
              <a:latin typeface="Arial Rounded MT Bold"/>
              <a:cs typeface="Arial Rounded MT Bold"/>
            </a:endParaRPr>
          </a:p>
        </p:txBody>
      </p:sp>
      <p:grpSp>
        <p:nvGrpSpPr>
          <p:cNvPr id="148" name="object 148" descr=""/>
          <p:cNvGrpSpPr/>
          <p:nvPr/>
        </p:nvGrpSpPr>
        <p:grpSpPr>
          <a:xfrm>
            <a:off x="4222406" y="8630449"/>
            <a:ext cx="318770" cy="317500"/>
            <a:chOff x="4222406" y="8630449"/>
            <a:chExt cx="318770" cy="317500"/>
          </a:xfrm>
        </p:grpSpPr>
        <p:pic>
          <p:nvPicPr>
            <p:cNvPr id="149" name="object 14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1362" y="8724925"/>
              <a:ext cx="265150" cy="126492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4223168" y="8631211"/>
              <a:ext cx="317500" cy="315595"/>
            </a:xfrm>
            <a:custGeom>
              <a:avLst/>
              <a:gdLst/>
              <a:ahLst/>
              <a:cxnLst/>
              <a:rect l="l" t="t" r="r" b="b"/>
              <a:pathLst>
                <a:path w="317500" h="315595">
                  <a:moveTo>
                    <a:pt x="0" y="156959"/>
                  </a:moveTo>
                  <a:lnTo>
                    <a:pt x="316966" y="158483"/>
                  </a:lnTo>
                </a:path>
                <a:path w="317500" h="315595">
                  <a:moveTo>
                    <a:pt x="0" y="175247"/>
                  </a:moveTo>
                  <a:lnTo>
                    <a:pt x="315442" y="176771"/>
                  </a:lnTo>
                </a:path>
                <a:path w="317500" h="315595">
                  <a:moveTo>
                    <a:pt x="3048" y="193535"/>
                  </a:moveTo>
                  <a:lnTo>
                    <a:pt x="312394" y="193535"/>
                  </a:lnTo>
                </a:path>
                <a:path w="317500" h="315595">
                  <a:moveTo>
                    <a:pt x="9144" y="211823"/>
                  </a:moveTo>
                  <a:lnTo>
                    <a:pt x="307822" y="211823"/>
                  </a:lnTo>
                </a:path>
                <a:path w="317500" h="315595">
                  <a:moveTo>
                    <a:pt x="12192" y="220967"/>
                  </a:moveTo>
                  <a:lnTo>
                    <a:pt x="303250" y="220967"/>
                  </a:lnTo>
                </a:path>
                <a:path w="317500" h="315595">
                  <a:moveTo>
                    <a:pt x="16764" y="230111"/>
                  </a:moveTo>
                  <a:lnTo>
                    <a:pt x="298678" y="230111"/>
                  </a:lnTo>
                </a:path>
                <a:path w="317500" h="315595">
                  <a:moveTo>
                    <a:pt x="18288" y="234670"/>
                  </a:moveTo>
                  <a:lnTo>
                    <a:pt x="297154" y="234670"/>
                  </a:lnTo>
                </a:path>
                <a:path w="317500" h="315595">
                  <a:moveTo>
                    <a:pt x="27432" y="248386"/>
                  </a:moveTo>
                  <a:lnTo>
                    <a:pt x="288010" y="248386"/>
                  </a:lnTo>
                </a:path>
                <a:path w="317500" h="315595">
                  <a:moveTo>
                    <a:pt x="30480" y="252958"/>
                  </a:moveTo>
                  <a:lnTo>
                    <a:pt x="284962" y="252958"/>
                  </a:lnTo>
                </a:path>
                <a:path w="317500" h="315595">
                  <a:moveTo>
                    <a:pt x="35052" y="257530"/>
                  </a:moveTo>
                  <a:lnTo>
                    <a:pt x="281914" y="257530"/>
                  </a:lnTo>
                </a:path>
                <a:path w="317500" h="315595">
                  <a:moveTo>
                    <a:pt x="47244" y="271246"/>
                  </a:moveTo>
                  <a:lnTo>
                    <a:pt x="269722" y="271246"/>
                  </a:lnTo>
                </a:path>
                <a:path w="317500" h="315595">
                  <a:moveTo>
                    <a:pt x="51816" y="274294"/>
                  </a:moveTo>
                  <a:lnTo>
                    <a:pt x="265150" y="274294"/>
                  </a:lnTo>
                </a:path>
                <a:path w="317500" h="315595">
                  <a:moveTo>
                    <a:pt x="57912" y="280390"/>
                  </a:moveTo>
                  <a:lnTo>
                    <a:pt x="259054" y="280390"/>
                  </a:lnTo>
                </a:path>
                <a:path w="317500" h="315595">
                  <a:moveTo>
                    <a:pt x="62484" y="284962"/>
                  </a:moveTo>
                  <a:lnTo>
                    <a:pt x="252958" y="284962"/>
                  </a:lnTo>
                </a:path>
                <a:path w="317500" h="315595">
                  <a:moveTo>
                    <a:pt x="86855" y="298678"/>
                  </a:moveTo>
                  <a:lnTo>
                    <a:pt x="230098" y="298678"/>
                  </a:lnTo>
                </a:path>
                <a:path w="317500" h="315595">
                  <a:moveTo>
                    <a:pt x="95999" y="303250"/>
                  </a:moveTo>
                  <a:lnTo>
                    <a:pt x="220967" y="303250"/>
                  </a:lnTo>
                </a:path>
                <a:path w="317500" h="315595">
                  <a:moveTo>
                    <a:pt x="108191" y="306298"/>
                  </a:moveTo>
                  <a:lnTo>
                    <a:pt x="208775" y="306298"/>
                  </a:lnTo>
                </a:path>
                <a:path w="317500" h="315595">
                  <a:moveTo>
                    <a:pt x="124955" y="310870"/>
                  </a:moveTo>
                  <a:lnTo>
                    <a:pt x="192011" y="312394"/>
                  </a:lnTo>
                </a:path>
                <a:path w="317500" h="315595">
                  <a:moveTo>
                    <a:pt x="0" y="156959"/>
                  </a:moveTo>
                  <a:lnTo>
                    <a:pt x="316966" y="158483"/>
                  </a:lnTo>
                </a:path>
                <a:path w="317500" h="315595">
                  <a:moveTo>
                    <a:pt x="0" y="140195"/>
                  </a:moveTo>
                  <a:lnTo>
                    <a:pt x="316966" y="140195"/>
                  </a:lnTo>
                </a:path>
                <a:path w="317500" h="315595">
                  <a:moveTo>
                    <a:pt x="3048" y="120383"/>
                  </a:moveTo>
                  <a:lnTo>
                    <a:pt x="312394" y="121907"/>
                  </a:lnTo>
                </a:path>
                <a:path w="317500" h="315595">
                  <a:moveTo>
                    <a:pt x="9144" y="102095"/>
                  </a:moveTo>
                  <a:lnTo>
                    <a:pt x="307822" y="103619"/>
                  </a:lnTo>
                </a:path>
                <a:path w="317500" h="315595">
                  <a:moveTo>
                    <a:pt x="12192" y="94475"/>
                  </a:moveTo>
                  <a:lnTo>
                    <a:pt x="303250" y="94475"/>
                  </a:lnTo>
                </a:path>
                <a:path w="317500" h="315595">
                  <a:moveTo>
                    <a:pt x="16764" y="85331"/>
                  </a:moveTo>
                  <a:lnTo>
                    <a:pt x="298678" y="85331"/>
                  </a:lnTo>
                </a:path>
                <a:path w="317500" h="315595">
                  <a:moveTo>
                    <a:pt x="18288" y="80772"/>
                  </a:moveTo>
                  <a:lnTo>
                    <a:pt x="297154" y="82296"/>
                  </a:lnTo>
                </a:path>
                <a:path w="317500" h="315595">
                  <a:moveTo>
                    <a:pt x="27432" y="67056"/>
                  </a:moveTo>
                  <a:lnTo>
                    <a:pt x="288010" y="67056"/>
                  </a:lnTo>
                </a:path>
                <a:path w="317500" h="315595">
                  <a:moveTo>
                    <a:pt x="30480" y="62484"/>
                  </a:moveTo>
                  <a:lnTo>
                    <a:pt x="284962" y="62484"/>
                  </a:lnTo>
                </a:path>
                <a:path w="317500" h="315595">
                  <a:moveTo>
                    <a:pt x="35052" y="56388"/>
                  </a:moveTo>
                  <a:lnTo>
                    <a:pt x="281914" y="57912"/>
                  </a:lnTo>
                </a:path>
                <a:path w="317500" h="315595">
                  <a:moveTo>
                    <a:pt x="51816" y="39624"/>
                  </a:moveTo>
                  <a:lnTo>
                    <a:pt x="265150" y="39624"/>
                  </a:lnTo>
                </a:path>
                <a:path w="317500" h="315595">
                  <a:moveTo>
                    <a:pt x="47244" y="44196"/>
                  </a:moveTo>
                  <a:lnTo>
                    <a:pt x="269722" y="44196"/>
                  </a:lnTo>
                </a:path>
                <a:path w="317500" h="315595">
                  <a:moveTo>
                    <a:pt x="62484" y="30480"/>
                  </a:moveTo>
                  <a:lnTo>
                    <a:pt x="252958" y="30480"/>
                  </a:lnTo>
                </a:path>
                <a:path w="317500" h="315595">
                  <a:moveTo>
                    <a:pt x="57912" y="35052"/>
                  </a:moveTo>
                  <a:lnTo>
                    <a:pt x="259054" y="36576"/>
                  </a:lnTo>
                </a:path>
                <a:path w="317500" h="315595">
                  <a:moveTo>
                    <a:pt x="95999" y="12192"/>
                  </a:moveTo>
                  <a:lnTo>
                    <a:pt x="220967" y="12192"/>
                  </a:lnTo>
                </a:path>
                <a:path w="317500" h="315595">
                  <a:moveTo>
                    <a:pt x="85331" y="16764"/>
                  </a:moveTo>
                  <a:lnTo>
                    <a:pt x="230098" y="18288"/>
                  </a:lnTo>
                </a:path>
                <a:path w="317500" h="315595">
                  <a:moveTo>
                    <a:pt x="124955" y="3048"/>
                  </a:moveTo>
                  <a:lnTo>
                    <a:pt x="192011" y="4572"/>
                  </a:lnTo>
                </a:path>
                <a:path w="317500" h="315595">
                  <a:moveTo>
                    <a:pt x="108191" y="7620"/>
                  </a:moveTo>
                  <a:lnTo>
                    <a:pt x="208775" y="7620"/>
                  </a:lnTo>
                </a:path>
                <a:path w="317500" h="315595">
                  <a:moveTo>
                    <a:pt x="230098" y="16764"/>
                  </a:moveTo>
                  <a:lnTo>
                    <a:pt x="222491" y="13716"/>
                  </a:lnTo>
                  <a:lnTo>
                    <a:pt x="214871" y="10668"/>
                  </a:lnTo>
                  <a:lnTo>
                    <a:pt x="207251" y="7620"/>
                  </a:lnTo>
                  <a:lnTo>
                    <a:pt x="201155" y="6096"/>
                  </a:lnTo>
                  <a:lnTo>
                    <a:pt x="192011" y="4572"/>
                  </a:lnTo>
                  <a:lnTo>
                    <a:pt x="185915" y="1524"/>
                  </a:lnTo>
                  <a:lnTo>
                    <a:pt x="170675" y="1524"/>
                  </a:lnTo>
                  <a:lnTo>
                    <a:pt x="161531" y="0"/>
                  </a:lnTo>
                  <a:lnTo>
                    <a:pt x="153911" y="0"/>
                  </a:lnTo>
                  <a:lnTo>
                    <a:pt x="146291" y="1524"/>
                  </a:lnTo>
                  <a:lnTo>
                    <a:pt x="138671" y="1524"/>
                  </a:lnTo>
                  <a:lnTo>
                    <a:pt x="131051" y="3048"/>
                  </a:lnTo>
                  <a:lnTo>
                    <a:pt x="108191" y="7620"/>
                  </a:lnTo>
                  <a:lnTo>
                    <a:pt x="100571" y="10668"/>
                  </a:lnTo>
                  <a:lnTo>
                    <a:pt x="92951" y="13716"/>
                  </a:lnTo>
                  <a:lnTo>
                    <a:pt x="85331" y="18288"/>
                  </a:lnTo>
                </a:path>
                <a:path w="317500" h="315595">
                  <a:moveTo>
                    <a:pt x="86855" y="298678"/>
                  </a:moveTo>
                  <a:lnTo>
                    <a:pt x="92951" y="301726"/>
                  </a:lnTo>
                  <a:lnTo>
                    <a:pt x="100571" y="304774"/>
                  </a:lnTo>
                  <a:lnTo>
                    <a:pt x="108191" y="306298"/>
                  </a:lnTo>
                  <a:lnTo>
                    <a:pt x="115811" y="309346"/>
                  </a:lnTo>
                  <a:lnTo>
                    <a:pt x="123431" y="310870"/>
                  </a:lnTo>
                  <a:lnTo>
                    <a:pt x="131051" y="313918"/>
                  </a:lnTo>
                  <a:lnTo>
                    <a:pt x="138671" y="313918"/>
                  </a:lnTo>
                  <a:lnTo>
                    <a:pt x="146291" y="315442"/>
                  </a:lnTo>
                  <a:lnTo>
                    <a:pt x="170675" y="315442"/>
                  </a:lnTo>
                  <a:lnTo>
                    <a:pt x="178295" y="313918"/>
                  </a:lnTo>
                  <a:lnTo>
                    <a:pt x="185915" y="313918"/>
                  </a:lnTo>
                  <a:lnTo>
                    <a:pt x="193535" y="310870"/>
                  </a:lnTo>
                  <a:lnTo>
                    <a:pt x="201155" y="309346"/>
                  </a:lnTo>
                  <a:lnTo>
                    <a:pt x="208775" y="306298"/>
                  </a:lnTo>
                  <a:lnTo>
                    <a:pt x="216395" y="304774"/>
                  </a:lnTo>
                  <a:lnTo>
                    <a:pt x="224015" y="301726"/>
                  </a:lnTo>
                  <a:lnTo>
                    <a:pt x="230098" y="298678"/>
                  </a:lnTo>
                </a:path>
                <a:path w="317500" h="315595">
                  <a:moveTo>
                    <a:pt x="193535" y="118859"/>
                  </a:moveTo>
                  <a:lnTo>
                    <a:pt x="192011" y="118859"/>
                  </a:lnTo>
                </a:path>
                <a:path w="317500" h="315595">
                  <a:moveTo>
                    <a:pt x="166103" y="115811"/>
                  </a:moveTo>
                  <a:lnTo>
                    <a:pt x="132575" y="115811"/>
                  </a:lnTo>
                </a:path>
                <a:path w="317500" h="315595">
                  <a:moveTo>
                    <a:pt x="132575" y="219443"/>
                  </a:moveTo>
                  <a:lnTo>
                    <a:pt x="166103" y="219443"/>
                  </a:lnTo>
                </a:path>
                <a:path w="317500" h="315595">
                  <a:moveTo>
                    <a:pt x="120383" y="195059"/>
                  </a:moveTo>
                  <a:lnTo>
                    <a:pt x="86855" y="196583"/>
                  </a:lnTo>
                </a:path>
                <a:path w="317500" h="315595">
                  <a:moveTo>
                    <a:pt x="28956" y="195059"/>
                  </a:moveTo>
                  <a:lnTo>
                    <a:pt x="64008" y="196583"/>
                  </a:lnTo>
                </a:path>
                <a:path w="317500" h="315595">
                  <a:moveTo>
                    <a:pt x="28956" y="94475"/>
                  </a:moveTo>
                  <a:lnTo>
                    <a:pt x="64008" y="94475"/>
                  </a:lnTo>
                </a:path>
                <a:path w="317500" h="315595">
                  <a:moveTo>
                    <a:pt x="62484" y="30480"/>
                  </a:moveTo>
                  <a:lnTo>
                    <a:pt x="47244" y="44196"/>
                  </a:lnTo>
                </a:path>
                <a:path w="317500" h="315595">
                  <a:moveTo>
                    <a:pt x="33528" y="56388"/>
                  </a:moveTo>
                  <a:lnTo>
                    <a:pt x="27432" y="67056"/>
                  </a:lnTo>
                </a:path>
                <a:path w="317500" h="315595">
                  <a:moveTo>
                    <a:pt x="18288" y="80772"/>
                  </a:moveTo>
                  <a:lnTo>
                    <a:pt x="16764" y="85331"/>
                  </a:lnTo>
                </a:path>
                <a:path w="317500" h="315595">
                  <a:moveTo>
                    <a:pt x="298678" y="85331"/>
                  </a:moveTo>
                  <a:lnTo>
                    <a:pt x="295630" y="80772"/>
                  </a:lnTo>
                </a:path>
                <a:path w="317500" h="315595">
                  <a:moveTo>
                    <a:pt x="288010" y="67056"/>
                  </a:moveTo>
                  <a:lnTo>
                    <a:pt x="281914" y="56388"/>
                  </a:lnTo>
                </a:path>
                <a:path w="317500" h="315595">
                  <a:moveTo>
                    <a:pt x="269722" y="44196"/>
                  </a:moveTo>
                  <a:lnTo>
                    <a:pt x="252958" y="30480"/>
                  </a:lnTo>
                </a:path>
                <a:path w="317500" h="315595">
                  <a:moveTo>
                    <a:pt x="16764" y="230111"/>
                  </a:moveTo>
                  <a:lnTo>
                    <a:pt x="18288" y="234670"/>
                  </a:lnTo>
                </a:path>
                <a:path w="317500" h="315595">
                  <a:moveTo>
                    <a:pt x="27432" y="248386"/>
                  </a:moveTo>
                  <a:lnTo>
                    <a:pt x="33528" y="257530"/>
                  </a:lnTo>
                </a:path>
                <a:path w="317500" h="315595">
                  <a:moveTo>
                    <a:pt x="47244" y="271246"/>
                  </a:moveTo>
                  <a:lnTo>
                    <a:pt x="62484" y="284962"/>
                  </a:lnTo>
                </a:path>
                <a:path w="317500" h="315595">
                  <a:moveTo>
                    <a:pt x="295630" y="234670"/>
                  </a:moveTo>
                  <a:lnTo>
                    <a:pt x="298678" y="230111"/>
                  </a:lnTo>
                </a:path>
                <a:path w="317500" h="315595">
                  <a:moveTo>
                    <a:pt x="281914" y="257530"/>
                  </a:moveTo>
                  <a:lnTo>
                    <a:pt x="288010" y="248386"/>
                  </a:lnTo>
                </a:path>
                <a:path w="317500" h="315595">
                  <a:moveTo>
                    <a:pt x="252958" y="284962"/>
                  </a:moveTo>
                  <a:lnTo>
                    <a:pt x="269722" y="2712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507369" y="876912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450219" y="8754643"/>
              <a:ext cx="64135" cy="1905"/>
            </a:xfrm>
            <a:custGeom>
              <a:avLst/>
              <a:gdLst/>
              <a:ahLst/>
              <a:cxnLst/>
              <a:rect l="l" t="t" r="r" b="b"/>
              <a:pathLst>
                <a:path w="64135" h="1904">
                  <a:moveTo>
                    <a:pt x="0" y="0"/>
                  </a:moveTo>
                  <a:lnTo>
                    <a:pt x="27432" y="1524"/>
                  </a:lnTo>
                </a:path>
                <a:path w="64135" h="1904">
                  <a:moveTo>
                    <a:pt x="33528" y="0"/>
                  </a:moveTo>
                  <a:lnTo>
                    <a:pt x="64008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3" name="object 153" descr=""/>
          <p:cNvGrpSpPr/>
          <p:nvPr/>
        </p:nvGrpSpPr>
        <p:grpSpPr>
          <a:xfrm>
            <a:off x="6671309" y="6231877"/>
            <a:ext cx="161290" cy="108585"/>
            <a:chOff x="6671309" y="6231877"/>
            <a:chExt cx="161290" cy="108585"/>
          </a:xfrm>
        </p:grpSpPr>
        <p:sp>
          <p:nvSpPr>
            <p:cNvPr id="154" name="object 154" descr=""/>
            <p:cNvSpPr/>
            <p:nvPr/>
          </p:nvSpPr>
          <p:spPr>
            <a:xfrm>
              <a:off x="6676605" y="6237211"/>
              <a:ext cx="144780" cy="96520"/>
            </a:xfrm>
            <a:custGeom>
              <a:avLst/>
              <a:gdLst/>
              <a:ahLst/>
              <a:cxnLst/>
              <a:rect l="l" t="t" r="r" b="b"/>
              <a:pathLst>
                <a:path w="144779" h="96520">
                  <a:moveTo>
                    <a:pt x="50292" y="95999"/>
                  </a:moveTo>
                  <a:lnTo>
                    <a:pt x="44196" y="95999"/>
                  </a:lnTo>
                  <a:lnTo>
                    <a:pt x="39624" y="94475"/>
                  </a:lnTo>
                  <a:lnTo>
                    <a:pt x="36576" y="94475"/>
                  </a:lnTo>
                  <a:lnTo>
                    <a:pt x="32004" y="92951"/>
                  </a:lnTo>
                  <a:lnTo>
                    <a:pt x="28956" y="91427"/>
                  </a:lnTo>
                  <a:lnTo>
                    <a:pt x="24384" y="88379"/>
                  </a:lnTo>
                  <a:lnTo>
                    <a:pt x="21336" y="86855"/>
                  </a:lnTo>
                  <a:lnTo>
                    <a:pt x="1524" y="56375"/>
                  </a:lnTo>
                  <a:lnTo>
                    <a:pt x="1524" y="48755"/>
                  </a:lnTo>
                </a:path>
                <a:path w="144779" h="96520">
                  <a:moveTo>
                    <a:pt x="0" y="48755"/>
                  </a:moveTo>
                  <a:lnTo>
                    <a:pt x="0" y="44183"/>
                  </a:lnTo>
                  <a:lnTo>
                    <a:pt x="3048" y="35052"/>
                  </a:lnTo>
                  <a:lnTo>
                    <a:pt x="4572" y="32004"/>
                  </a:lnTo>
                  <a:lnTo>
                    <a:pt x="7620" y="22860"/>
                  </a:lnTo>
                  <a:lnTo>
                    <a:pt x="19812" y="10668"/>
                  </a:lnTo>
                  <a:lnTo>
                    <a:pt x="24384" y="7620"/>
                  </a:lnTo>
                  <a:lnTo>
                    <a:pt x="27432" y="4572"/>
                  </a:lnTo>
                  <a:lnTo>
                    <a:pt x="32004" y="4572"/>
                  </a:lnTo>
                  <a:lnTo>
                    <a:pt x="36576" y="1524"/>
                  </a:lnTo>
                  <a:lnTo>
                    <a:pt x="39624" y="0"/>
                  </a:lnTo>
                  <a:lnTo>
                    <a:pt x="48768" y="0"/>
                  </a:lnTo>
                </a:path>
                <a:path w="144779" h="96520">
                  <a:moveTo>
                    <a:pt x="144767" y="95999"/>
                  </a:moveTo>
                  <a:lnTo>
                    <a:pt x="141719" y="95999"/>
                  </a:lnTo>
                  <a:lnTo>
                    <a:pt x="137147" y="94475"/>
                  </a:lnTo>
                  <a:lnTo>
                    <a:pt x="132575" y="94475"/>
                  </a:lnTo>
                  <a:lnTo>
                    <a:pt x="128003" y="92951"/>
                  </a:lnTo>
                  <a:lnTo>
                    <a:pt x="124955" y="91427"/>
                  </a:lnTo>
                  <a:lnTo>
                    <a:pt x="120383" y="88379"/>
                  </a:lnTo>
                  <a:lnTo>
                    <a:pt x="117335" y="86855"/>
                  </a:lnTo>
                  <a:lnTo>
                    <a:pt x="114287" y="83807"/>
                  </a:lnTo>
                  <a:lnTo>
                    <a:pt x="109715" y="80759"/>
                  </a:lnTo>
                  <a:lnTo>
                    <a:pt x="106667" y="77711"/>
                  </a:lnTo>
                  <a:lnTo>
                    <a:pt x="105143" y="73139"/>
                  </a:lnTo>
                  <a:lnTo>
                    <a:pt x="103619" y="70091"/>
                  </a:lnTo>
                  <a:lnTo>
                    <a:pt x="100571" y="65519"/>
                  </a:lnTo>
                  <a:lnTo>
                    <a:pt x="99047" y="60947"/>
                  </a:lnTo>
                  <a:lnTo>
                    <a:pt x="99047" y="56375"/>
                  </a:lnTo>
                  <a:lnTo>
                    <a:pt x="97523" y="53327"/>
                  </a:lnTo>
                  <a:lnTo>
                    <a:pt x="97523" y="44183"/>
                  </a:lnTo>
                  <a:lnTo>
                    <a:pt x="99047" y="39624"/>
                  </a:lnTo>
                  <a:lnTo>
                    <a:pt x="99047" y="35052"/>
                  </a:lnTo>
                  <a:lnTo>
                    <a:pt x="100571" y="32004"/>
                  </a:lnTo>
                  <a:lnTo>
                    <a:pt x="103619" y="27432"/>
                  </a:lnTo>
                  <a:lnTo>
                    <a:pt x="105143" y="22860"/>
                  </a:lnTo>
                  <a:lnTo>
                    <a:pt x="106667" y="19812"/>
                  </a:lnTo>
                  <a:lnTo>
                    <a:pt x="109715" y="16764"/>
                  </a:lnTo>
                  <a:lnTo>
                    <a:pt x="114287" y="13716"/>
                  </a:lnTo>
                  <a:lnTo>
                    <a:pt x="120383" y="7620"/>
                  </a:lnTo>
                  <a:lnTo>
                    <a:pt x="124955" y="4572"/>
                  </a:lnTo>
                  <a:lnTo>
                    <a:pt x="128003" y="4572"/>
                  </a:lnTo>
                  <a:lnTo>
                    <a:pt x="132575" y="1524"/>
                  </a:lnTo>
                  <a:lnTo>
                    <a:pt x="137147" y="0"/>
                  </a:lnTo>
                  <a:lnTo>
                    <a:pt x="144767" y="0"/>
                  </a:lnTo>
                </a:path>
                <a:path w="144779" h="96520">
                  <a:moveTo>
                    <a:pt x="97523" y="48755"/>
                  </a:moveTo>
                  <a:lnTo>
                    <a:pt x="140195" y="48755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726897" y="6237211"/>
              <a:ext cx="100965" cy="97790"/>
            </a:xfrm>
            <a:custGeom>
              <a:avLst/>
              <a:gdLst/>
              <a:ahLst/>
              <a:cxnLst/>
              <a:rect l="l" t="t" r="r" b="b"/>
              <a:pathLst>
                <a:path w="100965" h="97789">
                  <a:moveTo>
                    <a:pt x="0" y="95999"/>
                  </a:moveTo>
                  <a:lnTo>
                    <a:pt x="3048" y="97523"/>
                  </a:lnTo>
                </a:path>
                <a:path w="100965" h="97789">
                  <a:moveTo>
                    <a:pt x="0" y="0"/>
                  </a:moveTo>
                  <a:lnTo>
                    <a:pt x="3048" y="0"/>
                  </a:lnTo>
                </a:path>
                <a:path w="100965" h="97789">
                  <a:moveTo>
                    <a:pt x="94475" y="0"/>
                  </a:moveTo>
                  <a:lnTo>
                    <a:pt x="100571" y="0"/>
                  </a:lnTo>
                </a:path>
                <a:path w="100965" h="97789">
                  <a:moveTo>
                    <a:pt x="94475" y="95999"/>
                  </a:moveTo>
                  <a:lnTo>
                    <a:pt x="100571" y="97523"/>
                  </a:lnTo>
                </a:path>
              </a:pathLst>
            </a:custGeom>
            <a:ln w="9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673557" y="6232639"/>
              <a:ext cx="154305" cy="106680"/>
            </a:xfrm>
            <a:custGeom>
              <a:avLst/>
              <a:gdLst/>
              <a:ahLst/>
              <a:cxnLst/>
              <a:rect l="l" t="t" r="r" b="b"/>
              <a:pathLst>
                <a:path w="154304" h="106679">
                  <a:moveTo>
                    <a:pt x="149339" y="3048"/>
                  </a:moveTo>
                  <a:lnTo>
                    <a:pt x="144767" y="3048"/>
                  </a:lnTo>
                  <a:lnTo>
                    <a:pt x="141719" y="4572"/>
                  </a:lnTo>
                  <a:lnTo>
                    <a:pt x="135623" y="4572"/>
                  </a:lnTo>
                  <a:lnTo>
                    <a:pt x="131051" y="6096"/>
                  </a:lnTo>
                  <a:lnTo>
                    <a:pt x="126479" y="7620"/>
                  </a:lnTo>
                  <a:lnTo>
                    <a:pt x="123431" y="10668"/>
                  </a:lnTo>
                  <a:lnTo>
                    <a:pt x="106667" y="28956"/>
                  </a:lnTo>
                  <a:lnTo>
                    <a:pt x="103619" y="33528"/>
                  </a:lnTo>
                  <a:lnTo>
                    <a:pt x="99047" y="47231"/>
                  </a:lnTo>
                  <a:lnTo>
                    <a:pt x="99047" y="59423"/>
                  </a:lnTo>
                  <a:lnTo>
                    <a:pt x="102095" y="68567"/>
                  </a:lnTo>
                  <a:lnTo>
                    <a:pt x="103619" y="71615"/>
                  </a:lnTo>
                  <a:lnTo>
                    <a:pt x="106667" y="76187"/>
                  </a:lnTo>
                  <a:lnTo>
                    <a:pt x="108191" y="80759"/>
                  </a:lnTo>
                  <a:lnTo>
                    <a:pt x="109715" y="83807"/>
                  </a:lnTo>
                  <a:lnTo>
                    <a:pt x="115811" y="89903"/>
                  </a:lnTo>
                  <a:lnTo>
                    <a:pt x="120383" y="92951"/>
                  </a:lnTo>
                  <a:lnTo>
                    <a:pt x="123431" y="95999"/>
                  </a:lnTo>
                  <a:lnTo>
                    <a:pt x="128003" y="97523"/>
                  </a:lnTo>
                  <a:lnTo>
                    <a:pt x="131051" y="99047"/>
                  </a:lnTo>
                  <a:lnTo>
                    <a:pt x="137147" y="100571"/>
                  </a:lnTo>
                  <a:lnTo>
                    <a:pt x="141719" y="102095"/>
                  </a:lnTo>
                  <a:lnTo>
                    <a:pt x="144767" y="103619"/>
                  </a:lnTo>
                  <a:lnTo>
                    <a:pt x="149339" y="103619"/>
                  </a:lnTo>
                </a:path>
                <a:path w="154304" h="106679">
                  <a:moveTo>
                    <a:pt x="149339" y="6096"/>
                  </a:moveTo>
                  <a:lnTo>
                    <a:pt x="144767" y="7620"/>
                  </a:lnTo>
                  <a:lnTo>
                    <a:pt x="137147" y="7620"/>
                  </a:lnTo>
                  <a:lnTo>
                    <a:pt x="132575" y="9144"/>
                  </a:lnTo>
                  <a:lnTo>
                    <a:pt x="128003" y="12192"/>
                  </a:lnTo>
                  <a:lnTo>
                    <a:pt x="124955" y="13716"/>
                  </a:lnTo>
                  <a:lnTo>
                    <a:pt x="120383" y="15240"/>
                  </a:lnTo>
                  <a:lnTo>
                    <a:pt x="117335" y="18288"/>
                  </a:lnTo>
                  <a:lnTo>
                    <a:pt x="115811" y="22860"/>
                  </a:lnTo>
                  <a:lnTo>
                    <a:pt x="109715" y="28956"/>
                  </a:lnTo>
                  <a:lnTo>
                    <a:pt x="108191" y="33528"/>
                  </a:lnTo>
                  <a:lnTo>
                    <a:pt x="105143" y="39624"/>
                  </a:lnTo>
                  <a:lnTo>
                    <a:pt x="102095" y="48755"/>
                  </a:lnTo>
                  <a:lnTo>
                    <a:pt x="102095" y="57899"/>
                  </a:lnTo>
                  <a:lnTo>
                    <a:pt x="103619" y="60947"/>
                  </a:lnTo>
                  <a:lnTo>
                    <a:pt x="108191" y="74663"/>
                  </a:lnTo>
                  <a:lnTo>
                    <a:pt x="109715" y="77711"/>
                  </a:lnTo>
                  <a:lnTo>
                    <a:pt x="115811" y="83807"/>
                  </a:lnTo>
                  <a:lnTo>
                    <a:pt x="117335" y="86855"/>
                  </a:lnTo>
                  <a:lnTo>
                    <a:pt x="121907" y="89903"/>
                  </a:lnTo>
                  <a:lnTo>
                    <a:pt x="124955" y="92951"/>
                  </a:lnTo>
                  <a:lnTo>
                    <a:pt x="128003" y="94475"/>
                  </a:lnTo>
                  <a:lnTo>
                    <a:pt x="137147" y="97523"/>
                  </a:lnTo>
                  <a:lnTo>
                    <a:pt x="141719" y="99047"/>
                  </a:lnTo>
                  <a:lnTo>
                    <a:pt x="149339" y="99047"/>
                  </a:lnTo>
                </a:path>
                <a:path w="154304" h="106679">
                  <a:moveTo>
                    <a:pt x="53340" y="6096"/>
                  </a:moveTo>
                  <a:lnTo>
                    <a:pt x="48768" y="7620"/>
                  </a:lnTo>
                  <a:lnTo>
                    <a:pt x="39624" y="7620"/>
                  </a:lnTo>
                  <a:lnTo>
                    <a:pt x="35052" y="10668"/>
                  </a:lnTo>
                  <a:lnTo>
                    <a:pt x="32004" y="12192"/>
                  </a:lnTo>
                  <a:lnTo>
                    <a:pt x="27432" y="13716"/>
                  </a:lnTo>
                  <a:lnTo>
                    <a:pt x="24384" y="15240"/>
                  </a:lnTo>
                  <a:lnTo>
                    <a:pt x="21336" y="18288"/>
                  </a:lnTo>
                  <a:lnTo>
                    <a:pt x="18288" y="22860"/>
                  </a:lnTo>
                  <a:lnTo>
                    <a:pt x="15240" y="25908"/>
                  </a:lnTo>
                  <a:lnTo>
                    <a:pt x="13716" y="28956"/>
                  </a:lnTo>
                  <a:lnTo>
                    <a:pt x="10668" y="33528"/>
                  </a:lnTo>
                  <a:lnTo>
                    <a:pt x="7620" y="39624"/>
                  </a:lnTo>
                  <a:lnTo>
                    <a:pt x="6096" y="44196"/>
                  </a:lnTo>
                  <a:lnTo>
                    <a:pt x="6096" y="60947"/>
                  </a:lnTo>
                  <a:lnTo>
                    <a:pt x="9144" y="70091"/>
                  </a:lnTo>
                  <a:lnTo>
                    <a:pt x="10668" y="73139"/>
                  </a:lnTo>
                  <a:lnTo>
                    <a:pt x="13716" y="77711"/>
                  </a:lnTo>
                  <a:lnTo>
                    <a:pt x="15240" y="80759"/>
                  </a:lnTo>
                  <a:lnTo>
                    <a:pt x="27432" y="92951"/>
                  </a:lnTo>
                  <a:lnTo>
                    <a:pt x="32004" y="94475"/>
                  </a:lnTo>
                  <a:lnTo>
                    <a:pt x="35052" y="95999"/>
                  </a:lnTo>
                  <a:lnTo>
                    <a:pt x="39624" y="97523"/>
                  </a:lnTo>
                  <a:lnTo>
                    <a:pt x="44196" y="99047"/>
                  </a:lnTo>
                  <a:lnTo>
                    <a:pt x="53340" y="99047"/>
                  </a:lnTo>
                </a:path>
                <a:path w="154304" h="106679">
                  <a:moveTo>
                    <a:pt x="53340" y="3048"/>
                  </a:moveTo>
                  <a:lnTo>
                    <a:pt x="48768" y="3048"/>
                  </a:lnTo>
                  <a:lnTo>
                    <a:pt x="44196" y="4572"/>
                  </a:lnTo>
                  <a:lnTo>
                    <a:pt x="39624" y="4572"/>
                  </a:lnTo>
                  <a:lnTo>
                    <a:pt x="35052" y="6096"/>
                  </a:lnTo>
                  <a:lnTo>
                    <a:pt x="32004" y="7620"/>
                  </a:lnTo>
                  <a:lnTo>
                    <a:pt x="27432" y="10668"/>
                  </a:lnTo>
                  <a:lnTo>
                    <a:pt x="22860" y="12192"/>
                  </a:lnTo>
                  <a:lnTo>
                    <a:pt x="16764" y="18288"/>
                  </a:lnTo>
                  <a:lnTo>
                    <a:pt x="13716" y="22860"/>
                  </a:lnTo>
                  <a:lnTo>
                    <a:pt x="10668" y="25908"/>
                  </a:lnTo>
                  <a:lnTo>
                    <a:pt x="9144" y="28956"/>
                  </a:lnTo>
                  <a:lnTo>
                    <a:pt x="6096" y="33528"/>
                  </a:lnTo>
                  <a:lnTo>
                    <a:pt x="6096" y="36576"/>
                  </a:lnTo>
                  <a:lnTo>
                    <a:pt x="3048" y="41148"/>
                  </a:lnTo>
                  <a:lnTo>
                    <a:pt x="3048" y="63995"/>
                  </a:lnTo>
                  <a:lnTo>
                    <a:pt x="6096" y="68567"/>
                  </a:lnTo>
                  <a:lnTo>
                    <a:pt x="6096" y="71615"/>
                  </a:lnTo>
                  <a:lnTo>
                    <a:pt x="9144" y="76187"/>
                  </a:lnTo>
                  <a:lnTo>
                    <a:pt x="10668" y="79235"/>
                  </a:lnTo>
                  <a:lnTo>
                    <a:pt x="13716" y="83807"/>
                  </a:lnTo>
                  <a:lnTo>
                    <a:pt x="22860" y="92951"/>
                  </a:lnTo>
                  <a:lnTo>
                    <a:pt x="27432" y="95999"/>
                  </a:lnTo>
                  <a:lnTo>
                    <a:pt x="32004" y="97523"/>
                  </a:lnTo>
                  <a:lnTo>
                    <a:pt x="35052" y="99047"/>
                  </a:lnTo>
                  <a:lnTo>
                    <a:pt x="39624" y="100571"/>
                  </a:lnTo>
                  <a:lnTo>
                    <a:pt x="44196" y="102095"/>
                  </a:lnTo>
                  <a:lnTo>
                    <a:pt x="53340" y="102095"/>
                  </a:lnTo>
                </a:path>
                <a:path w="154304" h="106679">
                  <a:moveTo>
                    <a:pt x="153911" y="0"/>
                  </a:moveTo>
                  <a:lnTo>
                    <a:pt x="144767" y="0"/>
                  </a:lnTo>
                  <a:lnTo>
                    <a:pt x="140195" y="1524"/>
                  </a:lnTo>
                  <a:lnTo>
                    <a:pt x="134099" y="1524"/>
                  </a:lnTo>
                  <a:lnTo>
                    <a:pt x="131051" y="3048"/>
                  </a:lnTo>
                  <a:lnTo>
                    <a:pt x="126479" y="4572"/>
                  </a:lnTo>
                  <a:lnTo>
                    <a:pt x="121907" y="7620"/>
                  </a:lnTo>
                  <a:lnTo>
                    <a:pt x="117335" y="9144"/>
                  </a:lnTo>
                  <a:lnTo>
                    <a:pt x="108191" y="18288"/>
                  </a:lnTo>
                  <a:lnTo>
                    <a:pt x="105143" y="22860"/>
                  </a:lnTo>
                  <a:lnTo>
                    <a:pt x="102095" y="25908"/>
                  </a:lnTo>
                  <a:lnTo>
                    <a:pt x="97523" y="39624"/>
                  </a:lnTo>
                  <a:lnTo>
                    <a:pt x="95999" y="42672"/>
                  </a:lnTo>
                  <a:lnTo>
                    <a:pt x="95999" y="62471"/>
                  </a:lnTo>
                  <a:lnTo>
                    <a:pt x="99047" y="71615"/>
                  </a:lnTo>
                  <a:lnTo>
                    <a:pt x="100571" y="74663"/>
                  </a:lnTo>
                  <a:lnTo>
                    <a:pt x="102095" y="79235"/>
                  </a:lnTo>
                  <a:lnTo>
                    <a:pt x="105143" y="83807"/>
                  </a:lnTo>
                  <a:lnTo>
                    <a:pt x="108191" y="86855"/>
                  </a:lnTo>
                  <a:lnTo>
                    <a:pt x="111239" y="91427"/>
                  </a:lnTo>
                  <a:lnTo>
                    <a:pt x="114287" y="94475"/>
                  </a:lnTo>
                  <a:lnTo>
                    <a:pt x="118859" y="95999"/>
                  </a:lnTo>
                  <a:lnTo>
                    <a:pt x="123431" y="99047"/>
                  </a:lnTo>
                  <a:lnTo>
                    <a:pt x="126479" y="102095"/>
                  </a:lnTo>
                  <a:lnTo>
                    <a:pt x="131051" y="103619"/>
                  </a:lnTo>
                  <a:lnTo>
                    <a:pt x="134099" y="105143"/>
                  </a:lnTo>
                  <a:lnTo>
                    <a:pt x="140195" y="106667"/>
                  </a:lnTo>
                  <a:lnTo>
                    <a:pt x="153911" y="106667"/>
                  </a:lnTo>
                </a:path>
                <a:path w="154304" h="106679">
                  <a:moveTo>
                    <a:pt x="56388" y="0"/>
                  </a:moveTo>
                  <a:lnTo>
                    <a:pt x="42672" y="0"/>
                  </a:lnTo>
                  <a:lnTo>
                    <a:pt x="38100" y="1524"/>
                  </a:lnTo>
                  <a:lnTo>
                    <a:pt x="35052" y="3048"/>
                  </a:lnTo>
                  <a:lnTo>
                    <a:pt x="30480" y="4572"/>
                  </a:lnTo>
                  <a:lnTo>
                    <a:pt x="25908" y="6096"/>
                  </a:lnTo>
                  <a:lnTo>
                    <a:pt x="21336" y="9144"/>
                  </a:lnTo>
                  <a:lnTo>
                    <a:pt x="18288" y="12192"/>
                  </a:lnTo>
                  <a:lnTo>
                    <a:pt x="13716" y="15240"/>
                  </a:lnTo>
                  <a:lnTo>
                    <a:pt x="10668" y="18288"/>
                  </a:lnTo>
                  <a:lnTo>
                    <a:pt x="9144" y="22860"/>
                  </a:lnTo>
                  <a:lnTo>
                    <a:pt x="6096" y="25908"/>
                  </a:lnTo>
                  <a:lnTo>
                    <a:pt x="3048" y="30480"/>
                  </a:lnTo>
                  <a:lnTo>
                    <a:pt x="3048" y="35052"/>
                  </a:lnTo>
                  <a:lnTo>
                    <a:pt x="0" y="39624"/>
                  </a:lnTo>
                  <a:lnTo>
                    <a:pt x="0" y="67043"/>
                  </a:lnTo>
                  <a:lnTo>
                    <a:pt x="3048" y="71615"/>
                  </a:lnTo>
                  <a:lnTo>
                    <a:pt x="3048" y="74663"/>
                  </a:lnTo>
                  <a:lnTo>
                    <a:pt x="9144" y="83807"/>
                  </a:lnTo>
                  <a:lnTo>
                    <a:pt x="12192" y="86855"/>
                  </a:lnTo>
                  <a:lnTo>
                    <a:pt x="13716" y="89903"/>
                  </a:lnTo>
                  <a:lnTo>
                    <a:pt x="18288" y="92951"/>
                  </a:lnTo>
                  <a:lnTo>
                    <a:pt x="21336" y="95999"/>
                  </a:lnTo>
                  <a:lnTo>
                    <a:pt x="25908" y="99047"/>
                  </a:lnTo>
                  <a:lnTo>
                    <a:pt x="30480" y="100571"/>
                  </a:lnTo>
                  <a:lnTo>
                    <a:pt x="35052" y="103619"/>
                  </a:lnTo>
                  <a:lnTo>
                    <a:pt x="38100" y="103619"/>
                  </a:lnTo>
                  <a:lnTo>
                    <a:pt x="44196" y="105143"/>
                  </a:lnTo>
                  <a:lnTo>
                    <a:pt x="48768" y="106667"/>
                  </a:lnTo>
                  <a:lnTo>
                    <a:pt x="57899" y="1066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7" name="object 157" descr=""/>
          <p:cNvGrpSpPr/>
          <p:nvPr/>
        </p:nvGrpSpPr>
        <p:grpSpPr>
          <a:xfrm>
            <a:off x="4368272" y="6499650"/>
            <a:ext cx="363855" cy="363855"/>
            <a:chOff x="4368272" y="6499650"/>
            <a:chExt cx="363855" cy="363855"/>
          </a:xfrm>
        </p:grpSpPr>
        <p:pic>
          <p:nvPicPr>
            <p:cNvPr id="158" name="object 15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77988" y="6594138"/>
              <a:ext cx="150190" cy="168452"/>
            </a:xfrm>
            <a:prstGeom prst="rect">
              <a:avLst/>
            </a:prstGeom>
          </p:spPr>
        </p:pic>
        <p:sp>
          <p:nvSpPr>
            <p:cNvPr id="159" name="object 159" descr=""/>
            <p:cNvSpPr/>
            <p:nvPr/>
          </p:nvSpPr>
          <p:spPr>
            <a:xfrm>
              <a:off x="4372508" y="6503886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355066" y="178295"/>
                  </a:moveTo>
                  <a:lnTo>
                    <a:pt x="355066" y="193535"/>
                  </a:lnTo>
                  <a:lnTo>
                    <a:pt x="352018" y="211823"/>
                  </a:lnTo>
                  <a:lnTo>
                    <a:pt x="350494" y="219443"/>
                  </a:lnTo>
                  <a:lnTo>
                    <a:pt x="347446" y="228587"/>
                  </a:lnTo>
                  <a:lnTo>
                    <a:pt x="344398" y="236194"/>
                  </a:lnTo>
                  <a:lnTo>
                    <a:pt x="342874" y="243814"/>
                  </a:lnTo>
                  <a:lnTo>
                    <a:pt x="339826" y="251434"/>
                  </a:lnTo>
                  <a:lnTo>
                    <a:pt x="326110" y="274294"/>
                  </a:lnTo>
                  <a:lnTo>
                    <a:pt x="323062" y="281914"/>
                  </a:lnTo>
                  <a:lnTo>
                    <a:pt x="316966" y="288010"/>
                  </a:lnTo>
                  <a:lnTo>
                    <a:pt x="312394" y="294106"/>
                  </a:lnTo>
                  <a:lnTo>
                    <a:pt x="294106" y="312394"/>
                  </a:lnTo>
                  <a:lnTo>
                    <a:pt x="286486" y="316966"/>
                  </a:lnTo>
                  <a:lnTo>
                    <a:pt x="280390" y="323062"/>
                  </a:lnTo>
                  <a:lnTo>
                    <a:pt x="272770" y="327634"/>
                  </a:lnTo>
                  <a:lnTo>
                    <a:pt x="266674" y="330682"/>
                  </a:lnTo>
                  <a:lnTo>
                    <a:pt x="251434" y="339826"/>
                  </a:lnTo>
                  <a:lnTo>
                    <a:pt x="243814" y="342874"/>
                  </a:lnTo>
                  <a:lnTo>
                    <a:pt x="236194" y="345922"/>
                  </a:lnTo>
                  <a:lnTo>
                    <a:pt x="227063" y="347446"/>
                  </a:lnTo>
                  <a:lnTo>
                    <a:pt x="219443" y="350494"/>
                  </a:lnTo>
                  <a:lnTo>
                    <a:pt x="211823" y="352018"/>
                  </a:lnTo>
                  <a:lnTo>
                    <a:pt x="202679" y="353542"/>
                  </a:lnTo>
                  <a:lnTo>
                    <a:pt x="195059" y="355066"/>
                  </a:lnTo>
                  <a:lnTo>
                    <a:pt x="161531" y="355066"/>
                  </a:lnTo>
                  <a:lnTo>
                    <a:pt x="152387" y="353542"/>
                  </a:lnTo>
                  <a:lnTo>
                    <a:pt x="144767" y="352018"/>
                  </a:lnTo>
                  <a:lnTo>
                    <a:pt x="135623" y="350494"/>
                  </a:lnTo>
                  <a:lnTo>
                    <a:pt x="128003" y="347446"/>
                  </a:lnTo>
                  <a:lnTo>
                    <a:pt x="120383" y="345922"/>
                  </a:lnTo>
                  <a:lnTo>
                    <a:pt x="112763" y="342874"/>
                  </a:lnTo>
                  <a:lnTo>
                    <a:pt x="103619" y="339826"/>
                  </a:lnTo>
                  <a:lnTo>
                    <a:pt x="88379" y="330682"/>
                  </a:lnTo>
                  <a:lnTo>
                    <a:pt x="82283" y="327634"/>
                  </a:lnTo>
                  <a:lnTo>
                    <a:pt x="74676" y="323062"/>
                  </a:lnTo>
                  <a:lnTo>
                    <a:pt x="68580" y="316966"/>
                  </a:lnTo>
                  <a:lnTo>
                    <a:pt x="62484" y="312394"/>
                  </a:lnTo>
                  <a:lnTo>
                    <a:pt x="44196" y="294106"/>
                  </a:lnTo>
                  <a:lnTo>
                    <a:pt x="39624" y="288010"/>
                  </a:lnTo>
                  <a:lnTo>
                    <a:pt x="33528" y="281914"/>
                  </a:lnTo>
                  <a:lnTo>
                    <a:pt x="24384" y="266674"/>
                  </a:lnTo>
                  <a:lnTo>
                    <a:pt x="21336" y="259054"/>
                  </a:lnTo>
                  <a:lnTo>
                    <a:pt x="16764" y="251434"/>
                  </a:lnTo>
                  <a:lnTo>
                    <a:pt x="7620" y="228587"/>
                  </a:lnTo>
                  <a:lnTo>
                    <a:pt x="6096" y="219443"/>
                  </a:lnTo>
                  <a:lnTo>
                    <a:pt x="4572" y="211823"/>
                  </a:lnTo>
                  <a:lnTo>
                    <a:pt x="1524" y="193535"/>
                  </a:lnTo>
                  <a:lnTo>
                    <a:pt x="1524" y="185915"/>
                  </a:lnTo>
                  <a:lnTo>
                    <a:pt x="0" y="178295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3048" y="152387"/>
                  </a:lnTo>
                  <a:lnTo>
                    <a:pt x="4572" y="144767"/>
                  </a:lnTo>
                  <a:lnTo>
                    <a:pt x="6096" y="135623"/>
                  </a:lnTo>
                  <a:lnTo>
                    <a:pt x="7620" y="128003"/>
                  </a:lnTo>
                  <a:lnTo>
                    <a:pt x="13716" y="112763"/>
                  </a:lnTo>
                  <a:lnTo>
                    <a:pt x="16764" y="103619"/>
                  </a:lnTo>
                  <a:lnTo>
                    <a:pt x="21336" y="95999"/>
                  </a:lnTo>
                  <a:lnTo>
                    <a:pt x="24384" y="88379"/>
                  </a:lnTo>
                  <a:lnTo>
                    <a:pt x="28956" y="80759"/>
                  </a:lnTo>
                  <a:lnTo>
                    <a:pt x="33528" y="74676"/>
                  </a:lnTo>
                  <a:lnTo>
                    <a:pt x="39624" y="67056"/>
                  </a:lnTo>
                  <a:lnTo>
                    <a:pt x="44196" y="60960"/>
                  </a:lnTo>
                  <a:lnTo>
                    <a:pt x="50292" y="54864"/>
                  </a:lnTo>
                  <a:lnTo>
                    <a:pt x="56388" y="50292"/>
                  </a:lnTo>
                  <a:lnTo>
                    <a:pt x="62484" y="42672"/>
                  </a:lnTo>
                  <a:lnTo>
                    <a:pt x="74676" y="33528"/>
                  </a:lnTo>
                  <a:lnTo>
                    <a:pt x="82283" y="28956"/>
                  </a:lnTo>
                  <a:lnTo>
                    <a:pt x="88379" y="24384"/>
                  </a:lnTo>
                  <a:lnTo>
                    <a:pt x="95999" y="19812"/>
                  </a:lnTo>
                  <a:lnTo>
                    <a:pt x="103619" y="16764"/>
                  </a:lnTo>
                  <a:lnTo>
                    <a:pt x="112763" y="13716"/>
                  </a:lnTo>
                  <a:lnTo>
                    <a:pt x="135623" y="4572"/>
                  </a:lnTo>
                  <a:lnTo>
                    <a:pt x="144767" y="4572"/>
                  </a:lnTo>
                  <a:lnTo>
                    <a:pt x="152387" y="1524"/>
                  </a:lnTo>
                  <a:lnTo>
                    <a:pt x="160007" y="0"/>
                  </a:lnTo>
                  <a:lnTo>
                    <a:pt x="195059" y="0"/>
                  </a:lnTo>
                  <a:lnTo>
                    <a:pt x="202679" y="1524"/>
                  </a:lnTo>
                  <a:lnTo>
                    <a:pt x="211823" y="4572"/>
                  </a:lnTo>
                  <a:lnTo>
                    <a:pt x="219443" y="4572"/>
                  </a:lnTo>
                  <a:lnTo>
                    <a:pt x="227063" y="7620"/>
                  </a:lnTo>
                  <a:lnTo>
                    <a:pt x="236194" y="10668"/>
                  </a:lnTo>
                  <a:lnTo>
                    <a:pt x="259054" y="19812"/>
                  </a:lnTo>
                  <a:lnTo>
                    <a:pt x="266674" y="24384"/>
                  </a:lnTo>
                  <a:lnTo>
                    <a:pt x="272770" y="28956"/>
                  </a:lnTo>
                  <a:lnTo>
                    <a:pt x="280390" y="33528"/>
                  </a:lnTo>
                  <a:lnTo>
                    <a:pt x="286486" y="38100"/>
                  </a:lnTo>
                  <a:lnTo>
                    <a:pt x="294106" y="42672"/>
                  </a:lnTo>
                  <a:lnTo>
                    <a:pt x="300202" y="50292"/>
                  </a:lnTo>
                  <a:lnTo>
                    <a:pt x="306298" y="54864"/>
                  </a:lnTo>
                  <a:lnTo>
                    <a:pt x="312394" y="60960"/>
                  </a:lnTo>
                  <a:lnTo>
                    <a:pt x="316966" y="67056"/>
                  </a:lnTo>
                  <a:lnTo>
                    <a:pt x="323062" y="74676"/>
                  </a:lnTo>
                  <a:lnTo>
                    <a:pt x="326110" y="80759"/>
                  </a:lnTo>
                  <a:lnTo>
                    <a:pt x="339826" y="103619"/>
                  </a:lnTo>
                  <a:lnTo>
                    <a:pt x="342874" y="112763"/>
                  </a:lnTo>
                  <a:lnTo>
                    <a:pt x="344398" y="120383"/>
                  </a:lnTo>
                  <a:lnTo>
                    <a:pt x="350494" y="135623"/>
                  </a:lnTo>
                  <a:lnTo>
                    <a:pt x="352018" y="144767"/>
                  </a:lnTo>
                  <a:lnTo>
                    <a:pt x="353542" y="152387"/>
                  </a:lnTo>
                  <a:lnTo>
                    <a:pt x="355066" y="161531"/>
                  </a:lnTo>
                  <a:lnTo>
                    <a:pt x="355066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0" name="object 160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00848" y="7866564"/>
            <a:ext cx="145618" cy="145618"/>
          </a:xfrm>
          <a:prstGeom prst="rect">
            <a:avLst/>
          </a:prstGeom>
        </p:spPr>
      </p:pic>
      <p:pic>
        <p:nvPicPr>
          <p:cNvPr id="161" name="object 161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018970" y="7866564"/>
            <a:ext cx="145618" cy="145618"/>
          </a:xfrm>
          <a:prstGeom prst="rect">
            <a:avLst/>
          </a:prstGeom>
        </p:spPr>
      </p:pic>
      <p:grpSp>
        <p:nvGrpSpPr>
          <p:cNvPr id="162" name="object 162" descr=""/>
          <p:cNvGrpSpPr/>
          <p:nvPr/>
        </p:nvGrpSpPr>
        <p:grpSpPr>
          <a:xfrm>
            <a:off x="4889443" y="6499650"/>
            <a:ext cx="362585" cy="363855"/>
            <a:chOff x="4889443" y="6499650"/>
            <a:chExt cx="362585" cy="363855"/>
          </a:xfrm>
        </p:grpSpPr>
        <p:pic>
          <p:nvPicPr>
            <p:cNvPr id="163" name="object 16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99158" y="6604793"/>
              <a:ext cx="150190" cy="148666"/>
            </a:xfrm>
            <a:prstGeom prst="rect">
              <a:avLst/>
            </a:prstGeom>
          </p:spPr>
        </p:pic>
        <p:sp>
          <p:nvSpPr>
            <p:cNvPr id="164" name="object 164" descr=""/>
            <p:cNvSpPr/>
            <p:nvPr/>
          </p:nvSpPr>
          <p:spPr>
            <a:xfrm>
              <a:off x="4893678" y="6503886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29" y="178295"/>
                  </a:moveTo>
                  <a:lnTo>
                    <a:pt x="353529" y="193535"/>
                  </a:lnTo>
                  <a:lnTo>
                    <a:pt x="350481" y="211823"/>
                  </a:lnTo>
                  <a:lnTo>
                    <a:pt x="348957" y="219443"/>
                  </a:lnTo>
                  <a:lnTo>
                    <a:pt x="345909" y="228587"/>
                  </a:lnTo>
                  <a:lnTo>
                    <a:pt x="344385" y="236194"/>
                  </a:lnTo>
                  <a:lnTo>
                    <a:pt x="338289" y="251434"/>
                  </a:lnTo>
                  <a:lnTo>
                    <a:pt x="324573" y="274294"/>
                  </a:lnTo>
                  <a:lnTo>
                    <a:pt x="321525" y="281914"/>
                  </a:lnTo>
                  <a:lnTo>
                    <a:pt x="315442" y="288010"/>
                  </a:lnTo>
                  <a:lnTo>
                    <a:pt x="310870" y="294106"/>
                  </a:lnTo>
                  <a:lnTo>
                    <a:pt x="292582" y="312394"/>
                  </a:lnTo>
                  <a:lnTo>
                    <a:pt x="286486" y="316966"/>
                  </a:lnTo>
                  <a:lnTo>
                    <a:pt x="278866" y="323062"/>
                  </a:lnTo>
                  <a:lnTo>
                    <a:pt x="272770" y="327634"/>
                  </a:lnTo>
                  <a:lnTo>
                    <a:pt x="265150" y="330682"/>
                  </a:lnTo>
                  <a:lnTo>
                    <a:pt x="257530" y="335254"/>
                  </a:lnTo>
                  <a:lnTo>
                    <a:pt x="251434" y="339826"/>
                  </a:lnTo>
                  <a:lnTo>
                    <a:pt x="242290" y="342874"/>
                  </a:lnTo>
                  <a:lnTo>
                    <a:pt x="234670" y="345922"/>
                  </a:lnTo>
                  <a:lnTo>
                    <a:pt x="225526" y="347446"/>
                  </a:lnTo>
                  <a:lnTo>
                    <a:pt x="219430" y="350494"/>
                  </a:lnTo>
                  <a:lnTo>
                    <a:pt x="210286" y="352018"/>
                  </a:lnTo>
                  <a:lnTo>
                    <a:pt x="201142" y="353542"/>
                  </a:lnTo>
                  <a:lnTo>
                    <a:pt x="193522" y="355066"/>
                  </a:lnTo>
                  <a:lnTo>
                    <a:pt x="160007" y="355066"/>
                  </a:lnTo>
                  <a:lnTo>
                    <a:pt x="152387" y="353542"/>
                  </a:lnTo>
                  <a:lnTo>
                    <a:pt x="143243" y="352018"/>
                  </a:lnTo>
                  <a:lnTo>
                    <a:pt x="135623" y="350494"/>
                  </a:lnTo>
                  <a:lnTo>
                    <a:pt x="126479" y="347446"/>
                  </a:lnTo>
                  <a:lnTo>
                    <a:pt x="118859" y="345922"/>
                  </a:lnTo>
                  <a:lnTo>
                    <a:pt x="111239" y="342874"/>
                  </a:lnTo>
                  <a:lnTo>
                    <a:pt x="103619" y="339826"/>
                  </a:lnTo>
                  <a:lnTo>
                    <a:pt x="94475" y="335254"/>
                  </a:lnTo>
                  <a:lnTo>
                    <a:pt x="88379" y="330682"/>
                  </a:lnTo>
                  <a:lnTo>
                    <a:pt x="80759" y="327634"/>
                  </a:lnTo>
                  <a:lnTo>
                    <a:pt x="74663" y="323062"/>
                  </a:lnTo>
                  <a:lnTo>
                    <a:pt x="67043" y="316966"/>
                  </a:lnTo>
                  <a:lnTo>
                    <a:pt x="60947" y="312394"/>
                  </a:lnTo>
                  <a:lnTo>
                    <a:pt x="42659" y="294106"/>
                  </a:lnTo>
                  <a:lnTo>
                    <a:pt x="38087" y="288010"/>
                  </a:lnTo>
                  <a:lnTo>
                    <a:pt x="31991" y="281914"/>
                  </a:lnTo>
                  <a:lnTo>
                    <a:pt x="27419" y="274294"/>
                  </a:lnTo>
                  <a:lnTo>
                    <a:pt x="24371" y="266674"/>
                  </a:lnTo>
                  <a:lnTo>
                    <a:pt x="19799" y="259054"/>
                  </a:lnTo>
                  <a:lnTo>
                    <a:pt x="10668" y="236194"/>
                  </a:lnTo>
                  <a:lnTo>
                    <a:pt x="6096" y="228587"/>
                  </a:lnTo>
                  <a:lnTo>
                    <a:pt x="4572" y="219443"/>
                  </a:lnTo>
                  <a:lnTo>
                    <a:pt x="3048" y="211823"/>
                  </a:lnTo>
                  <a:lnTo>
                    <a:pt x="0" y="193535"/>
                  </a:lnTo>
                  <a:lnTo>
                    <a:pt x="0" y="161531"/>
                  </a:lnTo>
                  <a:lnTo>
                    <a:pt x="1524" y="152387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6096" y="128003"/>
                  </a:lnTo>
                  <a:lnTo>
                    <a:pt x="10668" y="120383"/>
                  </a:lnTo>
                  <a:lnTo>
                    <a:pt x="13703" y="112763"/>
                  </a:lnTo>
                  <a:lnTo>
                    <a:pt x="16751" y="103619"/>
                  </a:lnTo>
                  <a:lnTo>
                    <a:pt x="19799" y="95999"/>
                  </a:lnTo>
                  <a:lnTo>
                    <a:pt x="24371" y="88379"/>
                  </a:lnTo>
                  <a:lnTo>
                    <a:pt x="27419" y="80759"/>
                  </a:lnTo>
                  <a:lnTo>
                    <a:pt x="31991" y="74676"/>
                  </a:lnTo>
                  <a:lnTo>
                    <a:pt x="38087" y="67056"/>
                  </a:lnTo>
                  <a:lnTo>
                    <a:pt x="42659" y="60960"/>
                  </a:lnTo>
                  <a:lnTo>
                    <a:pt x="48755" y="54864"/>
                  </a:lnTo>
                  <a:lnTo>
                    <a:pt x="54851" y="50292"/>
                  </a:lnTo>
                  <a:lnTo>
                    <a:pt x="60947" y="42672"/>
                  </a:lnTo>
                  <a:lnTo>
                    <a:pt x="67043" y="38100"/>
                  </a:lnTo>
                  <a:lnTo>
                    <a:pt x="74663" y="33528"/>
                  </a:lnTo>
                  <a:lnTo>
                    <a:pt x="80759" y="28956"/>
                  </a:lnTo>
                  <a:lnTo>
                    <a:pt x="88379" y="24384"/>
                  </a:lnTo>
                  <a:lnTo>
                    <a:pt x="94475" y="19812"/>
                  </a:lnTo>
                  <a:lnTo>
                    <a:pt x="103619" y="16764"/>
                  </a:lnTo>
                  <a:lnTo>
                    <a:pt x="126479" y="7620"/>
                  </a:lnTo>
                  <a:lnTo>
                    <a:pt x="135623" y="4572"/>
                  </a:lnTo>
                  <a:lnTo>
                    <a:pt x="143243" y="4572"/>
                  </a:lnTo>
                  <a:lnTo>
                    <a:pt x="152387" y="1524"/>
                  </a:lnTo>
                  <a:lnTo>
                    <a:pt x="160007" y="0"/>
                  </a:lnTo>
                  <a:lnTo>
                    <a:pt x="193522" y="0"/>
                  </a:lnTo>
                  <a:lnTo>
                    <a:pt x="201142" y="1524"/>
                  </a:lnTo>
                  <a:lnTo>
                    <a:pt x="210286" y="4572"/>
                  </a:lnTo>
                  <a:lnTo>
                    <a:pt x="219430" y="4572"/>
                  </a:lnTo>
                  <a:lnTo>
                    <a:pt x="225526" y="7620"/>
                  </a:lnTo>
                  <a:lnTo>
                    <a:pt x="234670" y="10668"/>
                  </a:lnTo>
                  <a:lnTo>
                    <a:pt x="242290" y="13716"/>
                  </a:lnTo>
                  <a:lnTo>
                    <a:pt x="251434" y="16764"/>
                  </a:lnTo>
                  <a:lnTo>
                    <a:pt x="257530" y="19812"/>
                  </a:lnTo>
                  <a:lnTo>
                    <a:pt x="265150" y="24384"/>
                  </a:lnTo>
                  <a:lnTo>
                    <a:pt x="272770" y="28956"/>
                  </a:lnTo>
                  <a:lnTo>
                    <a:pt x="278866" y="33528"/>
                  </a:lnTo>
                  <a:lnTo>
                    <a:pt x="286486" y="38100"/>
                  </a:lnTo>
                  <a:lnTo>
                    <a:pt x="292582" y="42672"/>
                  </a:lnTo>
                  <a:lnTo>
                    <a:pt x="298678" y="50292"/>
                  </a:lnTo>
                  <a:lnTo>
                    <a:pt x="304774" y="54864"/>
                  </a:lnTo>
                  <a:lnTo>
                    <a:pt x="310870" y="60960"/>
                  </a:lnTo>
                  <a:lnTo>
                    <a:pt x="315442" y="67056"/>
                  </a:lnTo>
                  <a:lnTo>
                    <a:pt x="321525" y="74676"/>
                  </a:lnTo>
                  <a:lnTo>
                    <a:pt x="324573" y="80759"/>
                  </a:lnTo>
                  <a:lnTo>
                    <a:pt x="338289" y="103619"/>
                  </a:lnTo>
                  <a:lnTo>
                    <a:pt x="341337" y="112763"/>
                  </a:lnTo>
                  <a:lnTo>
                    <a:pt x="344385" y="120383"/>
                  </a:lnTo>
                  <a:lnTo>
                    <a:pt x="345909" y="128003"/>
                  </a:lnTo>
                  <a:lnTo>
                    <a:pt x="348957" y="135623"/>
                  </a:lnTo>
                  <a:lnTo>
                    <a:pt x="350481" y="144767"/>
                  </a:lnTo>
                  <a:lnTo>
                    <a:pt x="352005" y="152387"/>
                  </a:lnTo>
                  <a:lnTo>
                    <a:pt x="353529" y="161531"/>
                  </a:lnTo>
                  <a:lnTo>
                    <a:pt x="353529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5" name="object 165" descr=""/>
          <p:cNvGrpSpPr/>
          <p:nvPr/>
        </p:nvGrpSpPr>
        <p:grpSpPr>
          <a:xfrm>
            <a:off x="5422792" y="6499650"/>
            <a:ext cx="362585" cy="363855"/>
            <a:chOff x="5422792" y="6499650"/>
            <a:chExt cx="362585" cy="363855"/>
          </a:xfrm>
        </p:grpSpPr>
        <p:pic>
          <p:nvPicPr>
            <p:cNvPr id="166" name="object 16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30983" y="6594138"/>
              <a:ext cx="150190" cy="168452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5427027" y="6503886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42" y="178295"/>
                  </a:moveTo>
                  <a:lnTo>
                    <a:pt x="353542" y="185915"/>
                  </a:lnTo>
                  <a:lnTo>
                    <a:pt x="352018" y="193535"/>
                  </a:lnTo>
                  <a:lnTo>
                    <a:pt x="350494" y="202679"/>
                  </a:lnTo>
                  <a:lnTo>
                    <a:pt x="350494" y="211823"/>
                  </a:lnTo>
                  <a:lnTo>
                    <a:pt x="347446" y="219443"/>
                  </a:lnTo>
                  <a:lnTo>
                    <a:pt x="345922" y="228587"/>
                  </a:lnTo>
                  <a:lnTo>
                    <a:pt x="344398" y="236194"/>
                  </a:lnTo>
                  <a:lnTo>
                    <a:pt x="339826" y="243814"/>
                  </a:lnTo>
                  <a:lnTo>
                    <a:pt x="333730" y="259054"/>
                  </a:lnTo>
                  <a:lnTo>
                    <a:pt x="329158" y="266674"/>
                  </a:lnTo>
                  <a:lnTo>
                    <a:pt x="326110" y="274294"/>
                  </a:lnTo>
                  <a:lnTo>
                    <a:pt x="320014" y="281914"/>
                  </a:lnTo>
                  <a:lnTo>
                    <a:pt x="315442" y="288010"/>
                  </a:lnTo>
                  <a:lnTo>
                    <a:pt x="309346" y="294106"/>
                  </a:lnTo>
                  <a:lnTo>
                    <a:pt x="304774" y="300202"/>
                  </a:lnTo>
                  <a:lnTo>
                    <a:pt x="292582" y="312394"/>
                  </a:lnTo>
                  <a:lnTo>
                    <a:pt x="284962" y="316966"/>
                  </a:lnTo>
                  <a:lnTo>
                    <a:pt x="278866" y="323062"/>
                  </a:lnTo>
                  <a:lnTo>
                    <a:pt x="272770" y="327634"/>
                  </a:lnTo>
                  <a:lnTo>
                    <a:pt x="265150" y="330682"/>
                  </a:lnTo>
                  <a:lnTo>
                    <a:pt x="249910" y="339826"/>
                  </a:lnTo>
                  <a:lnTo>
                    <a:pt x="242290" y="342874"/>
                  </a:lnTo>
                  <a:lnTo>
                    <a:pt x="234683" y="345922"/>
                  </a:lnTo>
                  <a:lnTo>
                    <a:pt x="227063" y="347446"/>
                  </a:lnTo>
                  <a:lnTo>
                    <a:pt x="217919" y="350494"/>
                  </a:lnTo>
                  <a:lnTo>
                    <a:pt x="208775" y="352018"/>
                  </a:lnTo>
                  <a:lnTo>
                    <a:pt x="202679" y="353542"/>
                  </a:lnTo>
                  <a:lnTo>
                    <a:pt x="193535" y="355066"/>
                  </a:lnTo>
                  <a:lnTo>
                    <a:pt x="160007" y="355066"/>
                  </a:lnTo>
                  <a:lnTo>
                    <a:pt x="150863" y="353542"/>
                  </a:lnTo>
                  <a:lnTo>
                    <a:pt x="141719" y="352018"/>
                  </a:lnTo>
                  <a:lnTo>
                    <a:pt x="135623" y="350494"/>
                  </a:lnTo>
                  <a:lnTo>
                    <a:pt x="126479" y="347446"/>
                  </a:lnTo>
                  <a:lnTo>
                    <a:pt x="117335" y="345922"/>
                  </a:lnTo>
                  <a:lnTo>
                    <a:pt x="109715" y="342874"/>
                  </a:lnTo>
                  <a:lnTo>
                    <a:pt x="103619" y="339826"/>
                  </a:lnTo>
                  <a:lnTo>
                    <a:pt x="88379" y="330682"/>
                  </a:lnTo>
                  <a:lnTo>
                    <a:pt x="80772" y="327634"/>
                  </a:lnTo>
                  <a:lnTo>
                    <a:pt x="73152" y="323062"/>
                  </a:lnTo>
                  <a:lnTo>
                    <a:pt x="67056" y="316966"/>
                  </a:lnTo>
                  <a:lnTo>
                    <a:pt x="60960" y="312394"/>
                  </a:lnTo>
                  <a:lnTo>
                    <a:pt x="53340" y="306298"/>
                  </a:lnTo>
                  <a:lnTo>
                    <a:pt x="47244" y="300202"/>
                  </a:lnTo>
                  <a:lnTo>
                    <a:pt x="42672" y="294106"/>
                  </a:lnTo>
                  <a:lnTo>
                    <a:pt x="36576" y="288010"/>
                  </a:lnTo>
                  <a:lnTo>
                    <a:pt x="32004" y="281914"/>
                  </a:lnTo>
                  <a:lnTo>
                    <a:pt x="18288" y="259054"/>
                  </a:lnTo>
                  <a:lnTo>
                    <a:pt x="6096" y="228587"/>
                  </a:lnTo>
                  <a:lnTo>
                    <a:pt x="4572" y="219443"/>
                  </a:lnTo>
                  <a:lnTo>
                    <a:pt x="3048" y="211823"/>
                  </a:lnTo>
                  <a:lnTo>
                    <a:pt x="0" y="202679"/>
                  </a:lnTo>
                  <a:lnTo>
                    <a:pt x="0" y="152387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6096" y="128003"/>
                  </a:lnTo>
                  <a:lnTo>
                    <a:pt x="12192" y="112763"/>
                  </a:lnTo>
                  <a:lnTo>
                    <a:pt x="15240" y="103619"/>
                  </a:lnTo>
                  <a:lnTo>
                    <a:pt x="18288" y="95999"/>
                  </a:lnTo>
                  <a:lnTo>
                    <a:pt x="27432" y="80759"/>
                  </a:lnTo>
                  <a:lnTo>
                    <a:pt x="32004" y="74676"/>
                  </a:lnTo>
                  <a:lnTo>
                    <a:pt x="36576" y="67056"/>
                  </a:lnTo>
                  <a:lnTo>
                    <a:pt x="42672" y="60960"/>
                  </a:lnTo>
                  <a:lnTo>
                    <a:pt x="47244" y="54864"/>
                  </a:lnTo>
                  <a:lnTo>
                    <a:pt x="53340" y="50292"/>
                  </a:lnTo>
                  <a:lnTo>
                    <a:pt x="60960" y="42672"/>
                  </a:lnTo>
                  <a:lnTo>
                    <a:pt x="73152" y="33528"/>
                  </a:lnTo>
                  <a:lnTo>
                    <a:pt x="95999" y="19812"/>
                  </a:lnTo>
                  <a:lnTo>
                    <a:pt x="103619" y="16764"/>
                  </a:lnTo>
                  <a:lnTo>
                    <a:pt x="109715" y="13716"/>
                  </a:lnTo>
                  <a:lnTo>
                    <a:pt x="117335" y="10668"/>
                  </a:lnTo>
                  <a:lnTo>
                    <a:pt x="135623" y="4572"/>
                  </a:lnTo>
                  <a:lnTo>
                    <a:pt x="141719" y="4572"/>
                  </a:lnTo>
                  <a:lnTo>
                    <a:pt x="150863" y="1524"/>
                  </a:lnTo>
                  <a:lnTo>
                    <a:pt x="160007" y="0"/>
                  </a:lnTo>
                  <a:lnTo>
                    <a:pt x="193535" y="0"/>
                  </a:lnTo>
                  <a:lnTo>
                    <a:pt x="202679" y="1524"/>
                  </a:lnTo>
                  <a:lnTo>
                    <a:pt x="208775" y="4572"/>
                  </a:lnTo>
                  <a:lnTo>
                    <a:pt x="217919" y="4572"/>
                  </a:lnTo>
                  <a:lnTo>
                    <a:pt x="227063" y="7620"/>
                  </a:lnTo>
                  <a:lnTo>
                    <a:pt x="234683" y="10668"/>
                  </a:lnTo>
                  <a:lnTo>
                    <a:pt x="240766" y="13716"/>
                  </a:lnTo>
                  <a:lnTo>
                    <a:pt x="249910" y="16764"/>
                  </a:lnTo>
                  <a:lnTo>
                    <a:pt x="257530" y="19812"/>
                  </a:lnTo>
                  <a:lnTo>
                    <a:pt x="272770" y="28956"/>
                  </a:lnTo>
                  <a:lnTo>
                    <a:pt x="284962" y="38100"/>
                  </a:lnTo>
                  <a:lnTo>
                    <a:pt x="292582" y="42672"/>
                  </a:lnTo>
                  <a:lnTo>
                    <a:pt x="298678" y="50292"/>
                  </a:lnTo>
                  <a:lnTo>
                    <a:pt x="304774" y="54864"/>
                  </a:lnTo>
                  <a:lnTo>
                    <a:pt x="309346" y="60960"/>
                  </a:lnTo>
                  <a:lnTo>
                    <a:pt x="315442" y="67056"/>
                  </a:lnTo>
                  <a:lnTo>
                    <a:pt x="320014" y="74676"/>
                  </a:lnTo>
                  <a:lnTo>
                    <a:pt x="326110" y="80759"/>
                  </a:lnTo>
                  <a:lnTo>
                    <a:pt x="329158" y="88379"/>
                  </a:lnTo>
                  <a:lnTo>
                    <a:pt x="333730" y="95999"/>
                  </a:lnTo>
                  <a:lnTo>
                    <a:pt x="336778" y="103619"/>
                  </a:lnTo>
                  <a:lnTo>
                    <a:pt x="339826" y="112763"/>
                  </a:lnTo>
                  <a:lnTo>
                    <a:pt x="344398" y="120383"/>
                  </a:lnTo>
                  <a:lnTo>
                    <a:pt x="347446" y="135623"/>
                  </a:lnTo>
                  <a:lnTo>
                    <a:pt x="350494" y="144767"/>
                  </a:lnTo>
                  <a:lnTo>
                    <a:pt x="350494" y="152387"/>
                  </a:lnTo>
                  <a:lnTo>
                    <a:pt x="352018" y="161531"/>
                  </a:lnTo>
                  <a:lnTo>
                    <a:pt x="353542" y="169151"/>
                  </a:lnTo>
                  <a:lnTo>
                    <a:pt x="353542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8" name="object 168" descr=""/>
          <p:cNvGrpSpPr/>
          <p:nvPr/>
        </p:nvGrpSpPr>
        <p:grpSpPr>
          <a:xfrm>
            <a:off x="4369796" y="6937000"/>
            <a:ext cx="363855" cy="363855"/>
            <a:chOff x="4369796" y="6937000"/>
            <a:chExt cx="363855" cy="363855"/>
          </a:xfrm>
        </p:grpSpPr>
        <p:pic>
          <p:nvPicPr>
            <p:cNvPr id="169" name="object 16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79512" y="7031488"/>
              <a:ext cx="148666" cy="166941"/>
            </a:xfrm>
            <a:prstGeom prst="rect">
              <a:avLst/>
            </a:prstGeom>
          </p:spPr>
        </p:pic>
        <p:sp>
          <p:nvSpPr>
            <p:cNvPr id="170" name="object 170" descr=""/>
            <p:cNvSpPr/>
            <p:nvPr/>
          </p:nvSpPr>
          <p:spPr>
            <a:xfrm>
              <a:off x="4374032" y="6941236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355066" y="178295"/>
                  </a:moveTo>
                  <a:lnTo>
                    <a:pt x="355066" y="185915"/>
                  </a:lnTo>
                  <a:lnTo>
                    <a:pt x="353542" y="195059"/>
                  </a:lnTo>
                  <a:lnTo>
                    <a:pt x="353542" y="202679"/>
                  </a:lnTo>
                  <a:lnTo>
                    <a:pt x="352018" y="210299"/>
                  </a:lnTo>
                  <a:lnTo>
                    <a:pt x="348970" y="219443"/>
                  </a:lnTo>
                  <a:lnTo>
                    <a:pt x="345922" y="234683"/>
                  </a:lnTo>
                  <a:lnTo>
                    <a:pt x="342874" y="243827"/>
                  </a:lnTo>
                  <a:lnTo>
                    <a:pt x="338302" y="251434"/>
                  </a:lnTo>
                  <a:lnTo>
                    <a:pt x="335254" y="259054"/>
                  </a:lnTo>
                  <a:lnTo>
                    <a:pt x="332206" y="265150"/>
                  </a:lnTo>
                  <a:lnTo>
                    <a:pt x="326110" y="272770"/>
                  </a:lnTo>
                  <a:lnTo>
                    <a:pt x="321538" y="280390"/>
                  </a:lnTo>
                  <a:lnTo>
                    <a:pt x="316966" y="286486"/>
                  </a:lnTo>
                  <a:lnTo>
                    <a:pt x="310870" y="294106"/>
                  </a:lnTo>
                  <a:lnTo>
                    <a:pt x="306298" y="300202"/>
                  </a:lnTo>
                  <a:lnTo>
                    <a:pt x="300202" y="306298"/>
                  </a:lnTo>
                  <a:lnTo>
                    <a:pt x="292582" y="310870"/>
                  </a:lnTo>
                  <a:lnTo>
                    <a:pt x="286486" y="316966"/>
                  </a:lnTo>
                  <a:lnTo>
                    <a:pt x="274294" y="326110"/>
                  </a:lnTo>
                  <a:lnTo>
                    <a:pt x="251434" y="339826"/>
                  </a:lnTo>
                  <a:lnTo>
                    <a:pt x="243814" y="342874"/>
                  </a:lnTo>
                  <a:lnTo>
                    <a:pt x="236194" y="345922"/>
                  </a:lnTo>
                  <a:lnTo>
                    <a:pt x="228574" y="347446"/>
                  </a:lnTo>
                  <a:lnTo>
                    <a:pt x="219443" y="348970"/>
                  </a:lnTo>
                  <a:lnTo>
                    <a:pt x="211823" y="352018"/>
                  </a:lnTo>
                  <a:lnTo>
                    <a:pt x="202679" y="353542"/>
                  </a:lnTo>
                  <a:lnTo>
                    <a:pt x="193535" y="353542"/>
                  </a:lnTo>
                  <a:lnTo>
                    <a:pt x="185915" y="355066"/>
                  </a:lnTo>
                  <a:lnTo>
                    <a:pt x="169151" y="355066"/>
                  </a:lnTo>
                  <a:lnTo>
                    <a:pt x="161531" y="353542"/>
                  </a:lnTo>
                  <a:lnTo>
                    <a:pt x="152387" y="353542"/>
                  </a:lnTo>
                  <a:lnTo>
                    <a:pt x="144767" y="352018"/>
                  </a:lnTo>
                  <a:lnTo>
                    <a:pt x="135623" y="348970"/>
                  </a:lnTo>
                  <a:lnTo>
                    <a:pt x="128003" y="347446"/>
                  </a:lnTo>
                  <a:lnTo>
                    <a:pt x="118859" y="345922"/>
                  </a:lnTo>
                  <a:lnTo>
                    <a:pt x="112763" y="342874"/>
                  </a:lnTo>
                  <a:lnTo>
                    <a:pt x="105143" y="339826"/>
                  </a:lnTo>
                  <a:lnTo>
                    <a:pt x="74676" y="321538"/>
                  </a:lnTo>
                  <a:lnTo>
                    <a:pt x="68580" y="316966"/>
                  </a:lnTo>
                  <a:lnTo>
                    <a:pt x="62484" y="310870"/>
                  </a:lnTo>
                  <a:lnTo>
                    <a:pt x="56388" y="306298"/>
                  </a:lnTo>
                  <a:lnTo>
                    <a:pt x="48768" y="300202"/>
                  </a:lnTo>
                  <a:lnTo>
                    <a:pt x="44196" y="294106"/>
                  </a:lnTo>
                  <a:lnTo>
                    <a:pt x="38100" y="286486"/>
                  </a:lnTo>
                  <a:lnTo>
                    <a:pt x="33528" y="280390"/>
                  </a:lnTo>
                  <a:lnTo>
                    <a:pt x="24384" y="265150"/>
                  </a:lnTo>
                  <a:lnTo>
                    <a:pt x="19812" y="259054"/>
                  </a:lnTo>
                  <a:lnTo>
                    <a:pt x="13716" y="243827"/>
                  </a:lnTo>
                  <a:lnTo>
                    <a:pt x="10668" y="234683"/>
                  </a:lnTo>
                  <a:lnTo>
                    <a:pt x="7620" y="227063"/>
                  </a:lnTo>
                  <a:lnTo>
                    <a:pt x="6096" y="219443"/>
                  </a:lnTo>
                  <a:lnTo>
                    <a:pt x="4572" y="210299"/>
                  </a:lnTo>
                  <a:lnTo>
                    <a:pt x="1524" y="195059"/>
                  </a:lnTo>
                  <a:lnTo>
                    <a:pt x="1524" y="185915"/>
                  </a:lnTo>
                  <a:lnTo>
                    <a:pt x="0" y="178295"/>
                  </a:lnTo>
                  <a:lnTo>
                    <a:pt x="1524" y="169151"/>
                  </a:lnTo>
                  <a:lnTo>
                    <a:pt x="1524" y="160007"/>
                  </a:lnTo>
                  <a:lnTo>
                    <a:pt x="3048" y="152387"/>
                  </a:lnTo>
                  <a:lnTo>
                    <a:pt x="4572" y="143243"/>
                  </a:lnTo>
                  <a:lnTo>
                    <a:pt x="19812" y="95999"/>
                  </a:lnTo>
                  <a:lnTo>
                    <a:pt x="44196" y="60960"/>
                  </a:lnTo>
                  <a:lnTo>
                    <a:pt x="48768" y="54864"/>
                  </a:lnTo>
                  <a:lnTo>
                    <a:pt x="56388" y="48768"/>
                  </a:lnTo>
                  <a:lnTo>
                    <a:pt x="62484" y="44196"/>
                  </a:lnTo>
                  <a:lnTo>
                    <a:pt x="68580" y="38100"/>
                  </a:lnTo>
                  <a:lnTo>
                    <a:pt x="74676" y="33528"/>
                  </a:lnTo>
                  <a:lnTo>
                    <a:pt x="82283" y="27432"/>
                  </a:lnTo>
                  <a:lnTo>
                    <a:pt x="89903" y="22860"/>
                  </a:lnTo>
                  <a:lnTo>
                    <a:pt x="95999" y="19812"/>
                  </a:lnTo>
                  <a:lnTo>
                    <a:pt x="105143" y="16764"/>
                  </a:lnTo>
                  <a:lnTo>
                    <a:pt x="112763" y="12192"/>
                  </a:lnTo>
                  <a:lnTo>
                    <a:pt x="118859" y="9144"/>
                  </a:lnTo>
                  <a:lnTo>
                    <a:pt x="128003" y="7620"/>
                  </a:lnTo>
                  <a:lnTo>
                    <a:pt x="135623" y="6096"/>
                  </a:lnTo>
                  <a:lnTo>
                    <a:pt x="144767" y="3048"/>
                  </a:lnTo>
                  <a:lnTo>
                    <a:pt x="152387" y="1524"/>
                  </a:lnTo>
                  <a:lnTo>
                    <a:pt x="161531" y="1524"/>
                  </a:lnTo>
                  <a:lnTo>
                    <a:pt x="169151" y="0"/>
                  </a:lnTo>
                  <a:lnTo>
                    <a:pt x="185915" y="0"/>
                  </a:lnTo>
                  <a:lnTo>
                    <a:pt x="193535" y="1524"/>
                  </a:lnTo>
                  <a:lnTo>
                    <a:pt x="202679" y="1524"/>
                  </a:lnTo>
                  <a:lnTo>
                    <a:pt x="211823" y="3048"/>
                  </a:lnTo>
                  <a:lnTo>
                    <a:pt x="219443" y="6096"/>
                  </a:lnTo>
                  <a:lnTo>
                    <a:pt x="228574" y="7620"/>
                  </a:lnTo>
                  <a:lnTo>
                    <a:pt x="236194" y="9144"/>
                  </a:lnTo>
                  <a:lnTo>
                    <a:pt x="243814" y="12192"/>
                  </a:lnTo>
                  <a:lnTo>
                    <a:pt x="251434" y="16764"/>
                  </a:lnTo>
                  <a:lnTo>
                    <a:pt x="266674" y="22860"/>
                  </a:lnTo>
                  <a:lnTo>
                    <a:pt x="272770" y="27432"/>
                  </a:lnTo>
                  <a:lnTo>
                    <a:pt x="280390" y="33528"/>
                  </a:lnTo>
                  <a:lnTo>
                    <a:pt x="286486" y="38100"/>
                  </a:lnTo>
                  <a:lnTo>
                    <a:pt x="292582" y="44196"/>
                  </a:lnTo>
                  <a:lnTo>
                    <a:pt x="300202" y="48768"/>
                  </a:lnTo>
                  <a:lnTo>
                    <a:pt x="306298" y="54864"/>
                  </a:lnTo>
                  <a:lnTo>
                    <a:pt x="310870" y="60960"/>
                  </a:lnTo>
                  <a:lnTo>
                    <a:pt x="316966" y="68580"/>
                  </a:lnTo>
                  <a:lnTo>
                    <a:pt x="326110" y="80772"/>
                  </a:lnTo>
                  <a:lnTo>
                    <a:pt x="332206" y="88392"/>
                  </a:lnTo>
                  <a:lnTo>
                    <a:pt x="338302" y="103632"/>
                  </a:lnTo>
                  <a:lnTo>
                    <a:pt x="342874" y="111239"/>
                  </a:lnTo>
                  <a:lnTo>
                    <a:pt x="345922" y="118859"/>
                  </a:lnTo>
                  <a:lnTo>
                    <a:pt x="347446" y="128003"/>
                  </a:lnTo>
                  <a:lnTo>
                    <a:pt x="348970" y="135623"/>
                  </a:lnTo>
                  <a:lnTo>
                    <a:pt x="352018" y="143243"/>
                  </a:lnTo>
                  <a:lnTo>
                    <a:pt x="353542" y="152387"/>
                  </a:lnTo>
                  <a:lnTo>
                    <a:pt x="353542" y="160007"/>
                  </a:lnTo>
                  <a:lnTo>
                    <a:pt x="355066" y="169151"/>
                  </a:lnTo>
                  <a:lnTo>
                    <a:pt x="355066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1" name="object 171" descr=""/>
          <p:cNvGrpSpPr/>
          <p:nvPr/>
        </p:nvGrpSpPr>
        <p:grpSpPr>
          <a:xfrm>
            <a:off x="4892490" y="6935476"/>
            <a:ext cx="362585" cy="363855"/>
            <a:chOff x="4892490" y="6935476"/>
            <a:chExt cx="362585" cy="363855"/>
          </a:xfrm>
        </p:grpSpPr>
        <p:pic>
          <p:nvPicPr>
            <p:cNvPr id="172" name="object 17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02206" y="7040632"/>
              <a:ext cx="148666" cy="148666"/>
            </a:xfrm>
            <a:prstGeom prst="rect">
              <a:avLst/>
            </a:prstGeom>
          </p:spPr>
        </p:pic>
        <p:sp>
          <p:nvSpPr>
            <p:cNvPr id="173" name="object 173" descr=""/>
            <p:cNvSpPr/>
            <p:nvPr/>
          </p:nvSpPr>
          <p:spPr>
            <a:xfrm>
              <a:off x="4896726" y="6939712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29" y="176771"/>
                  </a:moveTo>
                  <a:lnTo>
                    <a:pt x="353529" y="193535"/>
                  </a:lnTo>
                  <a:lnTo>
                    <a:pt x="352005" y="202679"/>
                  </a:lnTo>
                  <a:lnTo>
                    <a:pt x="350481" y="210299"/>
                  </a:lnTo>
                  <a:lnTo>
                    <a:pt x="348957" y="219443"/>
                  </a:lnTo>
                  <a:lnTo>
                    <a:pt x="347433" y="227063"/>
                  </a:lnTo>
                  <a:lnTo>
                    <a:pt x="341337" y="242303"/>
                  </a:lnTo>
                  <a:lnTo>
                    <a:pt x="338289" y="251434"/>
                  </a:lnTo>
                  <a:lnTo>
                    <a:pt x="329145" y="266674"/>
                  </a:lnTo>
                  <a:lnTo>
                    <a:pt x="326097" y="274294"/>
                  </a:lnTo>
                  <a:lnTo>
                    <a:pt x="321525" y="280390"/>
                  </a:lnTo>
                  <a:lnTo>
                    <a:pt x="315429" y="288010"/>
                  </a:lnTo>
                  <a:lnTo>
                    <a:pt x="310870" y="294106"/>
                  </a:lnTo>
                  <a:lnTo>
                    <a:pt x="298678" y="306298"/>
                  </a:lnTo>
                  <a:lnTo>
                    <a:pt x="292582" y="310870"/>
                  </a:lnTo>
                  <a:lnTo>
                    <a:pt x="286486" y="316966"/>
                  </a:lnTo>
                  <a:lnTo>
                    <a:pt x="280390" y="321538"/>
                  </a:lnTo>
                  <a:lnTo>
                    <a:pt x="265150" y="330682"/>
                  </a:lnTo>
                  <a:lnTo>
                    <a:pt x="259054" y="335254"/>
                  </a:lnTo>
                  <a:lnTo>
                    <a:pt x="251434" y="338302"/>
                  </a:lnTo>
                  <a:lnTo>
                    <a:pt x="242290" y="341350"/>
                  </a:lnTo>
                  <a:lnTo>
                    <a:pt x="234670" y="344398"/>
                  </a:lnTo>
                  <a:lnTo>
                    <a:pt x="227050" y="347446"/>
                  </a:lnTo>
                  <a:lnTo>
                    <a:pt x="219430" y="350494"/>
                  </a:lnTo>
                  <a:lnTo>
                    <a:pt x="210286" y="350494"/>
                  </a:lnTo>
                  <a:lnTo>
                    <a:pt x="201142" y="353542"/>
                  </a:lnTo>
                  <a:lnTo>
                    <a:pt x="193522" y="355066"/>
                  </a:lnTo>
                  <a:lnTo>
                    <a:pt x="159994" y="355066"/>
                  </a:lnTo>
                  <a:lnTo>
                    <a:pt x="152387" y="353542"/>
                  </a:lnTo>
                  <a:lnTo>
                    <a:pt x="143243" y="350494"/>
                  </a:lnTo>
                  <a:lnTo>
                    <a:pt x="135623" y="350494"/>
                  </a:lnTo>
                  <a:lnTo>
                    <a:pt x="128003" y="347446"/>
                  </a:lnTo>
                  <a:lnTo>
                    <a:pt x="118859" y="344398"/>
                  </a:lnTo>
                  <a:lnTo>
                    <a:pt x="103619" y="338302"/>
                  </a:lnTo>
                  <a:lnTo>
                    <a:pt x="95999" y="335254"/>
                  </a:lnTo>
                  <a:lnTo>
                    <a:pt x="88379" y="330682"/>
                  </a:lnTo>
                  <a:lnTo>
                    <a:pt x="82283" y="326110"/>
                  </a:lnTo>
                  <a:lnTo>
                    <a:pt x="67043" y="316966"/>
                  </a:lnTo>
                  <a:lnTo>
                    <a:pt x="60947" y="310870"/>
                  </a:lnTo>
                  <a:lnTo>
                    <a:pt x="54851" y="306298"/>
                  </a:lnTo>
                  <a:lnTo>
                    <a:pt x="42659" y="294106"/>
                  </a:lnTo>
                  <a:lnTo>
                    <a:pt x="38087" y="288010"/>
                  </a:lnTo>
                  <a:lnTo>
                    <a:pt x="31991" y="280390"/>
                  </a:lnTo>
                  <a:lnTo>
                    <a:pt x="28943" y="274294"/>
                  </a:lnTo>
                  <a:lnTo>
                    <a:pt x="15227" y="251434"/>
                  </a:lnTo>
                  <a:lnTo>
                    <a:pt x="13703" y="242303"/>
                  </a:lnTo>
                  <a:lnTo>
                    <a:pt x="4572" y="219443"/>
                  </a:lnTo>
                  <a:lnTo>
                    <a:pt x="3048" y="210299"/>
                  </a:lnTo>
                  <a:lnTo>
                    <a:pt x="1524" y="202679"/>
                  </a:lnTo>
                  <a:lnTo>
                    <a:pt x="0" y="193535"/>
                  </a:lnTo>
                  <a:lnTo>
                    <a:pt x="0" y="160007"/>
                  </a:lnTo>
                  <a:lnTo>
                    <a:pt x="1524" y="150863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7620" y="126479"/>
                  </a:lnTo>
                  <a:lnTo>
                    <a:pt x="13703" y="111239"/>
                  </a:lnTo>
                  <a:lnTo>
                    <a:pt x="15227" y="103632"/>
                  </a:lnTo>
                  <a:lnTo>
                    <a:pt x="28943" y="80772"/>
                  </a:lnTo>
                  <a:lnTo>
                    <a:pt x="31991" y="73152"/>
                  </a:lnTo>
                  <a:lnTo>
                    <a:pt x="38087" y="67056"/>
                  </a:lnTo>
                  <a:lnTo>
                    <a:pt x="42659" y="60960"/>
                  </a:lnTo>
                  <a:lnTo>
                    <a:pt x="60947" y="42672"/>
                  </a:lnTo>
                  <a:lnTo>
                    <a:pt x="67043" y="38100"/>
                  </a:lnTo>
                  <a:lnTo>
                    <a:pt x="74663" y="32004"/>
                  </a:lnTo>
                  <a:lnTo>
                    <a:pt x="82283" y="28956"/>
                  </a:lnTo>
                  <a:lnTo>
                    <a:pt x="88379" y="24384"/>
                  </a:lnTo>
                  <a:lnTo>
                    <a:pt x="103619" y="15240"/>
                  </a:lnTo>
                  <a:lnTo>
                    <a:pt x="118859" y="9144"/>
                  </a:lnTo>
                  <a:lnTo>
                    <a:pt x="128003" y="7620"/>
                  </a:lnTo>
                  <a:lnTo>
                    <a:pt x="135623" y="4572"/>
                  </a:lnTo>
                  <a:lnTo>
                    <a:pt x="143243" y="3048"/>
                  </a:lnTo>
                  <a:lnTo>
                    <a:pt x="152387" y="1524"/>
                  </a:lnTo>
                  <a:lnTo>
                    <a:pt x="159994" y="0"/>
                  </a:lnTo>
                  <a:lnTo>
                    <a:pt x="193522" y="0"/>
                  </a:lnTo>
                  <a:lnTo>
                    <a:pt x="201142" y="1524"/>
                  </a:lnTo>
                  <a:lnTo>
                    <a:pt x="219430" y="4572"/>
                  </a:lnTo>
                  <a:lnTo>
                    <a:pt x="227050" y="7620"/>
                  </a:lnTo>
                  <a:lnTo>
                    <a:pt x="234670" y="9144"/>
                  </a:lnTo>
                  <a:lnTo>
                    <a:pt x="242290" y="12192"/>
                  </a:lnTo>
                  <a:lnTo>
                    <a:pt x="251434" y="15240"/>
                  </a:lnTo>
                  <a:lnTo>
                    <a:pt x="259054" y="19812"/>
                  </a:lnTo>
                  <a:lnTo>
                    <a:pt x="265150" y="24384"/>
                  </a:lnTo>
                  <a:lnTo>
                    <a:pt x="272770" y="28956"/>
                  </a:lnTo>
                  <a:lnTo>
                    <a:pt x="280390" y="32004"/>
                  </a:lnTo>
                  <a:lnTo>
                    <a:pt x="286486" y="38100"/>
                  </a:lnTo>
                  <a:lnTo>
                    <a:pt x="292582" y="42672"/>
                  </a:lnTo>
                  <a:lnTo>
                    <a:pt x="310870" y="60960"/>
                  </a:lnTo>
                  <a:lnTo>
                    <a:pt x="315429" y="67056"/>
                  </a:lnTo>
                  <a:lnTo>
                    <a:pt x="321525" y="73152"/>
                  </a:lnTo>
                  <a:lnTo>
                    <a:pt x="326097" y="80772"/>
                  </a:lnTo>
                  <a:lnTo>
                    <a:pt x="329145" y="88392"/>
                  </a:lnTo>
                  <a:lnTo>
                    <a:pt x="338289" y="103632"/>
                  </a:lnTo>
                  <a:lnTo>
                    <a:pt x="347433" y="126479"/>
                  </a:lnTo>
                  <a:lnTo>
                    <a:pt x="350481" y="144767"/>
                  </a:lnTo>
                  <a:lnTo>
                    <a:pt x="352005" y="150863"/>
                  </a:lnTo>
                  <a:lnTo>
                    <a:pt x="353529" y="160007"/>
                  </a:lnTo>
                  <a:lnTo>
                    <a:pt x="353529" y="176771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4" name="object 174" descr=""/>
          <p:cNvGrpSpPr/>
          <p:nvPr/>
        </p:nvGrpSpPr>
        <p:grpSpPr>
          <a:xfrm>
            <a:off x="5425840" y="6935476"/>
            <a:ext cx="362585" cy="363855"/>
            <a:chOff x="5425840" y="6935476"/>
            <a:chExt cx="362585" cy="363855"/>
          </a:xfrm>
        </p:grpSpPr>
        <p:pic>
          <p:nvPicPr>
            <p:cNvPr id="175" name="object 17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34031" y="7040632"/>
              <a:ext cx="148666" cy="148666"/>
            </a:xfrm>
            <a:prstGeom prst="rect">
              <a:avLst/>
            </a:prstGeom>
          </p:spPr>
        </p:pic>
        <p:sp>
          <p:nvSpPr>
            <p:cNvPr id="176" name="object 176" descr=""/>
            <p:cNvSpPr/>
            <p:nvPr/>
          </p:nvSpPr>
          <p:spPr>
            <a:xfrm>
              <a:off x="5430075" y="6939712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42" y="176771"/>
                  </a:moveTo>
                  <a:lnTo>
                    <a:pt x="353542" y="185915"/>
                  </a:lnTo>
                  <a:lnTo>
                    <a:pt x="352018" y="193535"/>
                  </a:lnTo>
                  <a:lnTo>
                    <a:pt x="352018" y="202679"/>
                  </a:lnTo>
                  <a:lnTo>
                    <a:pt x="350494" y="210299"/>
                  </a:lnTo>
                  <a:lnTo>
                    <a:pt x="347446" y="219443"/>
                  </a:lnTo>
                  <a:lnTo>
                    <a:pt x="344398" y="234683"/>
                  </a:lnTo>
                  <a:lnTo>
                    <a:pt x="341350" y="242303"/>
                  </a:lnTo>
                  <a:lnTo>
                    <a:pt x="336778" y="251434"/>
                  </a:lnTo>
                  <a:lnTo>
                    <a:pt x="330682" y="266674"/>
                  </a:lnTo>
                  <a:lnTo>
                    <a:pt x="326110" y="274294"/>
                  </a:lnTo>
                  <a:lnTo>
                    <a:pt x="320014" y="280390"/>
                  </a:lnTo>
                  <a:lnTo>
                    <a:pt x="315442" y="288010"/>
                  </a:lnTo>
                  <a:lnTo>
                    <a:pt x="309346" y="294106"/>
                  </a:lnTo>
                  <a:lnTo>
                    <a:pt x="304774" y="300202"/>
                  </a:lnTo>
                  <a:lnTo>
                    <a:pt x="298678" y="306298"/>
                  </a:lnTo>
                  <a:lnTo>
                    <a:pt x="292582" y="310870"/>
                  </a:lnTo>
                  <a:lnTo>
                    <a:pt x="286486" y="316966"/>
                  </a:lnTo>
                  <a:lnTo>
                    <a:pt x="278866" y="321538"/>
                  </a:lnTo>
                  <a:lnTo>
                    <a:pt x="272770" y="326110"/>
                  </a:lnTo>
                  <a:lnTo>
                    <a:pt x="257530" y="335254"/>
                  </a:lnTo>
                  <a:lnTo>
                    <a:pt x="249910" y="338302"/>
                  </a:lnTo>
                  <a:lnTo>
                    <a:pt x="242290" y="341350"/>
                  </a:lnTo>
                  <a:lnTo>
                    <a:pt x="234683" y="344398"/>
                  </a:lnTo>
                  <a:lnTo>
                    <a:pt x="227063" y="347446"/>
                  </a:lnTo>
                  <a:lnTo>
                    <a:pt x="217919" y="350494"/>
                  </a:lnTo>
                  <a:lnTo>
                    <a:pt x="210299" y="350494"/>
                  </a:lnTo>
                  <a:lnTo>
                    <a:pt x="202679" y="353542"/>
                  </a:lnTo>
                  <a:lnTo>
                    <a:pt x="193535" y="355066"/>
                  </a:lnTo>
                  <a:lnTo>
                    <a:pt x="160007" y="355066"/>
                  </a:lnTo>
                  <a:lnTo>
                    <a:pt x="150863" y="353542"/>
                  </a:lnTo>
                  <a:lnTo>
                    <a:pt x="143243" y="350494"/>
                  </a:lnTo>
                  <a:lnTo>
                    <a:pt x="135623" y="350494"/>
                  </a:lnTo>
                  <a:lnTo>
                    <a:pt x="126479" y="347446"/>
                  </a:lnTo>
                  <a:lnTo>
                    <a:pt x="118859" y="344398"/>
                  </a:lnTo>
                  <a:lnTo>
                    <a:pt x="111239" y="341350"/>
                  </a:lnTo>
                  <a:lnTo>
                    <a:pt x="103619" y="338302"/>
                  </a:lnTo>
                  <a:lnTo>
                    <a:pt x="95999" y="335254"/>
                  </a:lnTo>
                  <a:lnTo>
                    <a:pt x="80772" y="326110"/>
                  </a:lnTo>
                  <a:lnTo>
                    <a:pt x="74676" y="321538"/>
                  </a:lnTo>
                  <a:lnTo>
                    <a:pt x="67056" y="316966"/>
                  </a:lnTo>
                  <a:lnTo>
                    <a:pt x="60960" y="310870"/>
                  </a:lnTo>
                  <a:lnTo>
                    <a:pt x="54864" y="306298"/>
                  </a:lnTo>
                  <a:lnTo>
                    <a:pt x="36576" y="288010"/>
                  </a:lnTo>
                  <a:lnTo>
                    <a:pt x="33528" y="280390"/>
                  </a:lnTo>
                  <a:lnTo>
                    <a:pt x="27432" y="274294"/>
                  </a:lnTo>
                  <a:lnTo>
                    <a:pt x="18288" y="259054"/>
                  </a:lnTo>
                  <a:lnTo>
                    <a:pt x="15240" y="251434"/>
                  </a:lnTo>
                  <a:lnTo>
                    <a:pt x="12192" y="242303"/>
                  </a:lnTo>
                  <a:lnTo>
                    <a:pt x="9144" y="234683"/>
                  </a:lnTo>
                  <a:lnTo>
                    <a:pt x="7620" y="227063"/>
                  </a:lnTo>
                  <a:lnTo>
                    <a:pt x="4572" y="219443"/>
                  </a:lnTo>
                  <a:lnTo>
                    <a:pt x="3048" y="210299"/>
                  </a:lnTo>
                  <a:lnTo>
                    <a:pt x="1524" y="202679"/>
                  </a:lnTo>
                  <a:lnTo>
                    <a:pt x="1524" y="193535"/>
                  </a:lnTo>
                  <a:lnTo>
                    <a:pt x="0" y="185915"/>
                  </a:lnTo>
                  <a:lnTo>
                    <a:pt x="0" y="169151"/>
                  </a:lnTo>
                  <a:lnTo>
                    <a:pt x="1524" y="160007"/>
                  </a:lnTo>
                  <a:lnTo>
                    <a:pt x="1524" y="150863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7620" y="126479"/>
                  </a:lnTo>
                  <a:lnTo>
                    <a:pt x="9144" y="118859"/>
                  </a:lnTo>
                  <a:lnTo>
                    <a:pt x="18288" y="96012"/>
                  </a:lnTo>
                  <a:lnTo>
                    <a:pt x="27432" y="80772"/>
                  </a:lnTo>
                  <a:lnTo>
                    <a:pt x="33528" y="73152"/>
                  </a:lnTo>
                  <a:lnTo>
                    <a:pt x="36576" y="67056"/>
                  </a:lnTo>
                  <a:lnTo>
                    <a:pt x="60960" y="42672"/>
                  </a:lnTo>
                  <a:lnTo>
                    <a:pt x="67056" y="38100"/>
                  </a:lnTo>
                  <a:lnTo>
                    <a:pt x="74676" y="32004"/>
                  </a:lnTo>
                  <a:lnTo>
                    <a:pt x="80772" y="28956"/>
                  </a:lnTo>
                  <a:lnTo>
                    <a:pt x="103619" y="15240"/>
                  </a:lnTo>
                  <a:lnTo>
                    <a:pt x="111239" y="12192"/>
                  </a:lnTo>
                  <a:lnTo>
                    <a:pt x="118859" y="9144"/>
                  </a:lnTo>
                  <a:lnTo>
                    <a:pt x="126479" y="7620"/>
                  </a:lnTo>
                  <a:lnTo>
                    <a:pt x="135623" y="4572"/>
                  </a:lnTo>
                  <a:lnTo>
                    <a:pt x="150863" y="1524"/>
                  </a:lnTo>
                  <a:lnTo>
                    <a:pt x="160007" y="0"/>
                  </a:lnTo>
                  <a:lnTo>
                    <a:pt x="193535" y="0"/>
                  </a:lnTo>
                  <a:lnTo>
                    <a:pt x="202679" y="1524"/>
                  </a:lnTo>
                  <a:lnTo>
                    <a:pt x="217919" y="4572"/>
                  </a:lnTo>
                  <a:lnTo>
                    <a:pt x="227063" y="7620"/>
                  </a:lnTo>
                  <a:lnTo>
                    <a:pt x="234683" y="9144"/>
                  </a:lnTo>
                  <a:lnTo>
                    <a:pt x="242290" y="12192"/>
                  </a:lnTo>
                  <a:lnTo>
                    <a:pt x="249910" y="15240"/>
                  </a:lnTo>
                  <a:lnTo>
                    <a:pt x="272770" y="28956"/>
                  </a:lnTo>
                  <a:lnTo>
                    <a:pt x="278866" y="32004"/>
                  </a:lnTo>
                  <a:lnTo>
                    <a:pt x="286486" y="38100"/>
                  </a:lnTo>
                  <a:lnTo>
                    <a:pt x="292582" y="42672"/>
                  </a:lnTo>
                  <a:lnTo>
                    <a:pt x="304774" y="54864"/>
                  </a:lnTo>
                  <a:lnTo>
                    <a:pt x="309346" y="60960"/>
                  </a:lnTo>
                  <a:lnTo>
                    <a:pt x="315442" y="67056"/>
                  </a:lnTo>
                  <a:lnTo>
                    <a:pt x="320014" y="73152"/>
                  </a:lnTo>
                  <a:lnTo>
                    <a:pt x="326110" y="80772"/>
                  </a:lnTo>
                  <a:lnTo>
                    <a:pt x="330682" y="88392"/>
                  </a:lnTo>
                  <a:lnTo>
                    <a:pt x="336778" y="103632"/>
                  </a:lnTo>
                  <a:lnTo>
                    <a:pt x="341350" y="111239"/>
                  </a:lnTo>
                  <a:lnTo>
                    <a:pt x="344398" y="118859"/>
                  </a:lnTo>
                  <a:lnTo>
                    <a:pt x="345922" y="126479"/>
                  </a:lnTo>
                  <a:lnTo>
                    <a:pt x="347446" y="135623"/>
                  </a:lnTo>
                  <a:lnTo>
                    <a:pt x="350494" y="144767"/>
                  </a:lnTo>
                  <a:lnTo>
                    <a:pt x="352018" y="150863"/>
                  </a:lnTo>
                  <a:lnTo>
                    <a:pt x="352018" y="160007"/>
                  </a:lnTo>
                  <a:lnTo>
                    <a:pt x="353542" y="169151"/>
                  </a:lnTo>
                  <a:lnTo>
                    <a:pt x="353542" y="176771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7" name="object 177" descr=""/>
          <p:cNvGrpSpPr/>
          <p:nvPr/>
        </p:nvGrpSpPr>
        <p:grpSpPr>
          <a:xfrm>
            <a:off x="4369796" y="7366730"/>
            <a:ext cx="363855" cy="363855"/>
            <a:chOff x="4369796" y="7366730"/>
            <a:chExt cx="363855" cy="363855"/>
          </a:xfrm>
        </p:grpSpPr>
        <p:pic>
          <p:nvPicPr>
            <p:cNvPr id="178" name="object 17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79512" y="7461230"/>
              <a:ext cx="148666" cy="168452"/>
            </a:xfrm>
            <a:prstGeom prst="rect">
              <a:avLst/>
            </a:prstGeom>
          </p:spPr>
        </p:pic>
        <p:sp>
          <p:nvSpPr>
            <p:cNvPr id="179" name="object 179" descr=""/>
            <p:cNvSpPr/>
            <p:nvPr/>
          </p:nvSpPr>
          <p:spPr>
            <a:xfrm>
              <a:off x="4374032" y="7370965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355066" y="178295"/>
                  </a:moveTo>
                  <a:lnTo>
                    <a:pt x="355066" y="187439"/>
                  </a:lnTo>
                  <a:lnTo>
                    <a:pt x="353542" y="195059"/>
                  </a:lnTo>
                  <a:lnTo>
                    <a:pt x="353542" y="204203"/>
                  </a:lnTo>
                  <a:lnTo>
                    <a:pt x="352018" y="211823"/>
                  </a:lnTo>
                  <a:lnTo>
                    <a:pt x="348970" y="219443"/>
                  </a:lnTo>
                  <a:lnTo>
                    <a:pt x="347446" y="228587"/>
                  </a:lnTo>
                  <a:lnTo>
                    <a:pt x="345922" y="236207"/>
                  </a:lnTo>
                  <a:lnTo>
                    <a:pt x="342874" y="243827"/>
                  </a:lnTo>
                  <a:lnTo>
                    <a:pt x="338302" y="251447"/>
                  </a:lnTo>
                  <a:lnTo>
                    <a:pt x="332206" y="266687"/>
                  </a:lnTo>
                  <a:lnTo>
                    <a:pt x="326110" y="274307"/>
                  </a:lnTo>
                  <a:lnTo>
                    <a:pt x="321538" y="281914"/>
                  </a:lnTo>
                  <a:lnTo>
                    <a:pt x="316966" y="288010"/>
                  </a:lnTo>
                  <a:lnTo>
                    <a:pt x="310870" y="294106"/>
                  </a:lnTo>
                  <a:lnTo>
                    <a:pt x="306298" y="300202"/>
                  </a:lnTo>
                  <a:lnTo>
                    <a:pt x="300202" y="306298"/>
                  </a:lnTo>
                  <a:lnTo>
                    <a:pt x="292582" y="312394"/>
                  </a:lnTo>
                  <a:lnTo>
                    <a:pt x="286486" y="316966"/>
                  </a:lnTo>
                  <a:lnTo>
                    <a:pt x="280390" y="323062"/>
                  </a:lnTo>
                  <a:lnTo>
                    <a:pt x="274294" y="327634"/>
                  </a:lnTo>
                  <a:lnTo>
                    <a:pt x="266674" y="332206"/>
                  </a:lnTo>
                  <a:lnTo>
                    <a:pt x="259054" y="335254"/>
                  </a:lnTo>
                  <a:lnTo>
                    <a:pt x="251434" y="339826"/>
                  </a:lnTo>
                  <a:lnTo>
                    <a:pt x="243814" y="342874"/>
                  </a:lnTo>
                  <a:lnTo>
                    <a:pt x="236194" y="345922"/>
                  </a:lnTo>
                  <a:lnTo>
                    <a:pt x="228574" y="348970"/>
                  </a:lnTo>
                  <a:lnTo>
                    <a:pt x="219443" y="350494"/>
                  </a:lnTo>
                  <a:lnTo>
                    <a:pt x="211823" y="352018"/>
                  </a:lnTo>
                  <a:lnTo>
                    <a:pt x="202679" y="353542"/>
                  </a:lnTo>
                  <a:lnTo>
                    <a:pt x="193535" y="355066"/>
                  </a:lnTo>
                  <a:lnTo>
                    <a:pt x="161531" y="355066"/>
                  </a:lnTo>
                  <a:lnTo>
                    <a:pt x="152387" y="353542"/>
                  </a:lnTo>
                  <a:lnTo>
                    <a:pt x="144767" y="352018"/>
                  </a:lnTo>
                  <a:lnTo>
                    <a:pt x="135623" y="350494"/>
                  </a:lnTo>
                  <a:lnTo>
                    <a:pt x="128003" y="348970"/>
                  </a:lnTo>
                  <a:lnTo>
                    <a:pt x="118859" y="345922"/>
                  </a:lnTo>
                  <a:lnTo>
                    <a:pt x="112763" y="342874"/>
                  </a:lnTo>
                  <a:lnTo>
                    <a:pt x="105143" y="339826"/>
                  </a:lnTo>
                  <a:lnTo>
                    <a:pt x="97523" y="335254"/>
                  </a:lnTo>
                  <a:lnTo>
                    <a:pt x="89903" y="332206"/>
                  </a:lnTo>
                  <a:lnTo>
                    <a:pt x="74676" y="323062"/>
                  </a:lnTo>
                  <a:lnTo>
                    <a:pt x="68580" y="316966"/>
                  </a:lnTo>
                  <a:lnTo>
                    <a:pt x="62484" y="312394"/>
                  </a:lnTo>
                  <a:lnTo>
                    <a:pt x="56388" y="306298"/>
                  </a:lnTo>
                  <a:lnTo>
                    <a:pt x="48768" y="300202"/>
                  </a:lnTo>
                  <a:lnTo>
                    <a:pt x="44196" y="294106"/>
                  </a:lnTo>
                  <a:lnTo>
                    <a:pt x="38100" y="288010"/>
                  </a:lnTo>
                  <a:lnTo>
                    <a:pt x="33528" y="281914"/>
                  </a:lnTo>
                  <a:lnTo>
                    <a:pt x="19812" y="259067"/>
                  </a:lnTo>
                  <a:lnTo>
                    <a:pt x="7620" y="228587"/>
                  </a:lnTo>
                  <a:lnTo>
                    <a:pt x="6096" y="219443"/>
                  </a:lnTo>
                  <a:lnTo>
                    <a:pt x="3048" y="204203"/>
                  </a:lnTo>
                  <a:lnTo>
                    <a:pt x="1524" y="195059"/>
                  </a:lnTo>
                  <a:lnTo>
                    <a:pt x="1524" y="187439"/>
                  </a:lnTo>
                  <a:lnTo>
                    <a:pt x="0" y="178295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3048" y="152387"/>
                  </a:lnTo>
                  <a:lnTo>
                    <a:pt x="4572" y="144767"/>
                  </a:lnTo>
                  <a:lnTo>
                    <a:pt x="6096" y="135623"/>
                  </a:lnTo>
                  <a:lnTo>
                    <a:pt x="7620" y="128016"/>
                  </a:lnTo>
                  <a:lnTo>
                    <a:pt x="13716" y="112776"/>
                  </a:lnTo>
                  <a:lnTo>
                    <a:pt x="16764" y="103632"/>
                  </a:lnTo>
                  <a:lnTo>
                    <a:pt x="19812" y="96012"/>
                  </a:lnTo>
                  <a:lnTo>
                    <a:pt x="24384" y="88392"/>
                  </a:lnTo>
                  <a:lnTo>
                    <a:pt x="28956" y="82296"/>
                  </a:lnTo>
                  <a:lnTo>
                    <a:pt x="33528" y="74676"/>
                  </a:lnTo>
                  <a:lnTo>
                    <a:pt x="38100" y="68580"/>
                  </a:lnTo>
                  <a:lnTo>
                    <a:pt x="44196" y="60960"/>
                  </a:lnTo>
                  <a:lnTo>
                    <a:pt x="48768" y="56388"/>
                  </a:lnTo>
                  <a:lnTo>
                    <a:pt x="56388" y="50292"/>
                  </a:lnTo>
                  <a:lnTo>
                    <a:pt x="62484" y="44196"/>
                  </a:lnTo>
                  <a:lnTo>
                    <a:pt x="68580" y="39624"/>
                  </a:lnTo>
                  <a:lnTo>
                    <a:pt x="74676" y="33528"/>
                  </a:lnTo>
                  <a:lnTo>
                    <a:pt x="89903" y="24384"/>
                  </a:lnTo>
                  <a:lnTo>
                    <a:pt x="95999" y="19812"/>
                  </a:lnTo>
                  <a:lnTo>
                    <a:pt x="105143" y="16764"/>
                  </a:lnTo>
                  <a:lnTo>
                    <a:pt x="112763" y="13716"/>
                  </a:lnTo>
                  <a:lnTo>
                    <a:pt x="118859" y="10668"/>
                  </a:lnTo>
                  <a:lnTo>
                    <a:pt x="128003" y="7620"/>
                  </a:lnTo>
                  <a:lnTo>
                    <a:pt x="135623" y="6096"/>
                  </a:lnTo>
                  <a:lnTo>
                    <a:pt x="144767" y="4572"/>
                  </a:lnTo>
                  <a:lnTo>
                    <a:pt x="152387" y="1524"/>
                  </a:lnTo>
                  <a:lnTo>
                    <a:pt x="161531" y="1524"/>
                  </a:lnTo>
                  <a:lnTo>
                    <a:pt x="169151" y="0"/>
                  </a:lnTo>
                  <a:lnTo>
                    <a:pt x="185915" y="0"/>
                  </a:lnTo>
                  <a:lnTo>
                    <a:pt x="193535" y="1524"/>
                  </a:lnTo>
                  <a:lnTo>
                    <a:pt x="202679" y="1524"/>
                  </a:lnTo>
                  <a:lnTo>
                    <a:pt x="211823" y="4572"/>
                  </a:lnTo>
                  <a:lnTo>
                    <a:pt x="219443" y="6096"/>
                  </a:lnTo>
                  <a:lnTo>
                    <a:pt x="228574" y="7620"/>
                  </a:lnTo>
                  <a:lnTo>
                    <a:pt x="236194" y="10668"/>
                  </a:lnTo>
                  <a:lnTo>
                    <a:pt x="243814" y="13716"/>
                  </a:lnTo>
                  <a:lnTo>
                    <a:pt x="259054" y="19812"/>
                  </a:lnTo>
                  <a:lnTo>
                    <a:pt x="266674" y="24384"/>
                  </a:lnTo>
                  <a:lnTo>
                    <a:pt x="272770" y="28956"/>
                  </a:lnTo>
                  <a:lnTo>
                    <a:pt x="280390" y="33528"/>
                  </a:lnTo>
                  <a:lnTo>
                    <a:pt x="286486" y="39624"/>
                  </a:lnTo>
                  <a:lnTo>
                    <a:pt x="316966" y="68580"/>
                  </a:lnTo>
                  <a:lnTo>
                    <a:pt x="326110" y="82296"/>
                  </a:lnTo>
                  <a:lnTo>
                    <a:pt x="332206" y="88392"/>
                  </a:lnTo>
                  <a:lnTo>
                    <a:pt x="338302" y="103632"/>
                  </a:lnTo>
                  <a:lnTo>
                    <a:pt x="342874" y="112776"/>
                  </a:lnTo>
                  <a:lnTo>
                    <a:pt x="345922" y="120383"/>
                  </a:lnTo>
                  <a:lnTo>
                    <a:pt x="348970" y="135623"/>
                  </a:lnTo>
                  <a:lnTo>
                    <a:pt x="352018" y="144767"/>
                  </a:lnTo>
                  <a:lnTo>
                    <a:pt x="353542" y="152387"/>
                  </a:lnTo>
                  <a:lnTo>
                    <a:pt x="353542" y="161531"/>
                  </a:lnTo>
                  <a:lnTo>
                    <a:pt x="355066" y="169151"/>
                  </a:lnTo>
                  <a:lnTo>
                    <a:pt x="355066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0" name="object 180" descr=""/>
          <p:cNvGrpSpPr/>
          <p:nvPr/>
        </p:nvGrpSpPr>
        <p:grpSpPr>
          <a:xfrm>
            <a:off x="4892490" y="7366730"/>
            <a:ext cx="362585" cy="363855"/>
            <a:chOff x="4892490" y="7366730"/>
            <a:chExt cx="362585" cy="363855"/>
          </a:xfrm>
        </p:grpSpPr>
        <p:pic>
          <p:nvPicPr>
            <p:cNvPr id="181" name="object 18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02206" y="7473410"/>
              <a:ext cx="148666" cy="148666"/>
            </a:xfrm>
            <a:prstGeom prst="rect">
              <a:avLst/>
            </a:prstGeom>
          </p:spPr>
        </p:pic>
        <p:sp>
          <p:nvSpPr>
            <p:cNvPr id="182" name="object 182" descr=""/>
            <p:cNvSpPr/>
            <p:nvPr/>
          </p:nvSpPr>
          <p:spPr>
            <a:xfrm>
              <a:off x="4896726" y="7370965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29" y="178295"/>
                  </a:moveTo>
                  <a:lnTo>
                    <a:pt x="353529" y="195059"/>
                  </a:lnTo>
                  <a:lnTo>
                    <a:pt x="352005" y="204203"/>
                  </a:lnTo>
                  <a:lnTo>
                    <a:pt x="348957" y="219443"/>
                  </a:lnTo>
                  <a:lnTo>
                    <a:pt x="347433" y="228587"/>
                  </a:lnTo>
                  <a:lnTo>
                    <a:pt x="338289" y="251447"/>
                  </a:lnTo>
                  <a:lnTo>
                    <a:pt x="329145" y="266687"/>
                  </a:lnTo>
                  <a:lnTo>
                    <a:pt x="326097" y="274307"/>
                  </a:lnTo>
                  <a:lnTo>
                    <a:pt x="321525" y="281914"/>
                  </a:lnTo>
                  <a:lnTo>
                    <a:pt x="315429" y="288010"/>
                  </a:lnTo>
                  <a:lnTo>
                    <a:pt x="310870" y="294106"/>
                  </a:lnTo>
                  <a:lnTo>
                    <a:pt x="292582" y="312394"/>
                  </a:lnTo>
                  <a:lnTo>
                    <a:pt x="286486" y="316966"/>
                  </a:lnTo>
                  <a:lnTo>
                    <a:pt x="280390" y="323062"/>
                  </a:lnTo>
                  <a:lnTo>
                    <a:pt x="265150" y="332206"/>
                  </a:lnTo>
                  <a:lnTo>
                    <a:pt x="259054" y="335254"/>
                  </a:lnTo>
                  <a:lnTo>
                    <a:pt x="251434" y="339826"/>
                  </a:lnTo>
                  <a:lnTo>
                    <a:pt x="242290" y="342874"/>
                  </a:lnTo>
                  <a:lnTo>
                    <a:pt x="234670" y="345922"/>
                  </a:lnTo>
                  <a:lnTo>
                    <a:pt x="227050" y="348970"/>
                  </a:lnTo>
                  <a:lnTo>
                    <a:pt x="219430" y="350494"/>
                  </a:lnTo>
                  <a:lnTo>
                    <a:pt x="210286" y="352018"/>
                  </a:lnTo>
                  <a:lnTo>
                    <a:pt x="201142" y="353542"/>
                  </a:lnTo>
                  <a:lnTo>
                    <a:pt x="193522" y="355066"/>
                  </a:lnTo>
                  <a:lnTo>
                    <a:pt x="159994" y="355066"/>
                  </a:lnTo>
                  <a:lnTo>
                    <a:pt x="152387" y="353542"/>
                  </a:lnTo>
                  <a:lnTo>
                    <a:pt x="143243" y="352018"/>
                  </a:lnTo>
                  <a:lnTo>
                    <a:pt x="135623" y="350494"/>
                  </a:lnTo>
                  <a:lnTo>
                    <a:pt x="128003" y="348970"/>
                  </a:lnTo>
                  <a:lnTo>
                    <a:pt x="118859" y="345922"/>
                  </a:lnTo>
                  <a:lnTo>
                    <a:pt x="111239" y="342874"/>
                  </a:lnTo>
                  <a:lnTo>
                    <a:pt x="103619" y="339826"/>
                  </a:lnTo>
                  <a:lnTo>
                    <a:pt x="95999" y="335254"/>
                  </a:lnTo>
                  <a:lnTo>
                    <a:pt x="88379" y="332206"/>
                  </a:lnTo>
                  <a:lnTo>
                    <a:pt x="82283" y="327634"/>
                  </a:lnTo>
                  <a:lnTo>
                    <a:pt x="74663" y="323062"/>
                  </a:lnTo>
                  <a:lnTo>
                    <a:pt x="67043" y="316966"/>
                  </a:lnTo>
                  <a:lnTo>
                    <a:pt x="60947" y="312394"/>
                  </a:lnTo>
                  <a:lnTo>
                    <a:pt x="42659" y="294106"/>
                  </a:lnTo>
                  <a:lnTo>
                    <a:pt x="38087" y="288010"/>
                  </a:lnTo>
                  <a:lnTo>
                    <a:pt x="31991" y="281914"/>
                  </a:lnTo>
                  <a:lnTo>
                    <a:pt x="28943" y="274307"/>
                  </a:lnTo>
                  <a:lnTo>
                    <a:pt x="15227" y="251447"/>
                  </a:lnTo>
                  <a:lnTo>
                    <a:pt x="13703" y="243827"/>
                  </a:lnTo>
                  <a:lnTo>
                    <a:pt x="7620" y="228587"/>
                  </a:lnTo>
                  <a:lnTo>
                    <a:pt x="4572" y="219443"/>
                  </a:lnTo>
                  <a:lnTo>
                    <a:pt x="1524" y="204203"/>
                  </a:lnTo>
                  <a:lnTo>
                    <a:pt x="0" y="195059"/>
                  </a:lnTo>
                  <a:lnTo>
                    <a:pt x="0" y="161531"/>
                  </a:lnTo>
                  <a:lnTo>
                    <a:pt x="1524" y="152387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13703" y="112776"/>
                  </a:lnTo>
                  <a:lnTo>
                    <a:pt x="15227" y="103632"/>
                  </a:lnTo>
                  <a:lnTo>
                    <a:pt x="24371" y="88392"/>
                  </a:lnTo>
                  <a:lnTo>
                    <a:pt x="28943" y="82296"/>
                  </a:lnTo>
                  <a:lnTo>
                    <a:pt x="31991" y="74676"/>
                  </a:lnTo>
                  <a:lnTo>
                    <a:pt x="38087" y="68580"/>
                  </a:lnTo>
                  <a:lnTo>
                    <a:pt x="42659" y="60960"/>
                  </a:lnTo>
                  <a:lnTo>
                    <a:pt x="48755" y="56388"/>
                  </a:lnTo>
                  <a:lnTo>
                    <a:pt x="60947" y="44196"/>
                  </a:lnTo>
                  <a:lnTo>
                    <a:pt x="67043" y="39624"/>
                  </a:lnTo>
                  <a:lnTo>
                    <a:pt x="74663" y="33528"/>
                  </a:lnTo>
                  <a:lnTo>
                    <a:pt x="82283" y="28956"/>
                  </a:lnTo>
                  <a:lnTo>
                    <a:pt x="88379" y="24384"/>
                  </a:lnTo>
                  <a:lnTo>
                    <a:pt x="95999" y="19812"/>
                  </a:lnTo>
                  <a:lnTo>
                    <a:pt x="111239" y="13716"/>
                  </a:lnTo>
                  <a:lnTo>
                    <a:pt x="118859" y="10668"/>
                  </a:lnTo>
                  <a:lnTo>
                    <a:pt x="128003" y="7620"/>
                  </a:lnTo>
                  <a:lnTo>
                    <a:pt x="135623" y="6096"/>
                  </a:lnTo>
                  <a:lnTo>
                    <a:pt x="143243" y="4572"/>
                  </a:lnTo>
                  <a:lnTo>
                    <a:pt x="152387" y="1524"/>
                  </a:lnTo>
                  <a:lnTo>
                    <a:pt x="159994" y="1524"/>
                  </a:lnTo>
                  <a:lnTo>
                    <a:pt x="169138" y="0"/>
                  </a:lnTo>
                  <a:lnTo>
                    <a:pt x="184378" y="0"/>
                  </a:lnTo>
                  <a:lnTo>
                    <a:pt x="193522" y="1524"/>
                  </a:lnTo>
                  <a:lnTo>
                    <a:pt x="201142" y="1524"/>
                  </a:lnTo>
                  <a:lnTo>
                    <a:pt x="210286" y="4572"/>
                  </a:lnTo>
                  <a:lnTo>
                    <a:pt x="219430" y="6096"/>
                  </a:lnTo>
                  <a:lnTo>
                    <a:pt x="227050" y="7620"/>
                  </a:lnTo>
                  <a:lnTo>
                    <a:pt x="234670" y="10668"/>
                  </a:lnTo>
                  <a:lnTo>
                    <a:pt x="242290" y="13716"/>
                  </a:lnTo>
                  <a:lnTo>
                    <a:pt x="251434" y="16764"/>
                  </a:lnTo>
                  <a:lnTo>
                    <a:pt x="259054" y="19812"/>
                  </a:lnTo>
                  <a:lnTo>
                    <a:pt x="265150" y="24384"/>
                  </a:lnTo>
                  <a:lnTo>
                    <a:pt x="280390" y="33528"/>
                  </a:lnTo>
                  <a:lnTo>
                    <a:pt x="286486" y="39624"/>
                  </a:lnTo>
                  <a:lnTo>
                    <a:pt x="292582" y="44196"/>
                  </a:lnTo>
                  <a:lnTo>
                    <a:pt x="304774" y="56388"/>
                  </a:lnTo>
                  <a:lnTo>
                    <a:pt x="310870" y="60960"/>
                  </a:lnTo>
                  <a:lnTo>
                    <a:pt x="315429" y="68580"/>
                  </a:lnTo>
                  <a:lnTo>
                    <a:pt x="321525" y="74676"/>
                  </a:lnTo>
                  <a:lnTo>
                    <a:pt x="326097" y="82296"/>
                  </a:lnTo>
                  <a:lnTo>
                    <a:pt x="329145" y="88392"/>
                  </a:lnTo>
                  <a:lnTo>
                    <a:pt x="338289" y="103632"/>
                  </a:lnTo>
                  <a:lnTo>
                    <a:pt x="341337" y="112776"/>
                  </a:lnTo>
                  <a:lnTo>
                    <a:pt x="347433" y="128016"/>
                  </a:lnTo>
                  <a:lnTo>
                    <a:pt x="348957" y="135623"/>
                  </a:lnTo>
                  <a:lnTo>
                    <a:pt x="350481" y="144767"/>
                  </a:lnTo>
                  <a:lnTo>
                    <a:pt x="352005" y="152387"/>
                  </a:lnTo>
                  <a:lnTo>
                    <a:pt x="353529" y="161531"/>
                  </a:lnTo>
                  <a:lnTo>
                    <a:pt x="353529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3" name="object 183" descr=""/>
          <p:cNvGrpSpPr/>
          <p:nvPr/>
        </p:nvGrpSpPr>
        <p:grpSpPr>
          <a:xfrm>
            <a:off x="5425840" y="7366730"/>
            <a:ext cx="362585" cy="363855"/>
            <a:chOff x="5425840" y="7366730"/>
            <a:chExt cx="362585" cy="363855"/>
          </a:xfrm>
        </p:grpSpPr>
        <p:pic>
          <p:nvPicPr>
            <p:cNvPr id="184" name="object 18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34031" y="7473410"/>
              <a:ext cx="148666" cy="148666"/>
            </a:xfrm>
            <a:prstGeom prst="rect">
              <a:avLst/>
            </a:prstGeom>
          </p:spPr>
        </p:pic>
        <p:sp>
          <p:nvSpPr>
            <p:cNvPr id="185" name="object 185" descr=""/>
            <p:cNvSpPr/>
            <p:nvPr/>
          </p:nvSpPr>
          <p:spPr>
            <a:xfrm>
              <a:off x="5430075" y="7370965"/>
              <a:ext cx="353695" cy="355600"/>
            </a:xfrm>
            <a:custGeom>
              <a:avLst/>
              <a:gdLst/>
              <a:ahLst/>
              <a:cxnLst/>
              <a:rect l="l" t="t" r="r" b="b"/>
              <a:pathLst>
                <a:path w="353695" h="355600">
                  <a:moveTo>
                    <a:pt x="353542" y="178295"/>
                  </a:moveTo>
                  <a:lnTo>
                    <a:pt x="353542" y="187439"/>
                  </a:lnTo>
                  <a:lnTo>
                    <a:pt x="352018" y="195059"/>
                  </a:lnTo>
                  <a:lnTo>
                    <a:pt x="352018" y="204203"/>
                  </a:lnTo>
                  <a:lnTo>
                    <a:pt x="350494" y="211823"/>
                  </a:lnTo>
                  <a:lnTo>
                    <a:pt x="347446" y="219443"/>
                  </a:lnTo>
                  <a:lnTo>
                    <a:pt x="345922" y="228587"/>
                  </a:lnTo>
                  <a:lnTo>
                    <a:pt x="344398" y="236207"/>
                  </a:lnTo>
                  <a:lnTo>
                    <a:pt x="341350" y="243827"/>
                  </a:lnTo>
                  <a:lnTo>
                    <a:pt x="336778" y="251447"/>
                  </a:lnTo>
                  <a:lnTo>
                    <a:pt x="330682" y="266687"/>
                  </a:lnTo>
                  <a:lnTo>
                    <a:pt x="326110" y="274307"/>
                  </a:lnTo>
                  <a:lnTo>
                    <a:pt x="320014" y="281914"/>
                  </a:lnTo>
                  <a:lnTo>
                    <a:pt x="315442" y="288010"/>
                  </a:lnTo>
                  <a:lnTo>
                    <a:pt x="309346" y="294106"/>
                  </a:lnTo>
                  <a:lnTo>
                    <a:pt x="304774" y="300202"/>
                  </a:lnTo>
                  <a:lnTo>
                    <a:pt x="292582" y="312394"/>
                  </a:lnTo>
                  <a:lnTo>
                    <a:pt x="286486" y="316966"/>
                  </a:lnTo>
                  <a:lnTo>
                    <a:pt x="278866" y="323062"/>
                  </a:lnTo>
                  <a:lnTo>
                    <a:pt x="272770" y="327634"/>
                  </a:lnTo>
                  <a:lnTo>
                    <a:pt x="265150" y="332206"/>
                  </a:lnTo>
                  <a:lnTo>
                    <a:pt x="257530" y="335254"/>
                  </a:lnTo>
                  <a:lnTo>
                    <a:pt x="249910" y="339826"/>
                  </a:lnTo>
                  <a:lnTo>
                    <a:pt x="242290" y="342874"/>
                  </a:lnTo>
                  <a:lnTo>
                    <a:pt x="234683" y="345922"/>
                  </a:lnTo>
                  <a:lnTo>
                    <a:pt x="227063" y="348970"/>
                  </a:lnTo>
                  <a:lnTo>
                    <a:pt x="217919" y="350494"/>
                  </a:lnTo>
                  <a:lnTo>
                    <a:pt x="210299" y="352018"/>
                  </a:lnTo>
                  <a:lnTo>
                    <a:pt x="202679" y="353542"/>
                  </a:lnTo>
                  <a:lnTo>
                    <a:pt x="193535" y="355066"/>
                  </a:lnTo>
                  <a:lnTo>
                    <a:pt x="160007" y="355066"/>
                  </a:lnTo>
                  <a:lnTo>
                    <a:pt x="150863" y="353542"/>
                  </a:lnTo>
                  <a:lnTo>
                    <a:pt x="143243" y="352018"/>
                  </a:lnTo>
                  <a:lnTo>
                    <a:pt x="135623" y="350494"/>
                  </a:lnTo>
                  <a:lnTo>
                    <a:pt x="126479" y="348970"/>
                  </a:lnTo>
                  <a:lnTo>
                    <a:pt x="118859" y="345922"/>
                  </a:lnTo>
                  <a:lnTo>
                    <a:pt x="111239" y="342874"/>
                  </a:lnTo>
                  <a:lnTo>
                    <a:pt x="103619" y="339826"/>
                  </a:lnTo>
                  <a:lnTo>
                    <a:pt x="95999" y="335254"/>
                  </a:lnTo>
                  <a:lnTo>
                    <a:pt x="88379" y="332206"/>
                  </a:lnTo>
                  <a:lnTo>
                    <a:pt x="80772" y="327634"/>
                  </a:lnTo>
                  <a:lnTo>
                    <a:pt x="74676" y="323062"/>
                  </a:lnTo>
                  <a:lnTo>
                    <a:pt x="67056" y="316966"/>
                  </a:lnTo>
                  <a:lnTo>
                    <a:pt x="60960" y="312394"/>
                  </a:lnTo>
                  <a:lnTo>
                    <a:pt x="36576" y="288010"/>
                  </a:lnTo>
                  <a:lnTo>
                    <a:pt x="33528" y="281914"/>
                  </a:lnTo>
                  <a:lnTo>
                    <a:pt x="27432" y="274307"/>
                  </a:lnTo>
                  <a:lnTo>
                    <a:pt x="18288" y="259067"/>
                  </a:lnTo>
                  <a:lnTo>
                    <a:pt x="9144" y="236207"/>
                  </a:lnTo>
                  <a:lnTo>
                    <a:pt x="7620" y="228587"/>
                  </a:lnTo>
                  <a:lnTo>
                    <a:pt x="4572" y="219443"/>
                  </a:lnTo>
                  <a:lnTo>
                    <a:pt x="1524" y="204203"/>
                  </a:lnTo>
                  <a:lnTo>
                    <a:pt x="1524" y="195059"/>
                  </a:lnTo>
                  <a:lnTo>
                    <a:pt x="0" y="187439"/>
                  </a:lnTo>
                  <a:lnTo>
                    <a:pt x="0" y="169151"/>
                  </a:lnTo>
                  <a:lnTo>
                    <a:pt x="1524" y="161531"/>
                  </a:lnTo>
                  <a:lnTo>
                    <a:pt x="1524" y="152387"/>
                  </a:lnTo>
                  <a:lnTo>
                    <a:pt x="3048" y="144767"/>
                  </a:lnTo>
                  <a:lnTo>
                    <a:pt x="4572" y="135623"/>
                  </a:lnTo>
                  <a:lnTo>
                    <a:pt x="7620" y="128016"/>
                  </a:lnTo>
                  <a:lnTo>
                    <a:pt x="9144" y="120383"/>
                  </a:lnTo>
                  <a:lnTo>
                    <a:pt x="12192" y="112776"/>
                  </a:lnTo>
                  <a:lnTo>
                    <a:pt x="15240" y="103632"/>
                  </a:lnTo>
                  <a:lnTo>
                    <a:pt x="18288" y="96012"/>
                  </a:lnTo>
                  <a:lnTo>
                    <a:pt x="22860" y="88392"/>
                  </a:lnTo>
                  <a:lnTo>
                    <a:pt x="27432" y="82296"/>
                  </a:lnTo>
                  <a:lnTo>
                    <a:pt x="33528" y="74676"/>
                  </a:lnTo>
                  <a:lnTo>
                    <a:pt x="36576" y="68580"/>
                  </a:lnTo>
                  <a:lnTo>
                    <a:pt x="42672" y="60960"/>
                  </a:lnTo>
                  <a:lnTo>
                    <a:pt x="48768" y="56388"/>
                  </a:lnTo>
                  <a:lnTo>
                    <a:pt x="60960" y="44196"/>
                  </a:lnTo>
                  <a:lnTo>
                    <a:pt x="67056" y="39624"/>
                  </a:lnTo>
                  <a:lnTo>
                    <a:pt x="74676" y="33528"/>
                  </a:lnTo>
                  <a:lnTo>
                    <a:pt x="80772" y="28956"/>
                  </a:lnTo>
                  <a:lnTo>
                    <a:pt x="95999" y="19812"/>
                  </a:lnTo>
                  <a:lnTo>
                    <a:pt x="111239" y="13716"/>
                  </a:lnTo>
                  <a:lnTo>
                    <a:pt x="118859" y="10668"/>
                  </a:lnTo>
                  <a:lnTo>
                    <a:pt x="126479" y="7620"/>
                  </a:lnTo>
                  <a:lnTo>
                    <a:pt x="135623" y="6096"/>
                  </a:lnTo>
                  <a:lnTo>
                    <a:pt x="143243" y="4572"/>
                  </a:lnTo>
                  <a:lnTo>
                    <a:pt x="150863" y="1524"/>
                  </a:lnTo>
                  <a:lnTo>
                    <a:pt x="160007" y="1524"/>
                  </a:lnTo>
                  <a:lnTo>
                    <a:pt x="167627" y="0"/>
                  </a:lnTo>
                  <a:lnTo>
                    <a:pt x="185915" y="0"/>
                  </a:lnTo>
                  <a:lnTo>
                    <a:pt x="193535" y="1524"/>
                  </a:lnTo>
                  <a:lnTo>
                    <a:pt x="202679" y="1524"/>
                  </a:lnTo>
                  <a:lnTo>
                    <a:pt x="210299" y="4572"/>
                  </a:lnTo>
                  <a:lnTo>
                    <a:pt x="217919" y="6096"/>
                  </a:lnTo>
                  <a:lnTo>
                    <a:pt x="227063" y="7620"/>
                  </a:lnTo>
                  <a:lnTo>
                    <a:pt x="249910" y="16764"/>
                  </a:lnTo>
                  <a:lnTo>
                    <a:pt x="257530" y="19812"/>
                  </a:lnTo>
                  <a:lnTo>
                    <a:pt x="272770" y="28956"/>
                  </a:lnTo>
                  <a:lnTo>
                    <a:pt x="278866" y="33528"/>
                  </a:lnTo>
                  <a:lnTo>
                    <a:pt x="286486" y="39624"/>
                  </a:lnTo>
                  <a:lnTo>
                    <a:pt x="292582" y="44196"/>
                  </a:lnTo>
                  <a:lnTo>
                    <a:pt x="309346" y="60960"/>
                  </a:lnTo>
                  <a:lnTo>
                    <a:pt x="315442" y="68580"/>
                  </a:lnTo>
                  <a:lnTo>
                    <a:pt x="320014" y="74676"/>
                  </a:lnTo>
                  <a:lnTo>
                    <a:pt x="326110" y="82296"/>
                  </a:lnTo>
                  <a:lnTo>
                    <a:pt x="330682" y="88392"/>
                  </a:lnTo>
                  <a:lnTo>
                    <a:pt x="336778" y="103632"/>
                  </a:lnTo>
                  <a:lnTo>
                    <a:pt x="341350" y="112776"/>
                  </a:lnTo>
                  <a:lnTo>
                    <a:pt x="344398" y="120383"/>
                  </a:lnTo>
                  <a:lnTo>
                    <a:pt x="347446" y="135623"/>
                  </a:lnTo>
                  <a:lnTo>
                    <a:pt x="350494" y="144767"/>
                  </a:lnTo>
                  <a:lnTo>
                    <a:pt x="352018" y="152387"/>
                  </a:lnTo>
                  <a:lnTo>
                    <a:pt x="352018" y="161531"/>
                  </a:lnTo>
                  <a:lnTo>
                    <a:pt x="353542" y="169151"/>
                  </a:lnTo>
                  <a:lnTo>
                    <a:pt x="353542" y="178295"/>
                  </a:lnTo>
                </a:path>
              </a:pathLst>
            </a:custGeom>
            <a:ln w="8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6" name="object 186" descr=""/>
          <p:cNvSpPr txBox="1"/>
          <p:nvPr/>
        </p:nvSpPr>
        <p:spPr>
          <a:xfrm>
            <a:off x="6394183" y="7364054"/>
            <a:ext cx="98425" cy="21209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6034">
              <a:lnSpc>
                <a:spcPct val="100000"/>
              </a:lnSpc>
              <a:spcBef>
                <a:spcPts val="225"/>
              </a:spcBef>
            </a:pPr>
            <a:r>
              <a:rPr dirty="0" sz="550" spc="5">
                <a:latin typeface="Arial Rounded MT Bold"/>
                <a:cs typeface="Arial Rounded MT Bold"/>
              </a:rPr>
              <a:t>M</a:t>
            </a:r>
            <a:endParaRPr sz="55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20">
                <a:latin typeface="Arial Rounded MT Bold"/>
                <a:cs typeface="Arial Rounded MT Bold"/>
              </a:rPr>
              <a:t>3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4071797" y="9103103"/>
            <a:ext cx="2797810" cy="4432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6.3.2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inducción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anillos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rozantes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SystemTechnik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2708)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64546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6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9580" algn="l"/>
              </a:tabLst>
            </a:pPr>
            <a:r>
              <a:rPr dirty="0" sz="1400" spc="-25" b="1">
                <a:latin typeface="Arial"/>
                <a:cs typeface="Arial"/>
              </a:rPr>
              <a:t>6.4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motor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inducción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anillos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rozantes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1659500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6.4.1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óptima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resistencia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arranque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281" y="1982953"/>
            <a:ext cx="6267450" cy="32486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400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76200" marR="68580">
              <a:lnSpc>
                <a:spcPct val="108000"/>
              </a:lnSpc>
              <a:spcBef>
                <a:spcPts val="204"/>
              </a:spcBef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-15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reposo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resis-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2).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500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2708)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multímetros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900"/>
              </a:spcBef>
            </a:pPr>
            <a:r>
              <a:rPr dirty="0" sz="1000" b="1">
                <a:latin typeface="Arial"/>
                <a:cs typeface="Arial"/>
              </a:rPr>
              <a:t>Desarrollo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302895" marR="22542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6.4.1.1.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94255" y="5380597"/>
            <a:ext cx="4541520" cy="1146810"/>
            <a:chOff x="794255" y="5380597"/>
            <a:chExt cx="4541520" cy="1146810"/>
          </a:xfrm>
        </p:grpSpPr>
        <p:sp>
          <p:nvSpPr>
            <p:cNvPr id="11" name="object 11" descr=""/>
            <p:cNvSpPr/>
            <p:nvPr/>
          </p:nvSpPr>
          <p:spPr>
            <a:xfrm>
              <a:off x="3253981" y="5385360"/>
              <a:ext cx="2077085" cy="1137285"/>
            </a:xfrm>
            <a:custGeom>
              <a:avLst/>
              <a:gdLst/>
              <a:ahLst/>
              <a:cxnLst/>
              <a:rect l="l" t="t" r="r" b="b"/>
              <a:pathLst>
                <a:path w="2077085" h="1137284">
                  <a:moveTo>
                    <a:pt x="0" y="1136813"/>
                  </a:moveTo>
                  <a:lnTo>
                    <a:pt x="2077034" y="1136813"/>
                  </a:lnTo>
                  <a:lnTo>
                    <a:pt x="2077034" y="0"/>
                  </a:lnTo>
                  <a:lnTo>
                    <a:pt x="0" y="0"/>
                  </a:lnTo>
                  <a:lnTo>
                    <a:pt x="0" y="1136813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99017" y="5386882"/>
              <a:ext cx="1751330" cy="1135380"/>
            </a:xfrm>
            <a:custGeom>
              <a:avLst/>
              <a:gdLst/>
              <a:ahLst/>
              <a:cxnLst/>
              <a:rect l="l" t="t" r="r" b="b"/>
              <a:pathLst>
                <a:path w="1751330" h="1135379">
                  <a:moveTo>
                    <a:pt x="0" y="1135291"/>
                  </a:moveTo>
                  <a:lnTo>
                    <a:pt x="1750936" y="1135291"/>
                  </a:lnTo>
                  <a:lnTo>
                    <a:pt x="1750936" y="0"/>
                  </a:lnTo>
                  <a:lnTo>
                    <a:pt x="0" y="0"/>
                  </a:lnTo>
                  <a:lnTo>
                    <a:pt x="0" y="1135291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555889" y="6148582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95672" y="5505547"/>
            <a:ext cx="1230630" cy="32067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205740" marR="5080" indent="-193675">
              <a:lnSpc>
                <a:spcPts val="1130"/>
              </a:lnSpc>
              <a:spcBef>
                <a:spcPts val="190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364725" y="5496403"/>
            <a:ext cx="1887855" cy="3219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481965" marR="5080" indent="-469900">
              <a:lnSpc>
                <a:spcPts val="114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061129" y="6145546"/>
            <a:ext cx="5334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28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22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L3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27676" y="8228707"/>
            <a:ext cx="1068705" cy="3219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03505" marR="5080" indent="-91440">
              <a:lnSpc>
                <a:spcPts val="1140"/>
              </a:lnSpc>
              <a:spcBef>
                <a:spcPts val="180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968107" y="7741780"/>
            <a:ext cx="3919220" cy="520700"/>
            <a:chOff x="968107" y="7741780"/>
            <a:chExt cx="3919220" cy="520700"/>
          </a:xfrm>
        </p:grpSpPr>
        <p:sp>
          <p:nvSpPr>
            <p:cNvPr id="19" name="object 19" descr=""/>
            <p:cNvSpPr/>
            <p:nvPr/>
          </p:nvSpPr>
          <p:spPr>
            <a:xfrm>
              <a:off x="4369460" y="7744320"/>
              <a:ext cx="515620" cy="515620"/>
            </a:xfrm>
            <a:custGeom>
              <a:avLst/>
              <a:gdLst/>
              <a:ahLst/>
              <a:cxnLst/>
              <a:rect l="l" t="t" r="r" b="b"/>
              <a:pathLst>
                <a:path w="515620" h="515620">
                  <a:moveTo>
                    <a:pt x="259054" y="0"/>
                  </a:moveTo>
                  <a:lnTo>
                    <a:pt x="237718" y="0"/>
                  </a:lnTo>
                  <a:lnTo>
                    <a:pt x="214871" y="3048"/>
                  </a:lnTo>
                  <a:lnTo>
                    <a:pt x="173723" y="13716"/>
                  </a:lnTo>
                  <a:lnTo>
                    <a:pt x="135623" y="30480"/>
                  </a:lnTo>
                  <a:lnTo>
                    <a:pt x="99047" y="54864"/>
                  </a:lnTo>
                  <a:lnTo>
                    <a:pt x="68580" y="82283"/>
                  </a:lnTo>
                  <a:lnTo>
                    <a:pt x="41148" y="117335"/>
                  </a:lnTo>
                  <a:lnTo>
                    <a:pt x="32004" y="135623"/>
                  </a:lnTo>
                  <a:lnTo>
                    <a:pt x="21336" y="155435"/>
                  </a:lnTo>
                  <a:lnTo>
                    <a:pt x="13716" y="173723"/>
                  </a:lnTo>
                  <a:lnTo>
                    <a:pt x="7620" y="195059"/>
                  </a:lnTo>
                  <a:lnTo>
                    <a:pt x="3048" y="214858"/>
                  </a:lnTo>
                  <a:lnTo>
                    <a:pt x="0" y="236194"/>
                  </a:lnTo>
                  <a:lnTo>
                    <a:pt x="0" y="277342"/>
                  </a:lnTo>
                  <a:lnTo>
                    <a:pt x="7620" y="320014"/>
                  </a:lnTo>
                  <a:lnTo>
                    <a:pt x="21336" y="361162"/>
                  </a:lnTo>
                  <a:lnTo>
                    <a:pt x="42672" y="397725"/>
                  </a:lnTo>
                  <a:lnTo>
                    <a:pt x="68580" y="431253"/>
                  </a:lnTo>
                  <a:lnTo>
                    <a:pt x="99047" y="461733"/>
                  </a:lnTo>
                  <a:lnTo>
                    <a:pt x="135623" y="483069"/>
                  </a:lnTo>
                  <a:lnTo>
                    <a:pt x="155435" y="493737"/>
                  </a:lnTo>
                  <a:lnTo>
                    <a:pt x="175247" y="501357"/>
                  </a:lnTo>
                  <a:lnTo>
                    <a:pt x="195059" y="507453"/>
                  </a:lnTo>
                  <a:lnTo>
                    <a:pt x="216395" y="512025"/>
                  </a:lnTo>
                  <a:lnTo>
                    <a:pt x="237718" y="515061"/>
                  </a:lnTo>
                  <a:lnTo>
                    <a:pt x="280390" y="515061"/>
                  </a:lnTo>
                  <a:lnTo>
                    <a:pt x="300202" y="510501"/>
                  </a:lnTo>
                  <a:lnTo>
                    <a:pt x="321538" y="505929"/>
                  </a:lnTo>
                  <a:lnTo>
                    <a:pt x="362686" y="492213"/>
                  </a:lnTo>
                  <a:lnTo>
                    <a:pt x="399249" y="472401"/>
                  </a:lnTo>
                  <a:lnTo>
                    <a:pt x="432777" y="446493"/>
                  </a:lnTo>
                  <a:lnTo>
                    <a:pt x="461733" y="414489"/>
                  </a:lnTo>
                  <a:lnTo>
                    <a:pt x="484593" y="377913"/>
                  </a:lnTo>
                  <a:lnTo>
                    <a:pt x="495261" y="359638"/>
                  </a:lnTo>
                  <a:lnTo>
                    <a:pt x="507453" y="320014"/>
                  </a:lnTo>
                  <a:lnTo>
                    <a:pt x="512025" y="298678"/>
                  </a:lnTo>
                  <a:lnTo>
                    <a:pt x="515073" y="277342"/>
                  </a:lnTo>
                  <a:lnTo>
                    <a:pt x="515073" y="234670"/>
                  </a:lnTo>
                  <a:lnTo>
                    <a:pt x="507453" y="193535"/>
                  </a:lnTo>
                  <a:lnTo>
                    <a:pt x="493737" y="153911"/>
                  </a:lnTo>
                  <a:lnTo>
                    <a:pt x="473925" y="117335"/>
                  </a:lnTo>
                  <a:lnTo>
                    <a:pt x="446493" y="82283"/>
                  </a:lnTo>
                  <a:lnTo>
                    <a:pt x="399249" y="41148"/>
                  </a:lnTo>
                  <a:lnTo>
                    <a:pt x="361162" y="21336"/>
                  </a:lnTo>
                  <a:lnTo>
                    <a:pt x="321538" y="7620"/>
                  </a:lnTo>
                  <a:lnTo>
                    <a:pt x="278866" y="0"/>
                  </a:lnTo>
                  <a:lnTo>
                    <a:pt x="259054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969694" y="7780896"/>
              <a:ext cx="424180" cy="421005"/>
            </a:xfrm>
            <a:custGeom>
              <a:avLst/>
              <a:gdLst/>
              <a:ahLst/>
              <a:cxnLst/>
              <a:rect l="l" t="t" r="r" b="b"/>
              <a:pathLst>
                <a:path w="424180" h="421004">
                  <a:moveTo>
                    <a:pt x="211822" y="0"/>
                  </a:moveTo>
                  <a:lnTo>
                    <a:pt x="192012" y="0"/>
                  </a:lnTo>
                  <a:lnTo>
                    <a:pt x="173722" y="3048"/>
                  </a:lnTo>
                  <a:lnTo>
                    <a:pt x="155436" y="7620"/>
                  </a:lnTo>
                  <a:lnTo>
                    <a:pt x="137149" y="12192"/>
                  </a:lnTo>
                  <a:lnTo>
                    <a:pt x="86870" y="39611"/>
                  </a:lnTo>
                  <a:lnTo>
                    <a:pt x="45720" y="79235"/>
                  </a:lnTo>
                  <a:lnTo>
                    <a:pt x="16762" y="128003"/>
                  </a:lnTo>
                  <a:lnTo>
                    <a:pt x="1522" y="181330"/>
                  </a:lnTo>
                  <a:lnTo>
                    <a:pt x="0" y="199618"/>
                  </a:lnTo>
                  <a:lnTo>
                    <a:pt x="0" y="219430"/>
                  </a:lnTo>
                  <a:lnTo>
                    <a:pt x="4574" y="257530"/>
                  </a:lnTo>
                  <a:lnTo>
                    <a:pt x="25910" y="310870"/>
                  </a:lnTo>
                  <a:lnTo>
                    <a:pt x="57914" y="356577"/>
                  </a:lnTo>
                  <a:lnTo>
                    <a:pt x="88394" y="380961"/>
                  </a:lnTo>
                  <a:lnTo>
                    <a:pt x="137149" y="406869"/>
                  </a:lnTo>
                  <a:lnTo>
                    <a:pt x="193536" y="420585"/>
                  </a:lnTo>
                  <a:lnTo>
                    <a:pt x="231636" y="420585"/>
                  </a:lnTo>
                  <a:lnTo>
                    <a:pt x="249922" y="417537"/>
                  </a:lnTo>
                  <a:lnTo>
                    <a:pt x="268212" y="412965"/>
                  </a:lnTo>
                  <a:lnTo>
                    <a:pt x="304775" y="400773"/>
                  </a:lnTo>
                  <a:lnTo>
                    <a:pt x="321539" y="390105"/>
                  </a:lnTo>
                  <a:lnTo>
                    <a:pt x="336779" y="380961"/>
                  </a:lnTo>
                  <a:lnTo>
                    <a:pt x="377927" y="341337"/>
                  </a:lnTo>
                  <a:lnTo>
                    <a:pt x="399263" y="309346"/>
                  </a:lnTo>
                  <a:lnTo>
                    <a:pt x="414503" y="274294"/>
                  </a:lnTo>
                  <a:lnTo>
                    <a:pt x="423647" y="237718"/>
                  </a:lnTo>
                  <a:lnTo>
                    <a:pt x="423647" y="181330"/>
                  </a:lnTo>
                  <a:lnTo>
                    <a:pt x="406883" y="126479"/>
                  </a:lnTo>
                  <a:lnTo>
                    <a:pt x="377927" y="79235"/>
                  </a:lnTo>
                  <a:lnTo>
                    <a:pt x="352019" y="50279"/>
                  </a:lnTo>
                  <a:lnTo>
                    <a:pt x="320015" y="28943"/>
                  </a:lnTo>
                  <a:lnTo>
                    <a:pt x="268212" y="6096"/>
                  </a:lnTo>
                  <a:lnTo>
                    <a:pt x="230112" y="0"/>
                  </a:lnTo>
                  <a:lnTo>
                    <a:pt x="2118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399425" y="7995754"/>
              <a:ext cx="401320" cy="6350"/>
            </a:xfrm>
            <a:custGeom>
              <a:avLst/>
              <a:gdLst/>
              <a:ahLst/>
              <a:cxnLst/>
              <a:rect l="l" t="t" r="r" b="b"/>
              <a:pathLst>
                <a:path w="401319" h="6350">
                  <a:moveTo>
                    <a:pt x="18288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16764" y="6096"/>
                  </a:lnTo>
                  <a:lnTo>
                    <a:pt x="19812" y="3048"/>
                  </a:lnTo>
                  <a:lnTo>
                    <a:pt x="18288" y="1524"/>
                  </a:lnTo>
                  <a:lnTo>
                    <a:pt x="18288" y="0"/>
                  </a:lnTo>
                  <a:close/>
                </a:path>
                <a:path w="401319" h="6350">
                  <a:moveTo>
                    <a:pt x="44196" y="0"/>
                  </a:moveTo>
                  <a:lnTo>
                    <a:pt x="25908" y="0"/>
                  </a:lnTo>
                  <a:lnTo>
                    <a:pt x="25908" y="4572"/>
                  </a:lnTo>
                  <a:lnTo>
                    <a:pt x="27432" y="6096"/>
                  </a:lnTo>
                  <a:lnTo>
                    <a:pt x="42672" y="6096"/>
                  </a:lnTo>
                  <a:lnTo>
                    <a:pt x="44196" y="4572"/>
                  </a:lnTo>
                  <a:lnTo>
                    <a:pt x="44196" y="0"/>
                  </a:lnTo>
                  <a:close/>
                </a:path>
                <a:path w="401319" h="6350">
                  <a:moveTo>
                    <a:pt x="68580" y="0"/>
                  </a:moveTo>
                  <a:lnTo>
                    <a:pt x="51816" y="0"/>
                  </a:lnTo>
                  <a:lnTo>
                    <a:pt x="51816" y="1524"/>
                  </a:lnTo>
                  <a:lnTo>
                    <a:pt x="50292" y="3048"/>
                  </a:lnTo>
                  <a:lnTo>
                    <a:pt x="53340" y="6096"/>
                  </a:lnTo>
                  <a:lnTo>
                    <a:pt x="68580" y="6096"/>
                  </a:lnTo>
                  <a:lnTo>
                    <a:pt x="68580" y="4572"/>
                  </a:lnTo>
                  <a:lnTo>
                    <a:pt x="70104" y="4572"/>
                  </a:lnTo>
                  <a:lnTo>
                    <a:pt x="70104" y="1524"/>
                  </a:lnTo>
                  <a:lnTo>
                    <a:pt x="68580" y="0"/>
                  </a:lnTo>
                  <a:close/>
                </a:path>
                <a:path w="401319" h="6350">
                  <a:moveTo>
                    <a:pt x="94488" y="0"/>
                  </a:moveTo>
                  <a:lnTo>
                    <a:pt x="77724" y="0"/>
                  </a:lnTo>
                  <a:lnTo>
                    <a:pt x="76200" y="1524"/>
                  </a:lnTo>
                  <a:lnTo>
                    <a:pt x="76200" y="4572"/>
                  </a:lnTo>
                  <a:lnTo>
                    <a:pt x="77724" y="4572"/>
                  </a:lnTo>
                  <a:lnTo>
                    <a:pt x="77724" y="6096"/>
                  </a:lnTo>
                  <a:lnTo>
                    <a:pt x="92964" y="6096"/>
                  </a:lnTo>
                  <a:lnTo>
                    <a:pt x="96012" y="3048"/>
                  </a:lnTo>
                  <a:lnTo>
                    <a:pt x="94488" y="1524"/>
                  </a:lnTo>
                  <a:lnTo>
                    <a:pt x="94488" y="0"/>
                  </a:lnTo>
                  <a:close/>
                </a:path>
                <a:path w="401319" h="6350">
                  <a:moveTo>
                    <a:pt x="120396" y="0"/>
                  </a:moveTo>
                  <a:lnTo>
                    <a:pt x="102108" y="0"/>
                  </a:lnTo>
                  <a:lnTo>
                    <a:pt x="102108" y="4572"/>
                  </a:lnTo>
                  <a:lnTo>
                    <a:pt x="103632" y="6096"/>
                  </a:lnTo>
                  <a:lnTo>
                    <a:pt x="118872" y="6096"/>
                  </a:lnTo>
                  <a:lnTo>
                    <a:pt x="120396" y="4572"/>
                  </a:lnTo>
                  <a:lnTo>
                    <a:pt x="120396" y="0"/>
                  </a:lnTo>
                  <a:close/>
                </a:path>
                <a:path w="401319" h="6350">
                  <a:moveTo>
                    <a:pt x="144780" y="0"/>
                  </a:moveTo>
                  <a:lnTo>
                    <a:pt x="128016" y="0"/>
                  </a:lnTo>
                  <a:lnTo>
                    <a:pt x="128016" y="1524"/>
                  </a:lnTo>
                  <a:lnTo>
                    <a:pt x="126492" y="3048"/>
                  </a:lnTo>
                  <a:lnTo>
                    <a:pt x="129540" y="6096"/>
                  </a:lnTo>
                  <a:lnTo>
                    <a:pt x="144780" y="6096"/>
                  </a:lnTo>
                  <a:lnTo>
                    <a:pt x="144780" y="4572"/>
                  </a:lnTo>
                  <a:lnTo>
                    <a:pt x="146304" y="4572"/>
                  </a:lnTo>
                  <a:lnTo>
                    <a:pt x="146304" y="1524"/>
                  </a:lnTo>
                  <a:lnTo>
                    <a:pt x="144780" y="0"/>
                  </a:lnTo>
                  <a:close/>
                </a:path>
                <a:path w="401319" h="6350">
                  <a:moveTo>
                    <a:pt x="170675" y="0"/>
                  </a:moveTo>
                  <a:lnTo>
                    <a:pt x="153924" y="0"/>
                  </a:lnTo>
                  <a:lnTo>
                    <a:pt x="152400" y="1524"/>
                  </a:lnTo>
                  <a:lnTo>
                    <a:pt x="152400" y="4572"/>
                  </a:lnTo>
                  <a:lnTo>
                    <a:pt x="153924" y="4572"/>
                  </a:lnTo>
                  <a:lnTo>
                    <a:pt x="153924" y="6096"/>
                  </a:lnTo>
                  <a:lnTo>
                    <a:pt x="169151" y="6096"/>
                  </a:lnTo>
                  <a:lnTo>
                    <a:pt x="172199" y="3048"/>
                  </a:lnTo>
                  <a:lnTo>
                    <a:pt x="170675" y="1524"/>
                  </a:lnTo>
                  <a:lnTo>
                    <a:pt x="170675" y="0"/>
                  </a:lnTo>
                  <a:close/>
                </a:path>
                <a:path w="401319" h="6350">
                  <a:moveTo>
                    <a:pt x="196583" y="0"/>
                  </a:moveTo>
                  <a:lnTo>
                    <a:pt x="178295" y="0"/>
                  </a:lnTo>
                  <a:lnTo>
                    <a:pt x="178295" y="4572"/>
                  </a:lnTo>
                  <a:lnTo>
                    <a:pt x="179819" y="6096"/>
                  </a:lnTo>
                  <a:lnTo>
                    <a:pt x="195059" y="6096"/>
                  </a:lnTo>
                  <a:lnTo>
                    <a:pt x="196583" y="4572"/>
                  </a:lnTo>
                  <a:lnTo>
                    <a:pt x="196583" y="0"/>
                  </a:lnTo>
                  <a:close/>
                </a:path>
                <a:path w="401319" h="6350">
                  <a:moveTo>
                    <a:pt x="220967" y="0"/>
                  </a:moveTo>
                  <a:lnTo>
                    <a:pt x="204203" y="0"/>
                  </a:lnTo>
                  <a:lnTo>
                    <a:pt x="204203" y="1524"/>
                  </a:lnTo>
                  <a:lnTo>
                    <a:pt x="202679" y="3048"/>
                  </a:lnTo>
                  <a:lnTo>
                    <a:pt x="205727" y="6096"/>
                  </a:lnTo>
                  <a:lnTo>
                    <a:pt x="220967" y="6096"/>
                  </a:lnTo>
                  <a:lnTo>
                    <a:pt x="220967" y="4572"/>
                  </a:lnTo>
                  <a:lnTo>
                    <a:pt x="222491" y="4572"/>
                  </a:lnTo>
                  <a:lnTo>
                    <a:pt x="222491" y="1524"/>
                  </a:lnTo>
                  <a:lnTo>
                    <a:pt x="220967" y="0"/>
                  </a:lnTo>
                  <a:close/>
                </a:path>
                <a:path w="401319" h="6350">
                  <a:moveTo>
                    <a:pt x="245351" y="0"/>
                  </a:moveTo>
                  <a:lnTo>
                    <a:pt x="230111" y="0"/>
                  </a:lnTo>
                  <a:lnTo>
                    <a:pt x="228587" y="1524"/>
                  </a:lnTo>
                  <a:lnTo>
                    <a:pt x="228587" y="4572"/>
                  </a:lnTo>
                  <a:lnTo>
                    <a:pt x="230111" y="4572"/>
                  </a:lnTo>
                  <a:lnTo>
                    <a:pt x="230111" y="6096"/>
                  </a:lnTo>
                  <a:lnTo>
                    <a:pt x="245351" y="6096"/>
                  </a:lnTo>
                  <a:lnTo>
                    <a:pt x="248399" y="3048"/>
                  </a:lnTo>
                  <a:lnTo>
                    <a:pt x="245351" y="0"/>
                  </a:lnTo>
                  <a:close/>
                </a:path>
                <a:path w="401319" h="6350">
                  <a:moveTo>
                    <a:pt x="271259" y="0"/>
                  </a:moveTo>
                  <a:lnTo>
                    <a:pt x="256019" y="0"/>
                  </a:lnTo>
                  <a:lnTo>
                    <a:pt x="254495" y="1524"/>
                  </a:lnTo>
                  <a:lnTo>
                    <a:pt x="254495" y="4572"/>
                  </a:lnTo>
                  <a:lnTo>
                    <a:pt x="256019" y="6096"/>
                  </a:lnTo>
                  <a:lnTo>
                    <a:pt x="271259" y="6096"/>
                  </a:lnTo>
                  <a:lnTo>
                    <a:pt x="272783" y="4572"/>
                  </a:lnTo>
                  <a:lnTo>
                    <a:pt x="272783" y="1524"/>
                  </a:lnTo>
                  <a:lnTo>
                    <a:pt x="271259" y="0"/>
                  </a:lnTo>
                  <a:close/>
                </a:path>
                <a:path w="401319" h="6350">
                  <a:moveTo>
                    <a:pt x="297167" y="0"/>
                  </a:moveTo>
                  <a:lnTo>
                    <a:pt x="281927" y="0"/>
                  </a:lnTo>
                  <a:lnTo>
                    <a:pt x="278879" y="3048"/>
                  </a:lnTo>
                  <a:lnTo>
                    <a:pt x="281927" y="6096"/>
                  </a:lnTo>
                  <a:lnTo>
                    <a:pt x="297167" y="6096"/>
                  </a:lnTo>
                  <a:lnTo>
                    <a:pt x="297167" y="4572"/>
                  </a:lnTo>
                  <a:lnTo>
                    <a:pt x="298691" y="4572"/>
                  </a:lnTo>
                  <a:lnTo>
                    <a:pt x="298691" y="1524"/>
                  </a:lnTo>
                  <a:lnTo>
                    <a:pt x="297167" y="1524"/>
                  </a:lnTo>
                  <a:lnTo>
                    <a:pt x="297167" y="0"/>
                  </a:lnTo>
                  <a:close/>
                </a:path>
                <a:path w="401319" h="6350">
                  <a:moveTo>
                    <a:pt x="321538" y="0"/>
                  </a:moveTo>
                  <a:lnTo>
                    <a:pt x="306298" y="0"/>
                  </a:lnTo>
                  <a:lnTo>
                    <a:pt x="306298" y="1524"/>
                  </a:lnTo>
                  <a:lnTo>
                    <a:pt x="304774" y="1524"/>
                  </a:lnTo>
                  <a:lnTo>
                    <a:pt x="304774" y="4572"/>
                  </a:lnTo>
                  <a:lnTo>
                    <a:pt x="306298" y="6096"/>
                  </a:lnTo>
                  <a:lnTo>
                    <a:pt x="323062" y="6096"/>
                  </a:lnTo>
                  <a:lnTo>
                    <a:pt x="323062" y="4572"/>
                  </a:lnTo>
                  <a:lnTo>
                    <a:pt x="324586" y="3048"/>
                  </a:lnTo>
                  <a:lnTo>
                    <a:pt x="321538" y="0"/>
                  </a:lnTo>
                  <a:close/>
                </a:path>
                <a:path w="401319" h="6350">
                  <a:moveTo>
                    <a:pt x="347446" y="0"/>
                  </a:moveTo>
                  <a:lnTo>
                    <a:pt x="332206" y="0"/>
                  </a:lnTo>
                  <a:lnTo>
                    <a:pt x="330682" y="1524"/>
                  </a:lnTo>
                  <a:lnTo>
                    <a:pt x="330682" y="6096"/>
                  </a:lnTo>
                  <a:lnTo>
                    <a:pt x="348970" y="6096"/>
                  </a:lnTo>
                  <a:lnTo>
                    <a:pt x="348970" y="1524"/>
                  </a:lnTo>
                  <a:lnTo>
                    <a:pt x="347446" y="0"/>
                  </a:lnTo>
                  <a:close/>
                </a:path>
                <a:path w="401319" h="6350">
                  <a:moveTo>
                    <a:pt x="373354" y="0"/>
                  </a:moveTo>
                  <a:lnTo>
                    <a:pt x="358114" y="0"/>
                  </a:lnTo>
                  <a:lnTo>
                    <a:pt x="355066" y="3048"/>
                  </a:lnTo>
                  <a:lnTo>
                    <a:pt x="356590" y="4572"/>
                  </a:lnTo>
                  <a:lnTo>
                    <a:pt x="356590" y="6096"/>
                  </a:lnTo>
                  <a:lnTo>
                    <a:pt x="373354" y="6096"/>
                  </a:lnTo>
                  <a:lnTo>
                    <a:pt x="374878" y="4572"/>
                  </a:lnTo>
                  <a:lnTo>
                    <a:pt x="374878" y="1524"/>
                  </a:lnTo>
                  <a:lnTo>
                    <a:pt x="373354" y="1524"/>
                  </a:lnTo>
                  <a:lnTo>
                    <a:pt x="373354" y="0"/>
                  </a:lnTo>
                  <a:close/>
                </a:path>
                <a:path w="401319" h="6350">
                  <a:moveTo>
                    <a:pt x="397738" y="0"/>
                  </a:moveTo>
                  <a:lnTo>
                    <a:pt x="382498" y="0"/>
                  </a:lnTo>
                  <a:lnTo>
                    <a:pt x="382498" y="1524"/>
                  </a:lnTo>
                  <a:lnTo>
                    <a:pt x="380974" y="1524"/>
                  </a:lnTo>
                  <a:lnTo>
                    <a:pt x="380974" y="4572"/>
                  </a:lnTo>
                  <a:lnTo>
                    <a:pt x="382498" y="6096"/>
                  </a:lnTo>
                  <a:lnTo>
                    <a:pt x="399262" y="6096"/>
                  </a:lnTo>
                  <a:lnTo>
                    <a:pt x="399262" y="4572"/>
                  </a:lnTo>
                  <a:lnTo>
                    <a:pt x="400786" y="3048"/>
                  </a:lnTo>
                  <a:lnTo>
                    <a:pt x="3977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399425" y="7995754"/>
              <a:ext cx="401320" cy="6350"/>
            </a:xfrm>
            <a:custGeom>
              <a:avLst/>
              <a:gdLst/>
              <a:ahLst/>
              <a:cxnLst/>
              <a:rect l="l" t="t" r="r" b="b"/>
              <a:pathLst>
                <a:path w="401319" h="6350">
                  <a:moveTo>
                    <a:pt x="3048" y="0"/>
                  </a:moveTo>
                  <a:lnTo>
                    <a:pt x="18288" y="0"/>
                  </a:lnTo>
                  <a:lnTo>
                    <a:pt x="18288" y="1524"/>
                  </a:lnTo>
                  <a:lnTo>
                    <a:pt x="19812" y="3048"/>
                  </a:lnTo>
                  <a:lnTo>
                    <a:pt x="18288" y="4572"/>
                  </a:lnTo>
                  <a:lnTo>
                    <a:pt x="16764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401319" h="6350">
                  <a:moveTo>
                    <a:pt x="28956" y="0"/>
                  </a:moveTo>
                  <a:lnTo>
                    <a:pt x="44196" y="0"/>
                  </a:lnTo>
                  <a:lnTo>
                    <a:pt x="44196" y="4572"/>
                  </a:lnTo>
                  <a:lnTo>
                    <a:pt x="42672" y="6096"/>
                  </a:lnTo>
                  <a:lnTo>
                    <a:pt x="27432" y="6096"/>
                  </a:lnTo>
                  <a:lnTo>
                    <a:pt x="25908" y="4572"/>
                  </a:lnTo>
                  <a:lnTo>
                    <a:pt x="25908" y="0"/>
                  </a:lnTo>
                  <a:lnTo>
                    <a:pt x="28956" y="0"/>
                  </a:lnTo>
                  <a:close/>
                </a:path>
                <a:path w="401319" h="6350">
                  <a:moveTo>
                    <a:pt x="54864" y="0"/>
                  </a:moveTo>
                  <a:lnTo>
                    <a:pt x="68580" y="0"/>
                  </a:lnTo>
                  <a:lnTo>
                    <a:pt x="70104" y="1524"/>
                  </a:lnTo>
                  <a:lnTo>
                    <a:pt x="70104" y="4572"/>
                  </a:lnTo>
                  <a:lnTo>
                    <a:pt x="68580" y="4572"/>
                  </a:lnTo>
                  <a:lnTo>
                    <a:pt x="68580" y="6096"/>
                  </a:lnTo>
                  <a:lnTo>
                    <a:pt x="53340" y="6096"/>
                  </a:lnTo>
                  <a:lnTo>
                    <a:pt x="51816" y="4572"/>
                  </a:lnTo>
                  <a:lnTo>
                    <a:pt x="50292" y="3048"/>
                  </a:lnTo>
                  <a:lnTo>
                    <a:pt x="51816" y="1524"/>
                  </a:lnTo>
                  <a:lnTo>
                    <a:pt x="51816" y="0"/>
                  </a:lnTo>
                  <a:lnTo>
                    <a:pt x="54864" y="0"/>
                  </a:lnTo>
                  <a:close/>
                </a:path>
                <a:path w="401319" h="6350">
                  <a:moveTo>
                    <a:pt x="79248" y="0"/>
                  </a:moveTo>
                  <a:lnTo>
                    <a:pt x="94488" y="0"/>
                  </a:lnTo>
                  <a:lnTo>
                    <a:pt x="94488" y="1524"/>
                  </a:lnTo>
                  <a:lnTo>
                    <a:pt x="96012" y="3048"/>
                  </a:lnTo>
                  <a:lnTo>
                    <a:pt x="92964" y="6096"/>
                  </a:lnTo>
                  <a:lnTo>
                    <a:pt x="77724" y="6096"/>
                  </a:lnTo>
                  <a:lnTo>
                    <a:pt x="77724" y="4572"/>
                  </a:lnTo>
                  <a:lnTo>
                    <a:pt x="76200" y="4572"/>
                  </a:lnTo>
                  <a:lnTo>
                    <a:pt x="76200" y="1524"/>
                  </a:lnTo>
                  <a:lnTo>
                    <a:pt x="77724" y="0"/>
                  </a:lnTo>
                  <a:lnTo>
                    <a:pt x="79248" y="0"/>
                  </a:lnTo>
                  <a:close/>
                </a:path>
                <a:path w="401319" h="6350">
                  <a:moveTo>
                    <a:pt x="105156" y="0"/>
                  </a:moveTo>
                  <a:lnTo>
                    <a:pt x="120396" y="0"/>
                  </a:lnTo>
                  <a:lnTo>
                    <a:pt x="120396" y="4572"/>
                  </a:lnTo>
                  <a:lnTo>
                    <a:pt x="118872" y="6096"/>
                  </a:lnTo>
                  <a:lnTo>
                    <a:pt x="103632" y="6096"/>
                  </a:lnTo>
                  <a:lnTo>
                    <a:pt x="102108" y="4572"/>
                  </a:lnTo>
                  <a:lnTo>
                    <a:pt x="102108" y="0"/>
                  </a:lnTo>
                  <a:lnTo>
                    <a:pt x="105156" y="0"/>
                  </a:lnTo>
                  <a:close/>
                </a:path>
                <a:path w="401319" h="6350">
                  <a:moveTo>
                    <a:pt x="131064" y="0"/>
                  </a:moveTo>
                  <a:lnTo>
                    <a:pt x="144780" y="0"/>
                  </a:lnTo>
                  <a:lnTo>
                    <a:pt x="146304" y="1524"/>
                  </a:lnTo>
                  <a:lnTo>
                    <a:pt x="146304" y="4572"/>
                  </a:lnTo>
                  <a:lnTo>
                    <a:pt x="144780" y="4572"/>
                  </a:lnTo>
                  <a:lnTo>
                    <a:pt x="144780" y="6096"/>
                  </a:lnTo>
                  <a:lnTo>
                    <a:pt x="129540" y="6096"/>
                  </a:lnTo>
                  <a:lnTo>
                    <a:pt x="126492" y="3048"/>
                  </a:lnTo>
                  <a:lnTo>
                    <a:pt x="128016" y="1524"/>
                  </a:lnTo>
                  <a:lnTo>
                    <a:pt x="128016" y="0"/>
                  </a:lnTo>
                  <a:lnTo>
                    <a:pt x="131064" y="0"/>
                  </a:lnTo>
                  <a:close/>
                </a:path>
                <a:path w="401319" h="6350">
                  <a:moveTo>
                    <a:pt x="155435" y="0"/>
                  </a:moveTo>
                  <a:lnTo>
                    <a:pt x="170675" y="0"/>
                  </a:lnTo>
                  <a:lnTo>
                    <a:pt x="170675" y="1524"/>
                  </a:lnTo>
                  <a:lnTo>
                    <a:pt x="172199" y="3048"/>
                  </a:lnTo>
                  <a:lnTo>
                    <a:pt x="169151" y="6096"/>
                  </a:lnTo>
                  <a:lnTo>
                    <a:pt x="153924" y="6096"/>
                  </a:lnTo>
                  <a:lnTo>
                    <a:pt x="153924" y="4572"/>
                  </a:lnTo>
                  <a:lnTo>
                    <a:pt x="152400" y="4572"/>
                  </a:lnTo>
                  <a:lnTo>
                    <a:pt x="152400" y="1524"/>
                  </a:lnTo>
                  <a:lnTo>
                    <a:pt x="153924" y="0"/>
                  </a:lnTo>
                  <a:lnTo>
                    <a:pt x="155435" y="0"/>
                  </a:lnTo>
                  <a:close/>
                </a:path>
                <a:path w="401319" h="6350">
                  <a:moveTo>
                    <a:pt x="181343" y="0"/>
                  </a:moveTo>
                  <a:lnTo>
                    <a:pt x="196583" y="0"/>
                  </a:lnTo>
                  <a:lnTo>
                    <a:pt x="196583" y="4572"/>
                  </a:lnTo>
                  <a:lnTo>
                    <a:pt x="195059" y="6096"/>
                  </a:lnTo>
                  <a:lnTo>
                    <a:pt x="179819" y="6096"/>
                  </a:lnTo>
                  <a:lnTo>
                    <a:pt x="178295" y="4572"/>
                  </a:lnTo>
                  <a:lnTo>
                    <a:pt x="178295" y="0"/>
                  </a:lnTo>
                  <a:lnTo>
                    <a:pt x="181343" y="0"/>
                  </a:lnTo>
                  <a:close/>
                </a:path>
                <a:path w="401319" h="6350">
                  <a:moveTo>
                    <a:pt x="207251" y="0"/>
                  </a:moveTo>
                  <a:lnTo>
                    <a:pt x="220967" y="0"/>
                  </a:lnTo>
                  <a:lnTo>
                    <a:pt x="222491" y="1524"/>
                  </a:lnTo>
                  <a:lnTo>
                    <a:pt x="222491" y="4572"/>
                  </a:lnTo>
                  <a:lnTo>
                    <a:pt x="220967" y="4572"/>
                  </a:lnTo>
                  <a:lnTo>
                    <a:pt x="220967" y="6096"/>
                  </a:lnTo>
                  <a:lnTo>
                    <a:pt x="205727" y="6096"/>
                  </a:lnTo>
                  <a:lnTo>
                    <a:pt x="204203" y="4572"/>
                  </a:lnTo>
                  <a:lnTo>
                    <a:pt x="202679" y="3048"/>
                  </a:lnTo>
                  <a:lnTo>
                    <a:pt x="204203" y="1524"/>
                  </a:lnTo>
                  <a:lnTo>
                    <a:pt x="204203" y="0"/>
                  </a:lnTo>
                  <a:lnTo>
                    <a:pt x="207251" y="0"/>
                  </a:lnTo>
                  <a:close/>
                </a:path>
                <a:path w="401319" h="6350">
                  <a:moveTo>
                    <a:pt x="231635" y="0"/>
                  </a:moveTo>
                  <a:lnTo>
                    <a:pt x="245351" y="0"/>
                  </a:lnTo>
                  <a:lnTo>
                    <a:pt x="248399" y="3048"/>
                  </a:lnTo>
                  <a:lnTo>
                    <a:pt x="246875" y="4572"/>
                  </a:lnTo>
                  <a:lnTo>
                    <a:pt x="245351" y="6096"/>
                  </a:lnTo>
                  <a:lnTo>
                    <a:pt x="230111" y="6096"/>
                  </a:lnTo>
                  <a:lnTo>
                    <a:pt x="230111" y="4572"/>
                  </a:lnTo>
                  <a:lnTo>
                    <a:pt x="228587" y="4572"/>
                  </a:lnTo>
                  <a:lnTo>
                    <a:pt x="228587" y="1524"/>
                  </a:lnTo>
                  <a:lnTo>
                    <a:pt x="230111" y="0"/>
                  </a:lnTo>
                  <a:lnTo>
                    <a:pt x="231635" y="0"/>
                  </a:lnTo>
                  <a:close/>
                </a:path>
                <a:path w="401319" h="6350">
                  <a:moveTo>
                    <a:pt x="257543" y="0"/>
                  </a:moveTo>
                  <a:lnTo>
                    <a:pt x="271259" y="0"/>
                  </a:lnTo>
                  <a:lnTo>
                    <a:pt x="272783" y="1524"/>
                  </a:lnTo>
                  <a:lnTo>
                    <a:pt x="272783" y="4572"/>
                  </a:lnTo>
                  <a:lnTo>
                    <a:pt x="271259" y="6096"/>
                  </a:lnTo>
                  <a:lnTo>
                    <a:pt x="256019" y="6096"/>
                  </a:lnTo>
                  <a:lnTo>
                    <a:pt x="254495" y="4572"/>
                  </a:lnTo>
                  <a:lnTo>
                    <a:pt x="254495" y="1524"/>
                  </a:lnTo>
                  <a:lnTo>
                    <a:pt x="256019" y="0"/>
                  </a:lnTo>
                  <a:lnTo>
                    <a:pt x="257543" y="0"/>
                  </a:lnTo>
                  <a:close/>
                </a:path>
                <a:path w="401319" h="6350">
                  <a:moveTo>
                    <a:pt x="283451" y="0"/>
                  </a:moveTo>
                  <a:lnTo>
                    <a:pt x="297167" y="0"/>
                  </a:lnTo>
                  <a:lnTo>
                    <a:pt x="297167" y="1524"/>
                  </a:lnTo>
                  <a:lnTo>
                    <a:pt x="298691" y="1524"/>
                  </a:lnTo>
                  <a:lnTo>
                    <a:pt x="298691" y="4572"/>
                  </a:lnTo>
                  <a:lnTo>
                    <a:pt x="297167" y="4572"/>
                  </a:lnTo>
                  <a:lnTo>
                    <a:pt x="297167" y="6096"/>
                  </a:lnTo>
                  <a:lnTo>
                    <a:pt x="281927" y="6096"/>
                  </a:lnTo>
                  <a:lnTo>
                    <a:pt x="280403" y="4572"/>
                  </a:lnTo>
                  <a:lnTo>
                    <a:pt x="278879" y="3048"/>
                  </a:lnTo>
                  <a:lnTo>
                    <a:pt x="281927" y="0"/>
                  </a:lnTo>
                  <a:lnTo>
                    <a:pt x="283451" y="0"/>
                  </a:lnTo>
                  <a:close/>
                </a:path>
                <a:path w="401319" h="6350">
                  <a:moveTo>
                    <a:pt x="307822" y="0"/>
                  </a:moveTo>
                  <a:lnTo>
                    <a:pt x="321538" y="0"/>
                  </a:lnTo>
                  <a:lnTo>
                    <a:pt x="324586" y="3048"/>
                  </a:lnTo>
                  <a:lnTo>
                    <a:pt x="323062" y="4572"/>
                  </a:lnTo>
                  <a:lnTo>
                    <a:pt x="323062" y="6096"/>
                  </a:lnTo>
                  <a:lnTo>
                    <a:pt x="306298" y="6096"/>
                  </a:lnTo>
                  <a:lnTo>
                    <a:pt x="304774" y="4572"/>
                  </a:lnTo>
                  <a:lnTo>
                    <a:pt x="304774" y="1524"/>
                  </a:lnTo>
                  <a:lnTo>
                    <a:pt x="306298" y="1524"/>
                  </a:lnTo>
                  <a:lnTo>
                    <a:pt x="306298" y="0"/>
                  </a:lnTo>
                  <a:lnTo>
                    <a:pt x="307822" y="0"/>
                  </a:lnTo>
                  <a:close/>
                </a:path>
                <a:path w="401319" h="6350">
                  <a:moveTo>
                    <a:pt x="333730" y="0"/>
                  </a:moveTo>
                  <a:lnTo>
                    <a:pt x="347446" y="0"/>
                  </a:lnTo>
                  <a:lnTo>
                    <a:pt x="348970" y="1524"/>
                  </a:lnTo>
                  <a:lnTo>
                    <a:pt x="348970" y="6096"/>
                  </a:lnTo>
                  <a:lnTo>
                    <a:pt x="330682" y="6096"/>
                  </a:lnTo>
                  <a:lnTo>
                    <a:pt x="330682" y="1524"/>
                  </a:lnTo>
                  <a:lnTo>
                    <a:pt x="332206" y="0"/>
                  </a:lnTo>
                  <a:lnTo>
                    <a:pt x="333730" y="0"/>
                  </a:lnTo>
                  <a:close/>
                </a:path>
                <a:path w="401319" h="6350">
                  <a:moveTo>
                    <a:pt x="359638" y="0"/>
                  </a:moveTo>
                  <a:lnTo>
                    <a:pt x="373354" y="0"/>
                  </a:lnTo>
                  <a:lnTo>
                    <a:pt x="373354" y="1524"/>
                  </a:lnTo>
                  <a:lnTo>
                    <a:pt x="374878" y="1524"/>
                  </a:lnTo>
                  <a:lnTo>
                    <a:pt x="374878" y="4572"/>
                  </a:lnTo>
                  <a:lnTo>
                    <a:pt x="373354" y="6096"/>
                  </a:lnTo>
                  <a:lnTo>
                    <a:pt x="356590" y="6096"/>
                  </a:lnTo>
                  <a:lnTo>
                    <a:pt x="356590" y="4572"/>
                  </a:lnTo>
                  <a:lnTo>
                    <a:pt x="355066" y="3048"/>
                  </a:lnTo>
                  <a:lnTo>
                    <a:pt x="358114" y="0"/>
                  </a:lnTo>
                  <a:lnTo>
                    <a:pt x="359638" y="0"/>
                  </a:lnTo>
                  <a:close/>
                </a:path>
                <a:path w="401319" h="6350">
                  <a:moveTo>
                    <a:pt x="384022" y="0"/>
                  </a:moveTo>
                  <a:lnTo>
                    <a:pt x="397738" y="0"/>
                  </a:lnTo>
                  <a:lnTo>
                    <a:pt x="400786" y="3048"/>
                  </a:lnTo>
                  <a:lnTo>
                    <a:pt x="399262" y="4572"/>
                  </a:lnTo>
                  <a:lnTo>
                    <a:pt x="399262" y="6096"/>
                  </a:lnTo>
                  <a:lnTo>
                    <a:pt x="382498" y="6096"/>
                  </a:lnTo>
                  <a:lnTo>
                    <a:pt x="380974" y="4572"/>
                  </a:lnTo>
                  <a:lnTo>
                    <a:pt x="380974" y="1524"/>
                  </a:lnTo>
                  <a:lnTo>
                    <a:pt x="382498" y="1524"/>
                  </a:lnTo>
                  <a:lnTo>
                    <a:pt x="382498" y="0"/>
                  </a:lnTo>
                  <a:lnTo>
                    <a:pt x="38402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3315957" y="8041237"/>
            <a:ext cx="993140" cy="422909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just" marL="12700" marR="5080">
              <a:lnSpc>
                <a:spcPct val="95000"/>
              </a:lnSpc>
              <a:spcBef>
                <a:spcPts val="150"/>
              </a:spcBef>
            </a:pPr>
            <a:r>
              <a:rPr dirty="0" sz="900">
                <a:latin typeface="Arial"/>
                <a:cs typeface="Arial"/>
              </a:rPr>
              <a:t>Motor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inducción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anillos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rozantes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-1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2708)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785127" y="6272269"/>
            <a:ext cx="1760855" cy="2350135"/>
            <a:chOff x="785127" y="6272269"/>
            <a:chExt cx="1760855" cy="2350135"/>
          </a:xfrm>
        </p:grpSpPr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653" y="6272269"/>
              <a:ext cx="198097" cy="19960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653" y="7310024"/>
              <a:ext cx="199619" cy="198081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789890" y="7220102"/>
              <a:ext cx="1751330" cy="1397635"/>
            </a:xfrm>
            <a:custGeom>
              <a:avLst/>
              <a:gdLst/>
              <a:ahLst/>
              <a:cxnLst/>
              <a:rect l="l" t="t" r="r" b="b"/>
              <a:pathLst>
                <a:path w="1751330" h="1397634">
                  <a:moveTo>
                    <a:pt x="0" y="1397393"/>
                  </a:moveTo>
                  <a:lnTo>
                    <a:pt x="1750936" y="1397393"/>
                  </a:lnTo>
                  <a:lnTo>
                    <a:pt x="1750936" y="0"/>
                  </a:lnTo>
                  <a:lnTo>
                    <a:pt x="0" y="0"/>
                  </a:lnTo>
                  <a:lnTo>
                    <a:pt x="0" y="1397393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83044" y="8021662"/>
              <a:ext cx="105410" cy="47625"/>
            </a:xfrm>
            <a:custGeom>
              <a:avLst/>
              <a:gdLst/>
              <a:ahLst/>
              <a:cxnLst/>
              <a:rect l="l" t="t" r="r" b="b"/>
              <a:pathLst>
                <a:path w="105409" h="47625">
                  <a:moveTo>
                    <a:pt x="0" y="22860"/>
                  </a:moveTo>
                  <a:lnTo>
                    <a:pt x="1522" y="16764"/>
                  </a:lnTo>
                  <a:lnTo>
                    <a:pt x="4569" y="12192"/>
                  </a:lnTo>
                  <a:lnTo>
                    <a:pt x="12189" y="4572"/>
                  </a:lnTo>
                  <a:lnTo>
                    <a:pt x="21332" y="0"/>
                  </a:lnTo>
                  <a:lnTo>
                    <a:pt x="27429" y="0"/>
                  </a:lnTo>
                  <a:lnTo>
                    <a:pt x="36572" y="4572"/>
                  </a:lnTo>
                  <a:lnTo>
                    <a:pt x="41146" y="9144"/>
                  </a:lnTo>
                  <a:lnTo>
                    <a:pt x="42669" y="12192"/>
                  </a:lnTo>
                  <a:lnTo>
                    <a:pt x="45720" y="16764"/>
                  </a:lnTo>
                  <a:lnTo>
                    <a:pt x="50289" y="22860"/>
                  </a:lnTo>
                </a:path>
                <a:path w="105409" h="47625">
                  <a:moveTo>
                    <a:pt x="48766" y="22860"/>
                  </a:moveTo>
                  <a:lnTo>
                    <a:pt x="53340" y="27432"/>
                  </a:lnTo>
                  <a:lnTo>
                    <a:pt x="62482" y="41148"/>
                  </a:lnTo>
                  <a:lnTo>
                    <a:pt x="67042" y="42672"/>
                  </a:lnTo>
                  <a:lnTo>
                    <a:pt x="70088" y="45720"/>
                  </a:lnTo>
                  <a:lnTo>
                    <a:pt x="73139" y="45720"/>
                  </a:lnTo>
                  <a:lnTo>
                    <a:pt x="76186" y="47244"/>
                  </a:lnTo>
                  <a:lnTo>
                    <a:pt x="80759" y="45720"/>
                  </a:lnTo>
                  <a:lnTo>
                    <a:pt x="83806" y="45720"/>
                  </a:lnTo>
                  <a:lnTo>
                    <a:pt x="88378" y="42672"/>
                  </a:lnTo>
                  <a:lnTo>
                    <a:pt x="91426" y="41148"/>
                  </a:lnTo>
                  <a:lnTo>
                    <a:pt x="94474" y="36576"/>
                  </a:lnTo>
                  <a:lnTo>
                    <a:pt x="99046" y="32004"/>
                  </a:lnTo>
                  <a:lnTo>
                    <a:pt x="105142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074341" y="7840081"/>
            <a:ext cx="177165" cy="276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 indent="55880">
              <a:lnSpc>
                <a:spcPts val="900"/>
              </a:lnSpc>
              <a:spcBef>
                <a:spcPts val="27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812277" y="7876768"/>
            <a:ext cx="257810" cy="256540"/>
            <a:chOff x="1812277" y="7876768"/>
            <a:chExt cx="257810" cy="256540"/>
          </a:xfrm>
        </p:grpSpPr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2890" y="7907382"/>
              <a:ext cx="199605" cy="19657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815452" y="7879943"/>
              <a:ext cx="251460" cy="250190"/>
            </a:xfrm>
            <a:custGeom>
              <a:avLst/>
              <a:gdLst/>
              <a:ahLst/>
              <a:cxnLst/>
              <a:rect l="l" t="t" r="r" b="b"/>
              <a:pathLst>
                <a:path w="251460" h="250190">
                  <a:moveTo>
                    <a:pt x="251434" y="124955"/>
                  </a:moveTo>
                  <a:lnTo>
                    <a:pt x="249910" y="138671"/>
                  </a:lnTo>
                  <a:lnTo>
                    <a:pt x="248386" y="153911"/>
                  </a:lnTo>
                  <a:lnTo>
                    <a:pt x="243814" y="167627"/>
                  </a:lnTo>
                  <a:lnTo>
                    <a:pt x="220954" y="205727"/>
                  </a:lnTo>
                  <a:lnTo>
                    <a:pt x="185915" y="234670"/>
                  </a:lnTo>
                  <a:lnTo>
                    <a:pt x="144767" y="248386"/>
                  </a:lnTo>
                  <a:lnTo>
                    <a:pt x="129527" y="249910"/>
                  </a:lnTo>
                  <a:lnTo>
                    <a:pt x="114287" y="249910"/>
                  </a:lnTo>
                  <a:lnTo>
                    <a:pt x="71615" y="237718"/>
                  </a:lnTo>
                  <a:lnTo>
                    <a:pt x="35052" y="211823"/>
                  </a:lnTo>
                  <a:lnTo>
                    <a:pt x="10668" y="173723"/>
                  </a:lnTo>
                  <a:lnTo>
                    <a:pt x="0" y="131051"/>
                  </a:lnTo>
                  <a:lnTo>
                    <a:pt x="0" y="115811"/>
                  </a:lnTo>
                  <a:lnTo>
                    <a:pt x="10668" y="74676"/>
                  </a:lnTo>
                  <a:lnTo>
                    <a:pt x="35052" y="38100"/>
                  </a:lnTo>
                  <a:lnTo>
                    <a:pt x="47231" y="28956"/>
                  </a:lnTo>
                  <a:lnTo>
                    <a:pt x="57899" y="19812"/>
                  </a:lnTo>
                  <a:lnTo>
                    <a:pt x="85331" y="7620"/>
                  </a:lnTo>
                  <a:lnTo>
                    <a:pt x="99047" y="3048"/>
                  </a:lnTo>
                  <a:lnTo>
                    <a:pt x="114287" y="0"/>
                  </a:lnTo>
                  <a:lnTo>
                    <a:pt x="129527" y="0"/>
                  </a:lnTo>
                  <a:lnTo>
                    <a:pt x="172199" y="9144"/>
                  </a:lnTo>
                  <a:lnTo>
                    <a:pt x="210286" y="33528"/>
                  </a:lnTo>
                  <a:lnTo>
                    <a:pt x="243814" y="80759"/>
                  </a:lnTo>
                  <a:lnTo>
                    <a:pt x="248386" y="94475"/>
                  </a:lnTo>
                  <a:lnTo>
                    <a:pt x="251434" y="12495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848967" y="7922378"/>
            <a:ext cx="1955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445484" y="7422543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1627886" y="7361828"/>
            <a:ext cx="2052955" cy="843280"/>
            <a:chOff x="1627886" y="7361828"/>
            <a:chExt cx="2052955" cy="843280"/>
          </a:xfrm>
        </p:grpSpPr>
        <p:pic>
          <p:nvPicPr>
            <p:cNvPr id="36" name="object 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5150" y="7361828"/>
              <a:ext cx="65519" cy="67043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5707" y="7361828"/>
              <a:ext cx="65519" cy="67043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631061" y="7768704"/>
              <a:ext cx="1905" cy="433070"/>
            </a:xfrm>
            <a:custGeom>
              <a:avLst/>
              <a:gdLst/>
              <a:ahLst/>
              <a:cxnLst/>
              <a:rect l="l" t="t" r="r" b="b"/>
              <a:pathLst>
                <a:path w="1905" h="433070">
                  <a:moveTo>
                    <a:pt x="0" y="0"/>
                  </a:moveTo>
                  <a:lnTo>
                    <a:pt x="1524" y="432777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3785311" y="6148582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12807" y="6121162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176952" y="6272269"/>
            <a:ext cx="201295" cy="1236345"/>
            <a:chOff x="1176952" y="6272269"/>
            <a:chExt cx="201295" cy="1236345"/>
          </a:xfrm>
        </p:grpSpPr>
        <p:pic>
          <p:nvPicPr>
            <p:cNvPr id="42" name="object 4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6952" y="6272269"/>
              <a:ext cx="199619" cy="19960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0002" y="7310024"/>
              <a:ext cx="198093" cy="198081"/>
            </a:xfrm>
            <a:prstGeom prst="rect">
              <a:avLst/>
            </a:prstGeom>
          </p:spPr>
        </p:pic>
      </p:grpSp>
      <p:sp>
        <p:nvSpPr>
          <p:cNvPr id="44" name="object 44" descr=""/>
          <p:cNvSpPr txBox="1"/>
          <p:nvPr/>
        </p:nvSpPr>
        <p:spPr>
          <a:xfrm>
            <a:off x="3773119" y="7453024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586872" y="7849230"/>
            <a:ext cx="12065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4620895" y="8030806"/>
            <a:ext cx="105410" cy="45720"/>
          </a:xfrm>
          <a:custGeom>
            <a:avLst/>
            <a:gdLst/>
            <a:ahLst/>
            <a:cxnLst/>
            <a:rect l="l" t="t" r="r" b="b"/>
            <a:pathLst>
              <a:path w="105410" h="45720">
                <a:moveTo>
                  <a:pt x="0" y="21336"/>
                </a:moveTo>
                <a:lnTo>
                  <a:pt x="6096" y="12192"/>
                </a:lnTo>
                <a:lnTo>
                  <a:pt x="7620" y="7620"/>
                </a:lnTo>
                <a:lnTo>
                  <a:pt x="12192" y="4572"/>
                </a:lnTo>
                <a:lnTo>
                  <a:pt x="15240" y="3048"/>
                </a:lnTo>
                <a:lnTo>
                  <a:pt x="18288" y="0"/>
                </a:lnTo>
                <a:lnTo>
                  <a:pt x="30480" y="0"/>
                </a:lnTo>
                <a:lnTo>
                  <a:pt x="33528" y="3048"/>
                </a:lnTo>
                <a:lnTo>
                  <a:pt x="38100" y="4572"/>
                </a:lnTo>
                <a:lnTo>
                  <a:pt x="41148" y="7620"/>
                </a:lnTo>
                <a:lnTo>
                  <a:pt x="42672" y="12192"/>
                </a:lnTo>
                <a:lnTo>
                  <a:pt x="47244" y="16764"/>
                </a:lnTo>
                <a:lnTo>
                  <a:pt x="50292" y="21336"/>
                </a:lnTo>
              </a:path>
              <a:path w="105410" h="45720">
                <a:moveTo>
                  <a:pt x="48768" y="22860"/>
                </a:moveTo>
                <a:lnTo>
                  <a:pt x="53340" y="27432"/>
                </a:lnTo>
                <a:lnTo>
                  <a:pt x="56388" y="32004"/>
                </a:lnTo>
                <a:lnTo>
                  <a:pt x="67056" y="42672"/>
                </a:lnTo>
                <a:lnTo>
                  <a:pt x="70104" y="44196"/>
                </a:lnTo>
                <a:lnTo>
                  <a:pt x="74676" y="45720"/>
                </a:lnTo>
                <a:lnTo>
                  <a:pt x="80772" y="45720"/>
                </a:lnTo>
                <a:lnTo>
                  <a:pt x="83820" y="44196"/>
                </a:lnTo>
                <a:lnTo>
                  <a:pt x="88392" y="42672"/>
                </a:lnTo>
                <a:lnTo>
                  <a:pt x="91440" y="39624"/>
                </a:lnTo>
                <a:lnTo>
                  <a:pt x="99060" y="32004"/>
                </a:lnTo>
                <a:lnTo>
                  <a:pt x="105156" y="2286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4513719" y="7962002"/>
            <a:ext cx="889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906712" y="7501785"/>
            <a:ext cx="4730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040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3250742" y="7201623"/>
            <a:ext cx="2092960" cy="1416685"/>
            <a:chOff x="3250742" y="7201623"/>
            <a:chExt cx="2092960" cy="1416685"/>
          </a:xfrm>
        </p:grpSpPr>
        <p:sp>
          <p:nvSpPr>
            <p:cNvPr id="50" name="object 50" descr=""/>
            <p:cNvSpPr/>
            <p:nvPr/>
          </p:nvSpPr>
          <p:spPr>
            <a:xfrm>
              <a:off x="4128693" y="7456309"/>
              <a:ext cx="321945" cy="356870"/>
            </a:xfrm>
            <a:custGeom>
              <a:avLst/>
              <a:gdLst/>
              <a:ahLst/>
              <a:cxnLst/>
              <a:rect l="l" t="t" r="r" b="b"/>
              <a:pathLst>
                <a:path w="321945" h="356870">
                  <a:moveTo>
                    <a:pt x="321525" y="356577"/>
                  </a:moveTo>
                  <a:lnTo>
                    <a:pt x="187426" y="239242"/>
                  </a:lnTo>
                </a:path>
                <a:path w="321945" h="356870">
                  <a:moveTo>
                    <a:pt x="0" y="0"/>
                  </a:moveTo>
                  <a:lnTo>
                    <a:pt x="0" y="246862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255505" y="7206386"/>
              <a:ext cx="2083435" cy="1407160"/>
            </a:xfrm>
            <a:custGeom>
              <a:avLst/>
              <a:gdLst/>
              <a:ahLst/>
              <a:cxnLst/>
              <a:rect l="l" t="t" r="r" b="b"/>
              <a:pathLst>
                <a:path w="2083435" h="1407159">
                  <a:moveTo>
                    <a:pt x="0" y="1406537"/>
                  </a:moveTo>
                  <a:lnTo>
                    <a:pt x="2083130" y="1406537"/>
                  </a:lnTo>
                  <a:lnTo>
                    <a:pt x="2083130" y="0"/>
                  </a:lnTo>
                  <a:lnTo>
                    <a:pt x="0" y="0"/>
                  </a:lnTo>
                  <a:lnTo>
                    <a:pt x="0" y="1406537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127169" y="7454785"/>
              <a:ext cx="996950" cy="952500"/>
            </a:xfrm>
            <a:custGeom>
              <a:avLst/>
              <a:gdLst/>
              <a:ahLst/>
              <a:cxnLst/>
              <a:rect l="l" t="t" r="r" b="b"/>
              <a:pathLst>
                <a:path w="996950" h="952500">
                  <a:moveTo>
                    <a:pt x="406869" y="723836"/>
                  </a:moveTo>
                  <a:lnTo>
                    <a:pt x="260578" y="870127"/>
                  </a:lnTo>
                </a:path>
                <a:path w="996950" h="952500">
                  <a:moveTo>
                    <a:pt x="707072" y="867079"/>
                  </a:moveTo>
                  <a:lnTo>
                    <a:pt x="572973" y="732980"/>
                  </a:lnTo>
                </a:path>
                <a:path w="996950" h="952500">
                  <a:moveTo>
                    <a:pt x="707072" y="864031"/>
                  </a:moveTo>
                  <a:lnTo>
                    <a:pt x="707072" y="946327"/>
                  </a:lnTo>
                </a:path>
                <a:path w="996950" h="952500">
                  <a:moveTo>
                    <a:pt x="260578" y="864031"/>
                  </a:moveTo>
                  <a:lnTo>
                    <a:pt x="262102" y="949375"/>
                  </a:lnTo>
                </a:path>
                <a:path w="996950" h="952500">
                  <a:moveTo>
                    <a:pt x="493725" y="745172"/>
                  </a:moveTo>
                  <a:lnTo>
                    <a:pt x="495249" y="952423"/>
                  </a:lnTo>
                </a:path>
                <a:path w="996950" h="952500">
                  <a:moveTo>
                    <a:pt x="699452" y="542493"/>
                  </a:moveTo>
                  <a:lnTo>
                    <a:pt x="697928" y="560781"/>
                  </a:lnTo>
                  <a:lnTo>
                    <a:pt x="691832" y="597357"/>
                  </a:lnTo>
                  <a:lnTo>
                    <a:pt x="684212" y="614121"/>
                  </a:lnTo>
                  <a:lnTo>
                    <a:pt x="678116" y="632409"/>
                  </a:lnTo>
                  <a:lnTo>
                    <a:pt x="646112" y="678116"/>
                  </a:lnTo>
                  <a:lnTo>
                    <a:pt x="601929" y="713168"/>
                  </a:lnTo>
                  <a:lnTo>
                    <a:pt x="550113" y="734504"/>
                  </a:lnTo>
                  <a:lnTo>
                    <a:pt x="513537" y="740600"/>
                  </a:lnTo>
                  <a:lnTo>
                    <a:pt x="495249" y="742124"/>
                  </a:lnTo>
                  <a:lnTo>
                    <a:pt x="440397" y="732980"/>
                  </a:lnTo>
                  <a:lnTo>
                    <a:pt x="405345" y="717740"/>
                  </a:lnTo>
                  <a:lnTo>
                    <a:pt x="359625" y="684212"/>
                  </a:lnTo>
                  <a:lnTo>
                    <a:pt x="316966" y="623265"/>
                  </a:lnTo>
                  <a:lnTo>
                    <a:pt x="303250" y="569925"/>
                  </a:lnTo>
                  <a:lnTo>
                    <a:pt x="300202" y="550113"/>
                  </a:lnTo>
                  <a:lnTo>
                    <a:pt x="300202" y="531825"/>
                  </a:lnTo>
                  <a:lnTo>
                    <a:pt x="306298" y="495261"/>
                  </a:lnTo>
                  <a:lnTo>
                    <a:pt x="310870" y="478497"/>
                  </a:lnTo>
                  <a:lnTo>
                    <a:pt x="316966" y="460209"/>
                  </a:lnTo>
                  <a:lnTo>
                    <a:pt x="326097" y="444969"/>
                  </a:lnTo>
                  <a:lnTo>
                    <a:pt x="335241" y="428205"/>
                  </a:lnTo>
                  <a:lnTo>
                    <a:pt x="374865" y="387057"/>
                  </a:lnTo>
                  <a:lnTo>
                    <a:pt x="422109" y="359625"/>
                  </a:lnTo>
                  <a:lnTo>
                    <a:pt x="476961" y="344398"/>
                  </a:lnTo>
                  <a:lnTo>
                    <a:pt x="513537" y="344398"/>
                  </a:lnTo>
                  <a:lnTo>
                    <a:pt x="531825" y="345922"/>
                  </a:lnTo>
                  <a:lnTo>
                    <a:pt x="550113" y="348957"/>
                  </a:lnTo>
                  <a:lnTo>
                    <a:pt x="568401" y="356577"/>
                  </a:lnTo>
                  <a:lnTo>
                    <a:pt x="585165" y="362673"/>
                  </a:lnTo>
                  <a:lnTo>
                    <a:pt x="632396" y="393153"/>
                  </a:lnTo>
                  <a:lnTo>
                    <a:pt x="658304" y="422109"/>
                  </a:lnTo>
                  <a:lnTo>
                    <a:pt x="684212" y="469353"/>
                  </a:lnTo>
                  <a:lnTo>
                    <a:pt x="691832" y="487641"/>
                  </a:lnTo>
                  <a:lnTo>
                    <a:pt x="694880" y="504393"/>
                  </a:lnTo>
                  <a:lnTo>
                    <a:pt x="697928" y="522681"/>
                  </a:lnTo>
                  <a:lnTo>
                    <a:pt x="699452" y="542493"/>
                  </a:lnTo>
                </a:path>
                <a:path w="996950" h="952500">
                  <a:moveTo>
                    <a:pt x="246862" y="478497"/>
                  </a:moveTo>
                  <a:lnTo>
                    <a:pt x="0" y="248386"/>
                  </a:lnTo>
                </a:path>
                <a:path w="996950" h="952500">
                  <a:moveTo>
                    <a:pt x="191998" y="0"/>
                  </a:moveTo>
                  <a:lnTo>
                    <a:pt x="191998" y="246862"/>
                  </a:lnTo>
                </a:path>
                <a:path w="996950" h="952500">
                  <a:moveTo>
                    <a:pt x="387057" y="3048"/>
                  </a:moveTo>
                  <a:lnTo>
                    <a:pt x="388581" y="246862"/>
                  </a:lnTo>
                  <a:lnTo>
                    <a:pt x="434301" y="297154"/>
                  </a:lnTo>
                </a:path>
                <a:path w="996950" h="952500">
                  <a:moveTo>
                    <a:pt x="603453" y="4572"/>
                  </a:moveTo>
                  <a:lnTo>
                    <a:pt x="603453" y="252958"/>
                  </a:lnTo>
                </a:path>
                <a:path w="996950" h="952500">
                  <a:moveTo>
                    <a:pt x="604977" y="246862"/>
                  </a:moveTo>
                  <a:lnTo>
                    <a:pt x="559257" y="294106"/>
                  </a:lnTo>
                </a:path>
                <a:path w="996950" h="952500">
                  <a:moveTo>
                    <a:pt x="800023" y="4572"/>
                  </a:moveTo>
                  <a:lnTo>
                    <a:pt x="800023" y="246862"/>
                  </a:lnTo>
                </a:path>
                <a:path w="996950" h="952500">
                  <a:moveTo>
                    <a:pt x="800023" y="242290"/>
                  </a:moveTo>
                  <a:lnTo>
                    <a:pt x="673544" y="353529"/>
                  </a:lnTo>
                </a:path>
                <a:path w="996950" h="952500">
                  <a:moveTo>
                    <a:pt x="996607" y="7620"/>
                  </a:moveTo>
                  <a:lnTo>
                    <a:pt x="996607" y="248386"/>
                  </a:lnTo>
                </a:path>
                <a:path w="996950" h="952500">
                  <a:moveTo>
                    <a:pt x="996607" y="245338"/>
                  </a:moveTo>
                  <a:lnTo>
                    <a:pt x="745172" y="472401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4158664" y="7462137"/>
            <a:ext cx="11563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U1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V1</a:t>
            </a:r>
            <a:r>
              <a:rPr dirty="0" sz="800" spc="34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W1</a:t>
            </a:r>
            <a:r>
              <a:rPr dirty="0" sz="800" spc="254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W2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V2</a:t>
            </a:r>
            <a:r>
              <a:rPr dirty="0" sz="800" spc="175">
                <a:latin typeface="Times New Roman"/>
                <a:cs typeface="Times New Roman"/>
              </a:rPr>
              <a:t>  </a:t>
            </a:r>
            <a:r>
              <a:rPr dirty="0" sz="800" spc="-25">
                <a:latin typeface="Arial"/>
                <a:cs typeface="Arial"/>
              </a:rPr>
              <a:t>U2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411625" y="8263691"/>
            <a:ext cx="5613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2570" algn="l"/>
                <a:tab pos="463550" algn="l"/>
              </a:tabLst>
            </a:pPr>
            <a:r>
              <a:rPr dirty="0" sz="800" spc="-50">
                <a:latin typeface="Arial"/>
                <a:cs typeface="Arial"/>
              </a:rPr>
              <a:t>K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50">
                <a:latin typeface="Arial"/>
                <a:cs typeface="Arial"/>
              </a:rPr>
              <a:t>L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5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pic>
        <p:nvPicPr>
          <p:cNvPr id="55" name="object 5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05483" y="6795713"/>
            <a:ext cx="158470" cy="143230"/>
          </a:xfrm>
          <a:prstGeom prst="rect">
            <a:avLst/>
          </a:prstGeom>
        </p:spPr>
      </p:pic>
      <p:grpSp>
        <p:nvGrpSpPr>
          <p:cNvPr id="56" name="object 56" descr=""/>
          <p:cNvGrpSpPr/>
          <p:nvPr/>
        </p:nvGrpSpPr>
        <p:grpSpPr>
          <a:xfrm>
            <a:off x="960487" y="6301213"/>
            <a:ext cx="4251960" cy="2715895"/>
            <a:chOff x="960487" y="6301213"/>
            <a:chExt cx="4251960" cy="2715895"/>
          </a:xfrm>
        </p:grpSpPr>
        <p:pic>
          <p:nvPicPr>
            <p:cNvPr id="57" name="object 5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4301" y="6301213"/>
              <a:ext cx="156946" cy="158470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52500" y="6308833"/>
              <a:ext cx="156946" cy="15847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44511" y="6308833"/>
              <a:ext cx="158470" cy="158470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36522" y="6308833"/>
              <a:ext cx="156946" cy="158470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81253" y="7296308"/>
              <a:ext cx="156946" cy="156946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2500" y="7303928"/>
              <a:ext cx="156946" cy="156946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44511" y="7303928"/>
              <a:ext cx="158470" cy="15694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36522" y="7303928"/>
              <a:ext cx="156946" cy="156946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52905" y="7303928"/>
              <a:ext cx="158470" cy="156946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57108" y="7303928"/>
              <a:ext cx="158470" cy="15694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52167" y="7303928"/>
              <a:ext cx="159994" cy="156946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13078" y="8401119"/>
              <a:ext cx="156946" cy="15847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44713" y="8401119"/>
              <a:ext cx="158470" cy="158470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58048" y="8401119"/>
              <a:ext cx="158470" cy="15847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75575" y="8817133"/>
              <a:ext cx="472363" cy="199618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969694" y="6458166"/>
              <a:ext cx="4083050" cy="2470785"/>
            </a:xfrm>
            <a:custGeom>
              <a:avLst/>
              <a:gdLst/>
              <a:ahLst/>
              <a:cxnLst/>
              <a:rect l="l" t="t" r="r" b="b"/>
              <a:pathLst>
                <a:path w="4083050" h="2470784">
                  <a:moveTo>
                    <a:pt x="3415005" y="2098382"/>
                  </a:moveTo>
                  <a:lnTo>
                    <a:pt x="3416529" y="2470200"/>
                  </a:lnTo>
                </a:path>
                <a:path w="4083050" h="2470784">
                  <a:moveTo>
                    <a:pt x="3864547" y="2095334"/>
                  </a:moveTo>
                  <a:lnTo>
                    <a:pt x="3864547" y="2470200"/>
                  </a:lnTo>
                </a:path>
                <a:path w="4083050" h="2470784">
                  <a:moveTo>
                    <a:pt x="3157475" y="845756"/>
                  </a:moveTo>
                  <a:lnTo>
                    <a:pt x="3158999" y="7620"/>
                  </a:lnTo>
                </a:path>
                <a:path w="4083050" h="2470784">
                  <a:moveTo>
                    <a:pt x="3354045" y="847280"/>
                  </a:moveTo>
                  <a:lnTo>
                    <a:pt x="3354045" y="4572"/>
                  </a:lnTo>
                </a:path>
                <a:path w="4083050" h="2470784">
                  <a:moveTo>
                    <a:pt x="2889264" y="0"/>
                  </a:moveTo>
                  <a:lnTo>
                    <a:pt x="2889264" y="838136"/>
                  </a:lnTo>
                </a:path>
                <a:path w="4083050" h="2470784">
                  <a:moveTo>
                    <a:pt x="3546057" y="845756"/>
                  </a:moveTo>
                  <a:lnTo>
                    <a:pt x="3546057" y="4572"/>
                  </a:lnTo>
                </a:path>
                <a:path w="4083050" h="2470784">
                  <a:moveTo>
                    <a:pt x="3837115" y="923467"/>
                  </a:moveTo>
                  <a:lnTo>
                    <a:pt x="3885883" y="923467"/>
                  </a:lnTo>
                </a:path>
                <a:path w="4083050" h="2470784">
                  <a:moveTo>
                    <a:pt x="4035223" y="923467"/>
                  </a:moveTo>
                  <a:lnTo>
                    <a:pt x="4082467" y="923467"/>
                  </a:lnTo>
                </a:path>
                <a:path w="4083050" h="2470784">
                  <a:moveTo>
                    <a:pt x="0" y="12192"/>
                  </a:moveTo>
                  <a:lnTo>
                    <a:pt x="0" y="851852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25542" y="6331693"/>
              <a:ext cx="63995" cy="65519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15256" y="6331693"/>
              <a:ext cx="63982" cy="65519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1277518" y="6394170"/>
              <a:ext cx="2372995" cy="916305"/>
            </a:xfrm>
            <a:custGeom>
              <a:avLst/>
              <a:gdLst/>
              <a:ahLst/>
              <a:cxnLst/>
              <a:rect l="l" t="t" r="r" b="b"/>
              <a:pathLst>
                <a:path w="2372995" h="916304">
                  <a:moveTo>
                    <a:pt x="266687" y="0"/>
                  </a:moveTo>
                  <a:lnTo>
                    <a:pt x="268211" y="658304"/>
                  </a:lnTo>
                </a:path>
                <a:path w="2372995" h="916304">
                  <a:moveTo>
                    <a:pt x="262115" y="652208"/>
                  </a:moveTo>
                  <a:lnTo>
                    <a:pt x="2157806" y="652208"/>
                  </a:lnTo>
                </a:path>
                <a:path w="2372995" h="916304">
                  <a:moveTo>
                    <a:pt x="478497" y="0"/>
                  </a:moveTo>
                  <a:lnTo>
                    <a:pt x="480021" y="569925"/>
                  </a:lnTo>
                </a:path>
                <a:path w="2372995" h="916304">
                  <a:moveTo>
                    <a:pt x="473925" y="565353"/>
                  </a:moveTo>
                  <a:lnTo>
                    <a:pt x="2372677" y="565353"/>
                  </a:lnTo>
                </a:path>
                <a:path w="2372995" h="916304">
                  <a:moveTo>
                    <a:pt x="0" y="76187"/>
                  </a:moveTo>
                  <a:lnTo>
                    <a:pt x="1524" y="915847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2071458" y="7998803"/>
              <a:ext cx="2287905" cy="18415"/>
            </a:xfrm>
            <a:custGeom>
              <a:avLst/>
              <a:gdLst/>
              <a:ahLst/>
              <a:cxnLst/>
              <a:rect l="l" t="t" r="r" b="b"/>
              <a:pathLst>
                <a:path w="2287904" h="18415">
                  <a:moveTo>
                    <a:pt x="53340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3340" y="16764"/>
                  </a:lnTo>
                  <a:lnTo>
                    <a:pt x="53340" y="0"/>
                  </a:lnTo>
                  <a:close/>
                </a:path>
                <a:path w="2287904" h="18415">
                  <a:moveTo>
                    <a:pt x="124968" y="0"/>
                  </a:moveTo>
                  <a:lnTo>
                    <a:pt x="71628" y="0"/>
                  </a:lnTo>
                  <a:lnTo>
                    <a:pt x="71628" y="16764"/>
                  </a:lnTo>
                  <a:lnTo>
                    <a:pt x="124968" y="16764"/>
                  </a:lnTo>
                  <a:lnTo>
                    <a:pt x="124968" y="0"/>
                  </a:lnTo>
                  <a:close/>
                </a:path>
                <a:path w="2287904" h="18415">
                  <a:moveTo>
                    <a:pt x="195059" y="0"/>
                  </a:moveTo>
                  <a:lnTo>
                    <a:pt x="141719" y="0"/>
                  </a:lnTo>
                  <a:lnTo>
                    <a:pt x="141719" y="16764"/>
                  </a:lnTo>
                  <a:lnTo>
                    <a:pt x="195059" y="16764"/>
                  </a:lnTo>
                  <a:lnTo>
                    <a:pt x="195059" y="0"/>
                  </a:lnTo>
                  <a:close/>
                </a:path>
                <a:path w="2287904" h="18415">
                  <a:moveTo>
                    <a:pt x="266674" y="0"/>
                  </a:moveTo>
                  <a:lnTo>
                    <a:pt x="213347" y="0"/>
                  </a:lnTo>
                  <a:lnTo>
                    <a:pt x="213347" y="16764"/>
                  </a:lnTo>
                  <a:lnTo>
                    <a:pt x="266674" y="18288"/>
                  </a:lnTo>
                  <a:lnTo>
                    <a:pt x="266674" y="0"/>
                  </a:lnTo>
                  <a:close/>
                </a:path>
                <a:path w="2287904" h="18415">
                  <a:moveTo>
                    <a:pt x="338302" y="0"/>
                  </a:moveTo>
                  <a:lnTo>
                    <a:pt x="284962" y="0"/>
                  </a:lnTo>
                  <a:lnTo>
                    <a:pt x="284962" y="18288"/>
                  </a:lnTo>
                  <a:lnTo>
                    <a:pt x="338302" y="18288"/>
                  </a:lnTo>
                  <a:lnTo>
                    <a:pt x="338302" y="0"/>
                  </a:lnTo>
                  <a:close/>
                </a:path>
                <a:path w="2287904" h="18415">
                  <a:moveTo>
                    <a:pt x="408406" y="0"/>
                  </a:moveTo>
                  <a:lnTo>
                    <a:pt x="355066" y="0"/>
                  </a:lnTo>
                  <a:lnTo>
                    <a:pt x="355066" y="18288"/>
                  </a:lnTo>
                  <a:lnTo>
                    <a:pt x="408406" y="18288"/>
                  </a:lnTo>
                  <a:lnTo>
                    <a:pt x="408406" y="0"/>
                  </a:lnTo>
                  <a:close/>
                </a:path>
                <a:path w="2287904" h="18415">
                  <a:moveTo>
                    <a:pt x="480021" y="0"/>
                  </a:moveTo>
                  <a:lnTo>
                    <a:pt x="426681" y="0"/>
                  </a:lnTo>
                  <a:lnTo>
                    <a:pt x="426681" y="18288"/>
                  </a:lnTo>
                  <a:lnTo>
                    <a:pt x="480021" y="18288"/>
                  </a:lnTo>
                  <a:lnTo>
                    <a:pt x="480021" y="0"/>
                  </a:lnTo>
                  <a:close/>
                </a:path>
                <a:path w="2287904" h="18415">
                  <a:moveTo>
                    <a:pt x="551649" y="0"/>
                  </a:moveTo>
                  <a:lnTo>
                    <a:pt x="498309" y="0"/>
                  </a:lnTo>
                  <a:lnTo>
                    <a:pt x="498309" y="18288"/>
                  </a:lnTo>
                  <a:lnTo>
                    <a:pt x="551649" y="18288"/>
                  </a:lnTo>
                  <a:lnTo>
                    <a:pt x="551649" y="0"/>
                  </a:lnTo>
                  <a:close/>
                </a:path>
                <a:path w="2287904" h="18415">
                  <a:moveTo>
                    <a:pt x="621741" y="0"/>
                  </a:moveTo>
                  <a:lnTo>
                    <a:pt x="568401" y="0"/>
                  </a:lnTo>
                  <a:lnTo>
                    <a:pt x="568401" y="18288"/>
                  </a:lnTo>
                  <a:lnTo>
                    <a:pt x="621741" y="18288"/>
                  </a:lnTo>
                  <a:lnTo>
                    <a:pt x="621741" y="0"/>
                  </a:lnTo>
                  <a:close/>
                </a:path>
                <a:path w="2287904" h="18415">
                  <a:moveTo>
                    <a:pt x="693369" y="0"/>
                  </a:moveTo>
                  <a:lnTo>
                    <a:pt x="640029" y="0"/>
                  </a:lnTo>
                  <a:lnTo>
                    <a:pt x="640029" y="18288"/>
                  </a:lnTo>
                  <a:lnTo>
                    <a:pt x="693369" y="18288"/>
                  </a:lnTo>
                  <a:lnTo>
                    <a:pt x="693369" y="0"/>
                  </a:lnTo>
                  <a:close/>
                </a:path>
                <a:path w="2287904" h="18415">
                  <a:moveTo>
                    <a:pt x="764984" y="0"/>
                  </a:moveTo>
                  <a:lnTo>
                    <a:pt x="711644" y="0"/>
                  </a:lnTo>
                  <a:lnTo>
                    <a:pt x="711644" y="18288"/>
                  </a:lnTo>
                  <a:lnTo>
                    <a:pt x="764984" y="18288"/>
                  </a:lnTo>
                  <a:lnTo>
                    <a:pt x="764984" y="0"/>
                  </a:lnTo>
                  <a:close/>
                </a:path>
                <a:path w="2287904" h="18415">
                  <a:moveTo>
                    <a:pt x="835088" y="0"/>
                  </a:moveTo>
                  <a:lnTo>
                    <a:pt x="781748" y="0"/>
                  </a:lnTo>
                  <a:lnTo>
                    <a:pt x="781748" y="18288"/>
                  </a:lnTo>
                  <a:lnTo>
                    <a:pt x="835088" y="18288"/>
                  </a:lnTo>
                  <a:lnTo>
                    <a:pt x="835088" y="0"/>
                  </a:lnTo>
                  <a:close/>
                </a:path>
                <a:path w="2287904" h="18415">
                  <a:moveTo>
                    <a:pt x="906703" y="0"/>
                  </a:moveTo>
                  <a:lnTo>
                    <a:pt x="853363" y="0"/>
                  </a:lnTo>
                  <a:lnTo>
                    <a:pt x="853363" y="18288"/>
                  </a:lnTo>
                  <a:lnTo>
                    <a:pt x="906703" y="18288"/>
                  </a:lnTo>
                  <a:lnTo>
                    <a:pt x="906703" y="0"/>
                  </a:lnTo>
                  <a:close/>
                </a:path>
                <a:path w="2287904" h="18415">
                  <a:moveTo>
                    <a:pt x="978331" y="0"/>
                  </a:moveTo>
                  <a:lnTo>
                    <a:pt x="924991" y="0"/>
                  </a:lnTo>
                  <a:lnTo>
                    <a:pt x="924991" y="18288"/>
                  </a:lnTo>
                  <a:lnTo>
                    <a:pt x="978331" y="18288"/>
                  </a:lnTo>
                  <a:lnTo>
                    <a:pt x="978331" y="0"/>
                  </a:lnTo>
                  <a:close/>
                </a:path>
                <a:path w="2287904" h="18415">
                  <a:moveTo>
                    <a:pt x="1048435" y="0"/>
                  </a:moveTo>
                  <a:lnTo>
                    <a:pt x="995095" y="0"/>
                  </a:lnTo>
                  <a:lnTo>
                    <a:pt x="995095" y="18288"/>
                  </a:lnTo>
                  <a:lnTo>
                    <a:pt x="1048435" y="18288"/>
                  </a:lnTo>
                  <a:lnTo>
                    <a:pt x="1048435" y="0"/>
                  </a:lnTo>
                  <a:close/>
                </a:path>
                <a:path w="2287904" h="18415">
                  <a:moveTo>
                    <a:pt x="1120051" y="0"/>
                  </a:moveTo>
                  <a:lnTo>
                    <a:pt x="1066711" y="0"/>
                  </a:lnTo>
                  <a:lnTo>
                    <a:pt x="1066711" y="18288"/>
                  </a:lnTo>
                  <a:lnTo>
                    <a:pt x="1120051" y="18288"/>
                  </a:lnTo>
                  <a:lnTo>
                    <a:pt x="1120051" y="0"/>
                  </a:lnTo>
                  <a:close/>
                </a:path>
                <a:path w="2287904" h="18415">
                  <a:moveTo>
                    <a:pt x="1191679" y="0"/>
                  </a:moveTo>
                  <a:lnTo>
                    <a:pt x="1138339" y="0"/>
                  </a:lnTo>
                  <a:lnTo>
                    <a:pt x="1138339" y="18288"/>
                  </a:lnTo>
                  <a:lnTo>
                    <a:pt x="1191679" y="18288"/>
                  </a:lnTo>
                  <a:lnTo>
                    <a:pt x="1191679" y="0"/>
                  </a:lnTo>
                  <a:close/>
                </a:path>
                <a:path w="2287904" h="18415">
                  <a:moveTo>
                    <a:pt x="1261770" y="0"/>
                  </a:moveTo>
                  <a:lnTo>
                    <a:pt x="1208430" y="0"/>
                  </a:lnTo>
                  <a:lnTo>
                    <a:pt x="1208430" y="18288"/>
                  </a:lnTo>
                  <a:lnTo>
                    <a:pt x="1261770" y="18288"/>
                  </a:lnTo>
                  <a:lnTo>
                    <a:pt x="1261770" y="0"/>
                  </a:lnTo>
                  <a:close/>
                </a:path>
                <a:path w="2287904" h="18415">
                  <a:moveTo>
                    <a:pt x="1333398" y="0"/>
                  </a:moveTo>
                  <a:lnTo>
                    <a:pt x="1280058" y="0"/>
                  </a:lnTo>
                  <a:lnTo>
                    <a:pt x="1280058" y="18288"/>
                  </a:lnTo>
                  <a:lnTo>
                    <a:pt x="1333398" y="18288"/>
                  </a:lnTo>
                  <a:lnTo>
                    <a:pt x="1333398" y="0"/>
                  </a:lnTo>
                  <a:close/>
                </a:path>
                <a:path w="2287904" h="18415">
                  <a:moveTo>
                    <a:pt x="1405013" y="0"/>
                  </a:moveTo>
                  <a:lnTo>
                    <a:pt x="1351673" y="0"/>
                  </a:lnTo>
                  <a:lnTo>
                    <a:pt x="1351673" y="18288"/>
                  </a:lnTo>
                  <a:lnTo>
                    <a:pt x="1405013" y="18288"/>
                  </a:lnTo>
                  <a:lnTo>
                    <a:pt x="1405013" y="0"/>
                  </a:lnTo>
                  <a:close/>
                </a:path>
                <a:path w="2287904" h="18415">
                  <a:moveTo>
                    <a:pt x="1475117" y="0"/>
                  </a:moveTo>
                  <a:lnTo>
                    <a:pt x="1421777" y="0"/>
                  </a:lnTo>
                  <a:lnTo>
                    <a:pt x="1421777" y="18288"/>
                  </a:lnTo>
                  <a:lnTo>
                    <a:pt x="1475117" y="18288"/>
                  </a:lnTo>
                  <a:lnTo>
                    <a:pt x="1475117" y="0"/>
                  </a:lnTo>
                  <a:close/>
                </a:path>
                <a:path w="2287904" h="18415">
                  <a:moveTo>
                    <a:pt x="1546733" y="0"/>
                  </a:moveTo>
                  <a:lnTo>
                    <a:pt x="1493393" y="0"/>
                  </a:lnTo>
                  <a:lnTo>
                    <a:pt x="1493393" y="18288"/>
                  </a:lnTo>
                  <a:lnTo>
                    <a:pt x="1546733" y="18288"/>
                  </a:lnTo>
                  <a:lnTo>
                    <a:pt x="1546733" y="0"/>
                  </a:lnTo>
                  <a:close/>
                </a:path>
                <a:path w="2287904" h="18415">
                  <a:moveTo>
                    <a:pt x="1618361" y="0"/>
                  </a:moveTo>
                  <a:lnTo>
                    <a:pt x="1565021" y="0"/>
                  </a:lnTo>
                  <a:lnTo>
                    <a:pt x="1565021" y="18288"/>
                  </a:lnTo>
                  <a:lnTo>
                    <a:pt x="1618361" y="18288"/>
                  </a:lnTo>
                  <a:lnTo>
                    <a:pt x="1618361" y="0"/>
                  </a:lnTo>
                  <a:close/>
                </a:path>
                <a:path w="2287904" h="18415">
                  <a:moveTo>
                    <a:pt x="1688452" y="0"/>
                  </a:moveTo>
                  <a:lnTo>
                    <a:pt x="1635112" y="0"/>
                  </a:lnTo>
                  <a:lnTo>
                    <a:pt x="1635112" y="18288"/>
                  </a:lnTo>
                  <a:lnTo>
                    <a:pt x="1688452" y="18288"/>
                  </a:lnTo>
                  <a:lnTo>
                    <a:pt x="1688452" y="0"/>
                  </a:lnTo>
                  <a:close/>
                </a:path>
                <a:path w="2287904" h="18415">
                  <a:moveTo>
                    <a:pt x="1760080" y="0"/>
                  </a:moveTo>
                  <a:lnTo>
                    <a:pt x="1706740" y="0"/>
                  </a:lnTo>
                  <a:lnTo>
                    <a:pt x="1706740" y="18288"/>
                  </a:lnTo>
                  <a:lnTo>
                    <a:pt x="1760080" y="18288"/>
                  </a:lnTo>
                  <a:lnTo>
                    <a:pt x="1760080" y="0"/>
                  </a:lnTo>
                  <a:close/>
                </a:path>
                <a:path w="2287904" h="18415">
                  <a:moveTo>
                    <a:pt x="1831695" y="0"/>
                  </a:moveTo>
                  <a:lnTo>
                    <a:pt x="1778355" y="0"/>
                  </a:lnTo>
                  <a:lnTo>
                    <a:pt x="1778355" y="18288"/>
                  </a:lnTo>
                  <a:lnTo>
                    <a:pt x="1831695" y="18288"/>
                  </a:lnTo>
                  <a:lnTo>
                    <a:pt x="1831695" y="0"/>
                  </a:lnTo>
                  <a:close/>
                </a:path>
                <a:path w="2287904" h="18415">
                  <a:moveTo>
                    <a:pt x="1901799" y="0"/>
                  </a:moveTo>
                  <a:lnTo>
                    <a:pt x="1848459" y="0"/>
                  </a:lnTo>
                  <a:lnTo>
                    <a:pt x="1848459" y="18288"/>
                  </a:lnTo>
                  <a:lnTo>
                    <a:pt x="1901799" y="18288"/>
                  </a:lnTo>
                  <a:lnTo>
                    <a:pt x="1901799" y="0"/>
                  </a:lnTo>
                  <a:close/>
                </a:path>
                <a:path w="2287904" h="18415">
                  <a:moveTo>
                    <a:pt x="1973414" y="0"/>
                  </a:moveTo>
                  <a:lnTo>
                    <a:pt x="1920074" y="0"/>
                  </a:lnTo>
                  <a:lnTo>
                    <a:pt x="1920074" y="18288"/>
                  </a:lnTo>
                  <a:lnTo>
                    <a:pt x="1973414" y="18288"/>
                  </a:lnTo>
                  <a:lnTo>
                    <a:pt x="1973414" y="0"/>
                  </a:lnTo>
                  <a:close/>
                </a:path>
                <a:path w="2287904" h="18415">
                  <a:moveTo>
                    <a:pt x="2045042" y="0"/>
                  </a:moveTo>
                  <a:lnTo>
                    <a:pt x="1991702" y="0"/>
                  </a:lnTo>
                  <a:lnTo>
                    <a:pt x="1991702" y="18288"/>
                  </a:lnTo>
                  <a:lnTo>
                    <a:pt x="2045042" y="18288"/>
                  </a:lnTo>
                  <a:lnTo>
                    <a:pt x="2045042" y="0"/>
                  </a:lnTo>
                  <a:close/>
                </a:path>
                <a:path w="2287904" h="18415">
                  <a:moveTo>
                    <a:pt x="2115146" y="0"/>
                  </a:moveTo>
                  <a:lnTo>
                    <a:pt x="2061806" y="0"/>
                  </a:lnTo>
                  <a:lnTo>
                    <a:pt x="2061806" y="18288"/>
                  </a:lnTo>
                  <a:lnTo>
                    <a:pt x="2115146" y="18288"/>
                  </a:lnTo>
                  <a:lnTo>
                    <a:pt x="2115146" y="0"/>
                  </a:lnTo>
                  <a:close/>
                </a:path>
                <a:path w="2287904" h="18415">
                  <a:moveTo>
                    <a:pt x="2186762" y="0"/>
                  </a:moveTo>
                  <a:lnTo>
                    <a:pt x="2133422" y="0"/>
                  </a:lnTo>
                  <a:lnTo>
                    <a:pt x="2133422" y="18288"/>
                  </a:lnTo>
                  <a:lnTo>
                    <a:pt x="2186762" y="18288"/>
                  </a:lnTo>
                  <a:lnTo>
                    <a:pt x="2186762" y="0"/>
                  </a:lnTo>
                  <a:close/>
                </a:path>
                <a:path w="2287904" h="18415">
                  <a:moveTo>
                    <a:pt x="2258390" y="0"/>
                  </a:moveTo>
                  <a:lnTo>
                    <a:pt x="2205050" y="0"/>
                  </a:lnTo>
                  <a:lnTo>
                    <a:pt x="2205050" y="18288"/>
                  </a:lnTo>
                  <a:lnTo>
                    <a:pt x="2258390" y="18288"/>
                  </a:lnTo>
                  <a:lnTo>
                    <a:pt x="2258390" y="0"/>
                  </a:lnTo>
                  <a:close/>
                </a:path>
                <a:path w="2287904" h="18415">
                  <a:moveTo>
                    <a:pt x="2287333" y="0"/>
                  </a:moveTo>
                  <a:lnTo>
                    <a:pt x="2275141" y="0"/>
                  </a:lnTo>
                  <a:lnTo>
                    <a:pt x="2275141" y="18288"/>
                  </a:lnTo>
                  <a:lnTo>
                    <a:pt x="2287333" y="18288"/>
                  </a:lnTo>
                  <a:lnTo>
                    <a:pt x="2287333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071458" y="7998803"/>
              <a:ext cx="2287905" cy="18415"/>
            </a:xfrm>
            <a:custGeom>
              <a:avLst/>
              <a:gdLst/>
              <a:ahLst/>
              <a:cxnLst/>
              <a:rect l="l" t="t" r="r" b="b"/>
              <a:pathLst>
                <a:path w="2287904" h="18415">
                  <a:moveTo>
                    <a:pt x="0" y="0"/>
                  </a:moveTo>
                  <a:lnTo>
                    <a:pt x="53340" y="0"/>
                  </a:lnTo>
                  <a:lnTo>
                    <a:pt x="53340" y="16764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2287904" h="18415">
                  <a:moveTo>
                    <a:pt x="71628" y="0"/>
                  </a:moveTo>
                  <a:lnTo>
                    <a:pt x="124968" y="0"/>
                  </a:lnTo>
                  <a:lnTo>
                    <a:pt x="124968" y="16764"/>
                  </a:lnTo>
                  <a:lnTo>
                    <a:pt x="71628" y="16764"/>
                  </a:lnTo>
                  <a:lnTo>
                    <a:pt x="71628" y="0"/>
                  </a:lnTo>
                  <a:close/>
                </a:path>
                <a:path w="2287904" h="18415">
                  <a:moveTo>
                    <a:pt x="141719" y="0"/>
                  </a:moveTo>
                  <a:lnTo>
                    <a:pt x="195059" y="0"/>
                  </a:lnTo>
                  <a:lnTo>
                    <a:pt x="195059" y="16764"/>
                  </a:lnTo>
                  <a:lnTo>
                    <a:pt x="141719" y="16764"/>
                  </a:lnTo>
                  <a:lnTo>
                    <a:pt x="141719" y="0"/>
                  </a:lnTo>
                  <a:close/>
                </a:path>
                <a:path w="2287904" h="18415">
                  <a:moveTo>
                    <a:pt x="213347" y="0"/>
                  </a:moveTo>
                  <a:lnTo>
                    <a:pt x="266674" y="0"/>
                  </a:lnTo>
                  <a:lnTo>
                    <a:pt x="266674" y="18288"/>
                  </a:lnTo>
                  <a:lnTo>
                    <a:pt x="213347" y="16764"/>
                  </a:lnTo>
                  <a:lnTo>
                    <a:pt x="213347" y="0"/>
                  </a:lnTo>
                  <a:close/>
                </a:path>
                <a:path w="2287904" h="18415">
                  <a:moveTo>
                    <a:pt x="284962" y="0"/>
                  </a:moveTo>
                  <a:lnTo>
                    <a:pt x="338302" y="0"/>
                  </a:lnTo>
                  <a:lnTo>
                    <a:pt x="338302" y="18288"/>
                  </a:lnTo>
                  <a:lnTo>
                    <a:pt x="284962" y="18288"/>
                  </a:lnTo>
                  <a:lnTo>
                    <a:pt x="284962" y="0"/>
                  </a:lnTo>
                  <a:close/>
                </a:path>
                <a:path w="2287904" h="18415">
                  <a:moveTo>
                    <a:pt x="355066" y="0"/>
                  </a:moveTo>
                  <a:lnTo>
                    <a:pt x="408406" y="0"/>
                  </a:lnTo>
                  <a:lnTo>
                    <a:pt x="408406" y="18288"/>
                  </a:lnTo>
                  <a:lnTo>
                    <a:pt x="355066" y="18288"/>
                  </a:lnTo>
                  <a:lnTo>
                    <a:pt x="355066" y="0"/>
                  </a:lnTo>
                  <a:close/>
                </a:path>
                <a:path w="2287904" h="18415">
                  <a:moveTo>
                    <a:pt x="426681" y="0"/>
                  </a:moveTo>
                  <a:lnTo>
                    <a:pt x="480021" y="0"/>
                  </a:lnTo>
                  <a:lnTo>
                    <a:pt x="480021" y="18288"/>
                  </a:lnTo>
                  <a:lnTo>
                    <a:pt x="426681" y="18288"/>
                  </a:lnTo>
                  <a:lnTo>
                    <a:pt x="426681" y="0"/>
                  </a:lnTo>
                  <a:close/>
                </a:path>
                <a:path w="2287904" h="18415">
                  <a:moveTo>
                    <a:pt x="498309" y="0"/>
                  </a:moveTo>
                  <a:lnTo>
                    <a:pt x="551649" y="0"/>
                  </a:lnTo>
                  <a:lnTo>
                    <a:pt x="551649" y="18288"/>
                  </a:lnTo>
                  <a:lnTo>
                    <a:pt x="498309" y="18288"/>
                  </a:lnTo>
                  <a:lnTo>
                    <a:pt x="498309" y="0"/>
                  </a:lnTo>
                  <a:close/>
                </a:path>
                <a:path w="2287904" h="18415">
                  <a:moveTo>
                    <a:pt x="568401" y="0"/>
                  </a:moveTo>
                  <a:lnTo>
                    <a:pt x="621741" y="0"/>
                  </a:lnTo>
                  <a:lnTo>
                    <a:pt x="621741" y="18288"/>
                  </a:lnTo>
                  <a:lnTo>
                    <a:pt x="568401" y="18288"/>
                  </a:lnTo>
                  <a:lnTo>
                    <a:pt x="568401" y="0"/>
                  </a:lnTo>
                  <a:close/>
                </a:path>
                <a:path w="2287904" h="18415">
                  <a:moveTo>
                    <a:pt x="640029" y="0"/>
                  </a:moveTo>
                  <a:lnTo>
                    <a:pt x="693369" y="0"/>
                  </a:lnTo>
                  <a:lnTo>
                    <a:pt x="693369" y="18288"/>
                  </a:lnTo>
                  <a:lnTo>
                    <a:pt x="640029" y="18288"/>
                  </a:lnTo>
                  <a:lnTo>
                    <a:pt x="640029" y="0"/>
                  </a:lnTo>
                  <a:close/>
                </a:path>
                <a:path w="2287904" h="18415">
                  <a:moveTo>
                    <a:pt x="711644" y="0"/>
                  </a:moveTo>
                  <a:lnTo>
                    <a:pt x="764984" y="0"/>
                  </a:lnTo>
                  <a:lnTo>
                    <a:pt x="764984" y="18288"/>
                  </a:lnTo>
                  <a:lnTo>
                    <a:pt x="711644" y="18288"/>
                  </a:lnTo>
                  <a:lnTo>
                    <a:pt x="711644" y="0"/>
                  </a:lnTo>
                  <a:close/>
                </a:path>
                <a:path w="2287904" h="18415">
                  <a:moveTo>
                    <a:pt x="781748" y="0"/>
                  </a:moveTo>
                  <a:lnTo>
                    <a:pt x="835088" y="0"/>
                  </a:lnTo>
                  <a:lnTo>
                    <a:pt x="835088" y="18288"/>
                  </a:lnTo>
                  <a:lnTo>
                    <a:pt x="781748" y="18288"/>
                  </a:lnTo>
                  <a:lnTo>
                    <a:pt x="781748" y="0"/>
                  </a:lnTo>
                  <a:close/>
                </a:path>
                <a:path w="2287904" h="18415">
                  <a:moveTo>
                    <a:pt x="853363" y="0"/>
                  </a:moveTo>
                  <a:lnTo>
                    <a:pt x="906703" y="0"/>
                  </a:lnTo>
                  <a:lnTo>
                    <a:pt x="906703" y="18288"/>
                  </a:lnTo>
                  <a:lnTo>
                    <a:pt x="853363" y="18288"/>
                  </a:lnTo>
                  <a:lnTo>
                    <a:pt x="853363" y="0"/>
                  </a:lnTo>
                  <a:close/>
                </a:path>
                <a:path w="2287904" h="18415">
                  <a:moveTo>
                    <a:pt x="924991" y="0"/>
                  </a:moveTo>
                  <a:lnTo>
                    <a:pt x="978331" y="0"/>
                  </a:lnTo>
                  <a:lnTo>
                    <a:pt x="978331" y="18288"/>
                  </a:lnTo>
                  <a:lnTo>
                    <a:pt x="924991" y="18288"/>
                  </a:lnTo>
                  <a:lnTo>
                    <a:pt x="924991" y="0"/>
                  </a:lnTo>
                  <a:close/>
                </a:path>
                <a:path w="2287904" h="18415">
                  <a:moveTo>
                    <a:pt x="995095" y="0"/>
                  </a:moveTo>
                  <a:lnTo>
                    <a:pt x="1048435" y="0"/>
                  </a:lnTo>
                  <a:lnTo>
                    <a:pt x="1048435" y="18288"/>
                  </a:lnTo>
                  <a:lnTo>
                    <a:pt x="995095" y="18288"/>
                  </a:lnTo>
                  <a:lnTo>
                    <a:pt x="995095" y="0"/>
                  </a:lnTo>
                  <a:close/>
                </a:path>
                <a:path w="2287904" h="18415">
                  <a:moveTo>
                    <a:pt x="1066711" y="0"/>
                  </a:moveTo>
                  <a:lnTo>
                    <a:pt x="1120051" y="0"/>
                  </a:lnTo>
                  <a:lnTo>
                    <a:pt x="1120051" y="18288"/>
                  </a:lnTo>
                  <a:lnTo>
                    <a:pt x="1066711" y="18288"/>
                  </a:lnTo>
                  <a:lnTo>
                    <a:pt x="1066711" y="0"/>
                  </a:lnTo>
                  <a:close/>
                </a:path>
                <a:path w="2287904" h="18415">
                  <a:moveTo>
                    <a:pt x="1138339" y="0"/>
                  </a:moveTo>
                  <a:lnTo>
                    <a:pt x="1191679" y="0"/>
                  </a:lnTo>
                  <a:lnTo>
                    <a:pt x="1191679" y="18288"/>
                  </a:lnTo>
                  <a:lnTo>
                    <a:pt x="1138339" y="18288"/>
                  </a:lnTo>
                  <a:lnTo>
                    <a:pt x="1138339" y="0"/>
                  </a:lnTo>
                  <a:close/>
                </a:path>
                <a:path w="2287904" h="18415">
                  <a:moveTo>
                    <a:pt x="1208430" y="0"/>
                  </a:moveTo>
                  <a:lnTo>
                    <a:pt x="1261770" y="0"/>
                  </a:lnTo>
                  <a:lnTo>
                    <a:pt x="1261770" y="18288"/>
                  </a:lnTo>
                  <a:lnTo>
                    <a:pt x="1208430" y="18288"/>
                  </a:lnTo>
                  <a:lnTo>
                    <a:pt x="1208430" y="0"/>
                  </a:lnTo>
                  <a:close/>
                </a:path>
                <a:path w="2287904" h="18415">
                  <a:moveTo>
                    <a:pt x="1280058" y="0"/>
                  </a:moveTo>
                  <a:lnTo>
                    <a:pt x="1333398" y="0"/>
                  </a:lnTo>
                  <a:lnTo>
                    <a:pt x="1333398" y="18288"/>
                  </a:lnTo>
                  <a:lnTo>
                    <a:pt x="1280058" y="18288"/>
                  </a:lnTo>
                  <a:lnTo>
                    <a:pt x="1280058" y="0"/>
                  </a:lnTo>
                  <a:close/>
                </a:path>
                <a:path w="2287904" h="18415">
                  <a:moveTo>
                    <a:pt x="1351673" y="0"/>
                  </a:moveTo>
                  <a:lnTo>
                    <a:pt x="1405013" y="0"/>
                  </a:lnTo>
                  <a:lnTo>
                    <a:pt x="1405013" y="18288"/>
                  </a:lnTo>
                  <a:lnTo>
                    <a:pt x="1351673" y="18288"/>
                  </a:lnTo>
                  <a:lnTo>
                    <a:pt x="1351673" y="0"/>
                  </a:lnTo>
                  <a:close/>
                </a:path>
                <a:path w="2287904" h="18415">
                  <a:moveTo>
                    <a:pt x="1421777" y="0"/>
                  </a:moveTo>
                  <a:lnTo>
                    <a:pt x="1475117" y="0"/>
                  </a:lnTo>
                  <a:lnTo>
                    <a:pt x="1475117" y="18288"/>
                  </a:lnTo>
                  <a:lnTo>
                    <a:pt x="1421777" y="18288"/>
                  </a:lnTo>
                  <a:lnTo>
                    <a:pt x="1421777" y="0"/>
                  </a:lnTo>
                  <a:close/>
                </a:path>
                <a:path w="2287904" h="18415">
                  <a:moveTo>
                    <a:pt x="1493393" y="0"/>
                  </a:moveTo>
                  <a:lnTo>
                    <a:pt x="1546733" y="0"/>
                  </a:lnTo>
                  <a:lnTo>
                    <a:pt x="1546733" y="18288"/>
                  </a:lnTo>
                  <a:lnTo>
                    <a:pt x="1493393" y="18288"/>
                  </a:lnTo>
                  <a:lnTo>
                    <a:pt x="1493393" y="0"/>
                  </a:lnTo>
                  <a:close/>
                </a:path>
                <a:path w="2287904" h="18415">
                  <a:moveTo>
                    <a:pt x="1565021" y="0"/>
                  </a:moveTo>
                  <a:lnTo>
                    <a:pt x="1618361" y="0"/>
                  </a:lnTo>
                  <a:lnTo>
                    <a:pt x="1618361" y="18288"/>
                  </a:lnTo>
                  <a:lnTo>
                    <a:pt x="1565021" y="18288"/>
                  </a:lnTo>
                  <a:lnTo>
                    <a:pt x="1565021" y="0"/>
                  </a:lnTo>
                  <a:close/>
                </a:path>
                <a:path w="2287904" h="18415">
                  <a:moveTo>
                    <a:pt x="1635112" y="0"/>
                  </a:moveTo>
                  <a:lnTo>
                    <a:pt x="1688452" y="0"/>
                  </a:lnTo>
                  <a:lnTo>
                    <a:pt x="1688452" y="18288"/>
                  </a:lnTo>
                  <a:lnTo>
                    <a:pt x="1635112" y="18288"/>
                  </a:lnTo>
                  <a:lnTo>
                    <a:pt x="1635112" y="0"/>
                  </a:lnTo>
                  <a:close/>
                </a:path>
                <a:path w="2287904" h="18415">
                  <a:moveTo>
                    <a:pt x="1706740" y="0"/>
                  </a:moveTo>
                  <a:lnTo>
                    <a:pt x="1760080" y="0"/>
                  </a:lnTo>
                  <a:lnTo>
                    <a:pt x="1760080" y="18288"/>
                  </a:lnTo>
                  <a:lnTo>
                    <a:pt x="1706740" y="18288"/>
                  </a:lnTo>
                  <a:lnTo>
                    <a:pt x="1706740" y="0"/>
                  </a:lnTo>
                  <a:close/>
                </a:path>
                <a:path w="2287904" h="18415">
                  <a:moveTo>
                    <a:pt x="1778355" y="0"/>
                  </a:moveTo>
                  <a:lnTo>
                    <a:pt x="1831695" y="0"/>
                  </a:lnTo>
                  <a:lnTo>
                    <a:pt x="1831695" y="18288"/>
                  </a:lnTo>
                  <a:lnTo>
                    <a:pt x="1778355" y="18288"/>
                  </a:lnTo>
                  <a:lnTo>
                    <a:pt x="1778355" y="0"/>
                  </a:lnTo>
                  <a:close/>
                </a:path>
                <a:path w="2287904" h="18415">
                  <a:moveTo>
                    <a:pt x="1848459" y="0"/>
                  </a:moveTo>
                  <a:lnTo>
                    <a:pt x="1901799" y="0"/>
                  </a:lnTo>
                  <a:lnTo>
                    <a:pt x="1901799" y="18288"/>
                  </a:lnTo>
                  <a:lnTo>
                    <a:pt x="1848459" y="18288"/>
                  </a:lnTo>
                  <a:lnTo>
                    <a:pt x="1848459" y="0"/>
                  </a:lnTo>
                  <a:close/>
                </a:path>
                <a:path w="2287904" h="18415">
                  <a:moveTo>
                    <a:pt x="1920074" y="0"/>
                  </a:moveTo>
                  <a:lnTo>
                    <a:pt x="1973414" y="0"/>
                  </a:lnTo>
                  <a:lnTo>
                    <a:pt x="1973414" y="18288"/>
                  </a:lnTo>
                  <a:lnTo>
                    <a:pt x="1920074" y="18288"/>
                  </a:lnTo>
                  <a:lnTo>
                    <a:pt x="1920074" y="0"/>
                  </a:lnTo>
                  <a:close/>
                </a:path>
                <a:path w="2287904" h="18415">
                  <a:moveTo>
                    <a:pt x="1991702" y="0"/>
                  </a:moveTo>
                  <a:lnTo>
                    <a:pt x="2045042" y="0"/>
                  </a:lnTo>
                  <a:lnTo>
                    <a:pt x="2045042" y="18288"/>
                  </a:lnTo>
                  <a:lnTo>
                    <a:pt x="1991702" y="18288"/>
                  </a:lnTo>
                  <a:lnTo>
                    <a:pt x="1991702" y="0"/>
                  </a:lnTo>
                  <a:close/>
                </a:path>
                <a:path w="2287904" h="18415">
                  <a:moveTo>
                    <a:pt x="2061806" y="0"/>
                  </a:moveTo>
                  <a:lnTo>
                    <a:pt x="2115146" y="0"/>
                  </a:lnTo>
                  <a:lnTo>
                    <a:pt x="2115146" y="18288"/>
                  </a:lnTo>
                  <a:lnTo>
                    <a:pt x="2061806" y="18288"/>
                  </a:lnTo>
                  <a:lnTo>
                    <a:pt x="2061806" y="0"/>
                  </a:lnTo>
                  <a:close/>
                </a:path>
                <a:path w="2287904" h="18415">
                  <a:moveTo>
                    <a:pt x="2133422" y="0"/>
                  </a:moveTo>
                  <a:lnTo>
                    <a:pt x="2186762" y="0"/>
                  </a:lnTo>
                  <a:lnTo>
                    <a:pt x="2186762" y="18288"/>
                  </a:lnTo>
                  <a:lnTo>
                    <a:pt x="2133422" y="18288"/>
                  </a:lnTo>
                  <a:lnTo>
                    <a:pt x="2133422" y="0"/>
                  </a:lnTo>
                  <a:close/>
                </a:path>
                <a:path w="2287904" h="18415">
                  <a:moveTo>
                    <a:pt x="2205050" y="0"/>
                  </a:moveTo>
                  <a:lnTo>
                    <a:pt x="2258390" y="0"/>
                  </a:lnTo>
                  <a:lnTo>
                    <a:pt x="2258390" y="18288"/>
                  </a:lnTo>
                  <a:lnTo>
                    <a:pt x="2205050" y="18288"/>
                  </a:lnTo>
                  <a:lnTo>
                    <a:pt x="2205050" y="0"/>
                  </a:lnTo>
                  <a:close/>
                </a:path>
                <a:path w="2287904" h="18415">
                  <a:moveTo>
                    <a:pt x="2275141" y="0"/>
                  </a:moveTo>
                  <a:lnTo>
                    <a:pt x="2287333" y="0"/>
                  </a:lnTo>
                  <a:lnTo>
                    <a:pt x="2287333" y="18288"/>
                  </a:lnTo>
                  <a:lnTo>
                    <a:pt x="2275141" y="18288"/>
                  </a:lnTo>
                  <a:lnTo>
                    <a:pt x="2275141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427704" y="6953427"/>
              <a:ext cx="219710" cy="411480"/>
            </a:xfrm>
            <a:custGeom>
              <a:avLst/>
              <a:gdLst/>
              <a:ahLst/>
              <a:cxnLst/>
              <a:rect l="l" t="t" r="r" b="b"/>
              <a:pathLst>
                <a:path w="219710" h="411479">
                  <a:moveTo>
                    <a:pt x="0" y="411441"/>
                  </a:moveTo>
                  <a:lnTo>
                    <a:pt x="0" y="92951"/>
                  </a:lnTo>
                </a:path>
                <a:path w="219710" h="411479">
                  <a:moveTo>
                    <a:pt x="217919" y="411441"/>
                  </a:moveTo>
                  <a:lnTo>
                    <a:pt x="219443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2049614" y="6148582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2048090" y="7468264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2047081" y="6301213"/>
            <a:ext cx="163195" cy="1152525"/>
            <a:chOff x="2047081" y="6301213"/>
            <a:chExt cx="163195" cy="1152525"/>
          </a:xfrm>
        </p:grpSpPr>
        <p:pic>
          <p:nvPicPr>
            <p:cNvPr id="82" name="object 8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51653" y="6301213"/>
              <a:ext cx="158470" cy="158470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47081" y="7296308"/>
              <a:ext cx="158470" cy="156946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2126322" y="6458166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0"/>
                  </a:moveTo>
                  <a:lnTo>
                    <a:pt x="0" y="838136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 txBox="1"/>
          <p:nvPr/>
        </p:nvSpPr>
        <p:spPr>
          <a:xfrm>
            <a:off x="766008" y="8837898"/>
            <a:ext cx="4290695" cy="58483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r" marR="395605">
              <a:lnSpc>
                <a:spcPct val="100000"/>
              </a:lnSpc>
              <a:spcBef>
                <a:spcPts val="170"/>
              </a:spcBef>
            </a:pPr>
            <a:r>
              <a:rPr dirty="0" sz="900" spc="-5"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  <a:p>
            <a:pPr algn="r" marR="209550">
              <a:lnSpc>
                <a:spcPct val="100000"/>
              </a:lnSpc>
              <a:spcBef>
                <a:spcPts val="75"/>
              </a:spcBef>
            </a:pPr>
            <a:r>
              <a:rPr dirty="0" baseline="6172" sz="1350">
                <a:latin typeface="Arial"/>
                <a:cs typeface="Arial"/>
              </a:rPr>
              <a:t>U</a:t>
            </a:r>
            <a:r>
              <a:rPr dirty="0" sz="600">
                <a:latin typeface="Arial"/>
                <a:cs typeface="Arial"/>
              </a:rPr>
              <a:t>2</a:t>
            </a:r>
            <a:r>
              <a:rPr dirty="0" sz="600" spc="10">
                <a:latin typeface="Times New Roman"/>
                <a:cs typeface="Times New Roman"/>
              </a:rPr>
              <a:t> </a:t>
            </a:r>
            <a:r>
              <a:rPr dirty="0" sz="600" spc="-10">
                <a:latin typeface="Arial"/>
                <a:cs typeface="Arial"/>
              </a:rPr>
              <a:t>reposo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6.4.1.1</a:t>
            </a:r>
            <a:r>
              <a:rPr dirty="0" sz="900" spc="229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medición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tensión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rotórica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reposo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3028" y="1220080"/>
            <a:ext cx="3709670" cy="61912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-7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reposo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41895" y="1909406"/>
            <a:ext cx="164909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104139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819"/>
              </a:spcBef>
            </a:pPr>
            <a:r>
              <a:rPr dirty="0" baseline="8333" sz="1500">
                <a:latin typeface="Arial"/>
                <a:cs typeface="Arial"/>
              </a:rPr>
              <a:t>U</a:t>
            </a:r>
            <a:r>
              <a:rPr dirty="0" sz="650">
                <a:latin typeface="Arial"/>
                <a:cs typeface="Arial"/>
              </a:rPr>
              <a:t>2</a:t>
            </a:r>
            <a:r>
              <a:rPr dirty="0" sz="650" spc="-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reposo</a:t>
            </a:r>
            <a:r>
              <a:rPr dirty="0" sz="650">
                <a:latin typeface="Times New Roman"/>
                <a:cs typeface="Times New Roman"/>
              </a:rPr>
              <a:t> </a:t>
            </a:r>
            <a:r>
              <a:rPr dirty="0" baseline="8333" sz="1500" spc="-75">
                <a:latin typeface="Arial"/>
                <a:cs typeface="Arial"/>
              </a:rPr>
              <a:t>=</a:t>
            </a:r>
            <a:endParaRPr baseline="8333" sz="15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2221275"/>
            <a:ext cx="5697220" cy="57848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Remodele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6.4.1.2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(cortocircuito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41895" y="8683027"/>
            <a:ext cx="221932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60661" y="8683027"/>
            <a:ext cx="222059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4" y="8994895"/>
            <a:ext cx="3256279" cy="62166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marL="239395">
              <a:lnSpc>
                <a:spcPct val="100000"/>
              </a:lnSpc>
              <a:spcBef>
                <a:spcPts val="195"/>
              </a:spcBef>
              <a:tabLst>
                <a:tab pos="467995" algn="l"/>
              </a:tabLst>
            </a:pPr>
            <a:r>
              <a:rPr dirty="0" sz="1200" spc="-50">
                <a:latin typeface="Arial"/>
                <a:cs typeface="Arial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120051" y="2990849"/>
            <a:ext cx="4760595" cy="1202055"/>
            <a:chOff x="1120051" y="2990849"/>
            <a:chExt cx="4760595" cy="1202055"/>
          </a:xfrm>
        </p:grpSpPr>
        <p:sp>
          <p:nvSpPr>
            <p:cNvPr id="14" name="object 14" descr=""/>
            <p:cNvSpPr/>
            <p:nvPr/>
          </p:nvSpPr>
          <p:spPr>
            <a:xfrm>
              <a:off x="3700475" y="2995929"/>
              <a:ext cx="2174875" cy="1191895"/>
            </a:xfrm>
            <a:custGeom>
              <a:avLst/>
              <a:gdLst/>
              <a:ahLst/>
              <a:cxnLst/>
              <a:rect l="l" t="t" r="r" b="b"/>
              <a:pathLst>
                <a:path w="2174875" h="1191895">
                  <a:moveTo>
                    <a:pt x="0" y="1191666"/>
                  </a:moveTo>
                  <a:lnTo>
                    <a:pt x="2174570" y="1191666"/>
                  </a:lnTo>
                  <a:lnTo>
                    <a:pt x="2174570" y="0"/>
                  </a:lnTo>
                  <a:lnTo>
                    <a:pt x="0" y="0"/>
                  </a:lnTo>
                  <a:lnTo>
                    <a:pt x="0" y="1191666"/>
                  </a:lnTo>
                  <a:close/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25131" y="2997452"/>
              <a:ext cx="1836420" cy="1190625"/>
            </a:xfrm>
            <a:custGeom>
              <a:avLst/>
              <a:gdLst/>
              <a:ahLst/>
              <a:cxnLst/>
              <a:rect l="l" t="t" r="r" b="b"/>
              <a:pathLst>
                <a:path w="1836420" h="1190625">
                  <a:moveTo>
                    <a:pt x="0" y="1190143"/>
                  </a:moveTo>
                  <a:lnTo>
                    <a:pt x="1836267" y="1190143"/>
                  </a:lnTo>
                  <a:lnTo>
                    <a:pt x="1836267" y="0"/>
                  </a:lnTo>
                  <a:lnTo>
                    <a:pt x="0" y="0"/>
                  </a:lnTo>
                  <a:lnTo>
                    <a:pt x="0" y="1190143"/>
                  </a:lnTo>
                  <a:close/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935327" y="3805533"/>
            <a:ext cx="17589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18112" y="4473943"/>
            <a:ext cx="169430" cy="151142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1376070" y="3122280"/>
            <a:ext cx="1289050" cy="3352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ts val="1190"/>
              </a:lnSpc>
              <a:spcBef>
                <a:spcPts val="185"/>
              </a:spcBef>
            </a:pPr>
            <a:r>
              <a:rPr dirty="0" sz="1050">
                <a:latin typeface="Arial"/>
                <a:cs typeface="Arial"/>
              </a:rPr>
              <a:t>Dispositivo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control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2730)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1874735" y="3987825"/>
            <a:ext cx="288925" cy="69215"/>
            <a:chOff x="1874735" y="3987825"/>
            <a:chExt cx="288925" cy="69215"/>
          </a:xfrm>
        </p:grpSpPr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5703" y="3987825"/>
              <a:ext cx="67335" cy="6885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4735" y="3987825"/>
              <a:ext cx="68859" cy="68859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3797503" y="3111613"/>
            <a:ext cx="1978025" cy="33845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504825" marR="5080" indent="-492759">
              <a:lnSpc>
                <a:spcPts val="1210"/>
              </a:lnSpc>
              <a:spcBef>
                <a:spcPts val="170"/>
              </a:spcBef>
            </a:pPr>
            <a:r>
              <a:rPr dirty="0" sz="1050">
                <a:latin typeface="Arial"/>
                <a:cs typeface="Arial"/>
              </a:rPr>
              <a:t>Fuente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alimentación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universal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2740.1)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472069" y="5988684"/>
            <a:ext cx="1121410" cy="3352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31445" marR="5080" indent="-119380">
              <a:lnSpc>
                <a:spcPts val="1190"/>
              </a:lnSpc>
              <a:spcBef>
                <a:spcPts val="185"/>
              </a:spcBef>
            </a:pPr>
            <a:r>
              <a:rPr dirty="0" sz="1050">
                <a:latin typeface="Arial"/>
                <a:cs typeface="Arial"/>
              </a:rPr>
              <a:t>Unidad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frenado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2719)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303045" y="5465114"/>
            <a:ext cx="4107179" cy="544830"/>
            <a:chOff x="1303045" y="5465114"/>
            <a:chExt cx="4107179" cy="544830"/>
          </a:xfrm>
        </p:grpSpPr>
        <p:sp>
          <p:nvSpPr>
            <p:cNvPr id="25" name="object 25" descr=""/>
            <p:cNvSpPr/>
            <p:nvPr/>
          </p:nvSpPr>
          <p:spPr>
            <a:xfrm>
              <a:off x="1304950" y="5505754"/>
              <a:ext cx="443865" cy="441959"/>
            </a:xfrm>
            <a:custGeom>
              <a:avLst/>
              <a:gdLst/>
              <a:ahLst/>
              <a:cxnLst/>
              <a:rect l="l" t="t" r="r" b="b"/>
              <a:pathLst>
                <a:path w="443864" h="441960">
                  <a:moveTo>
                    <a:pt x="219443" y="0"/>
                  </a:moveTo>
                  <a:lnTo>
                    <a:pt x="201155" y="0"/>
                  </a:lnTo>
                  <a:lnTo>
                    <a:pt x="179819" y="3048"/>
                  </a:lnTo>
                  <a:lnTo>
                    <a:pt x="123431" y="21323"/>
                  </a:lnTo>
                  <a:lnTo>
                    <a:pt x="88392" y="41135"/>
                  </a:lnTo>
                  <a:lnTo>
                    <a:pt x="74676" y="54851"/>
                  </a:lnTo>
                  <a:lnTo>
                    <a:pt x="59436" y="67043"/>
                  </a:lnTo>
                  <a:lnTo>
                    <a:pt x="47244" y="83807"/>
                  </a:lnTo>
                  <a:lnTo>
                    <a:pt x="36576" y="99047"/>
                  </a:lnTo>
                  <a:lnTo>
                    <a:pt x="24384" y="114287"/>
                  </a:lnTo>
                  <a:lnTo>
                    <a:pt x="9144" y="152387"/>
                  </a:lnTo>
                  <a:lnTo>
                    <a:pt x="1524" y="191998"/>
                  </a:lnTo>
                  <a:lnTo>
                    <a:pt x="0" y="210286"/>
                  </a:lnTo>
                  <a:lnTo>
                    <a:pt x="0" y="231622"/>
                  </a:lnTo>
                  <a:lnTo>
                    <a:pt x="4572" y="271246"/>
                  </a:lnTo>
                  <a:lnTo>
                    <a:pt x="24384" y="326097"/>
                  </a:lnTo>
                  <a:lnTo>
                    <a:pt x="36576" y="342861"/>
                  </a:lnTo>
                  <a:lnTo>
                    <a:pt x="47244" y="358101"/>
                  </a:lnTo>
                  <a:lnTo>
                    <a:pt x="59436" y="374865"/>
                  </a:lnTo>
                  <a:lnTo>
                    <a:pt x="74676" y="387057"/>
                  </a:lnTo>
                  <a:lnTo>
                    <a:pt x="89916" y="400773"/>
                  </a:lnTo>
                  <a:lnTo>
                    <a:pt x="106667" y="411441"/>
                  </a:lnTo>
                  <a:lnTo>
                    <a:pt x="123431" y="420585"/>
                  </a:lnTo>
                  <a:lnTo>
                    <a:pt x="143243" y="426681"/>
                  </a:lnTo>
                  <a:lnTo>
                    <a:pt x="163055" y="434301"/>
                  </a:lnTo>
                  <a:lnTo>
                    <a:pt x="181343" y="438873"/>
                  </a:lnTo>
                  <a:lnTo>
                    <a:pt x="201155" y="441921"/>
                  </a:lnTo>
                  <a:lnTo>
                    <a:pt x="240779" y="441921"/>
                  </a:lnTo>
                  <a:lnTo>
                    <a:pt x="262102" y="438873"/>
                  </a:lnTo>
                  <a:lnTo>
                    <a:pt x="280390" y="434301"/>
                  </a:lnTo>
                  <a:lnTo>
                    <a:pt x="300202" y="426681"/>
                  </a:lnTo>
                  <a:lnTo>
                    <a:pt x="318490" y="420585"/>
                  </a:lnTo>
                  <a:lnTo>
                    <a:pt x="335254" y="409917"/>
                  </a:lnTo>
                  <a:lnTo>
                    <a:pt x="352018" y="400773"/>
                  </a:lnTo>
                  <a:lnTo>
                    <a:pt x="367258" y="387057"/>
                  </a:lnTo>
                  <a:lnTo>
                    <a:pt x="382498" y="374865"/>
                  </a:lnTo>
                  <a:lnTo>
                    <a:pt x="396214" y="358101"/>
                  </a:lnTo>
                  <a:lnTo>
                    <a:pt x="406869" y="342861"/>
                  </a:lnTo>
                  <a:lnTo>
                    <a:pt x="416013" y="324573"/>
                  </a:lnTo>
                  <a:lnTo>
                    <a:pt x="426681" y="307822"/>
                  </a:lnTo>
                  <a:lnTo>
                    <a:pt x="432777" y="288010"/>
                  </a:lnTo>
                  <a:lnTo>
                    <a:pt x="438873" y="269722"/>
                  </a:lnTo>
                  <a:lnTo>
                    <a:pt x="441921" y="249910"/>
                  </a:lnTo>
                  <a:lnTo>
                    <a:pt x="443445" y="230098"/>
                  </a:lnTo>
                  <a:lnTo>
                    <a:pt x="443445" y="210286"/>
                  </a:lnTo>
                  <a:lnTo>
                    <a:pt x="441921" y="191998"/>
                  </a:lnTo>
                  <a:lnTo>
                    <a:pt x="438873" y="170662"/>
                  </a:lnTo>
                  <a:lnTo>
                    <a:pt x="432777" y="152387"/>
                  </a:lnTo>
                  <a:lnTo>
                    <a:pt x="426681" y="132575"/>
                  </a:lnTo>
                  <a:lnTo>
                    <a:pt x="406869" y="99047"/>
                  </a:lnTo>
                  <a:lnTo>
                    <a:pt x="380974" y="67043"/>
                  </a:lnTo>
                  <a:lnTo>
                    <a:pt x="352018" y="41135"/>
                  </a:lnTo>
                  <a:lnTo>
                    <a:pt x="316966" y="21323"/>
                  </a:lnTo>
                  <a:lnTo>
                    <a:pt x="278866" y="6096"/>
                  </a:lnTo>
                  <a:lnTo>
                    <a:pt x="239255" y="0"/>
                  </a:lnTo>
                  <a:lnTo>
                    <a:pt x="219443" y="0"/>
                  </a:lnTo>
                </a:path>
              </a:pathLst>
            </a:custGeom>
            <a:ln w="3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754492" y="5732805"/>
              <a:ext cx="419100" cy="6350"/>
            </a:xfrm>
            <a:custGeom>
              <a:avLst/>
              <a:gdLst/>
              <a:ahLst/>
              <a:cxnLst/>
              <a:rect l="l" t="t" r="r" b="b"/>
              <a:pathLst>
                <a:path w="419100" h="6350">
                  <a:moveTo>
                    <a:pt x="19812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8288" y="6096"/>
                  </a:lnTo>
                  <a:lnTo>
                    <a:pt x="19812" y="4572"/>
                  </a:lnTo>
                  <a:lnTo>
                    <a:pt x="19812" y="0"/>
                  </a:lnTo>
                  <a:close/>
                </a:path>
                <a:path w="419100" h="6350">
                  <a:moveTo>
                    <a:pt x="45720" y="0"/>
                  </a:moveTo>
                  <a:lnTo>
                    <a:pt x="27432" y="0"/>
                  </a:lnTo>
                  <a:lnTo>
                    <a:pt x="27432" y="1524"/>
                  </a:lnTo>
                  <a:lnTo>
                    <a:pt x="25908" y="3048"/>
                  </a:lnTo>
                  <a:lnTo>
                    <a:pt x="28956" y="6096"/>
                  </a:lnTo>
                  <a:lnTo>
                    <a:pt x="45720" y="6096"/>
                  </a:lnTo>
                  <a:lnTo>
                    <a:pt x="45720" y="4572"/>
                  </a:lnTo>
                  <a:lnTo>
                    <a:pt x="47244" y="4572"/>
                  </a:lnTo>
                  <a:lnTo>
                    <a:pt x="47244" y="1524"/>
                  </a:lnTo>
                  <a:lnTo>
                    <a:pt x="45720" y="0"/>
                  </a:lnTo>
                  <a:close/>
                </a:path>
                <a:path w="419100" h="6350">
                  <a:moveTo>
                    <a:pt x="71628" y="0"/>
                  </a:moveTo>
                  <a:lnTo>
                    <a:pt x="54864" y="0"/>
                  </a:lnTo>
                  <a:lnTo>
                    <a:pt x="53340" y="1524"/>
                  </a:lnTo>
                  <a:lnTo>
                    <a:pt x="53340" y="4572"/>
                  </a:lnTo>
                  <a:lnTo>
                    <a:pt x="54864" y="4572"/>
                  </a:lnTo>
                  <a:lnTo>
                    <a:pt x="54864" y="6096"/>
                  </a:lnTo>
                  <a:lnTo>
                    <a:pt x="70104" y="6096"/>
                  </a:lnTo>
                  <a:lnTo>
                    <a:pt x="73152" y="3048"/>
                  </a:lnTo>
                  <a:lnTo>
                    <a:pt x="71628" y="1524"/>
                  </a:lnTo>
                  <a:lnTo>
                    <a:pt x="71628" y="0"/>
                  </a:lnTo>
                  <a:close/>
                </a:path>
                <a:path w="419100" h="6350">
                  <a:moveTo>
                    <a:pt x="99060" y="0"/>
                  </a:moveTo>
                  <a:lnTo>
                    <a:pt x="80772" y="0"/>
                  </a:lnTo>
                  <a:lnTo>
                    <a:pt x="80772" y="4572"/>
                  </a:lnTo>
                  <a:lnTo>
                    <a:pt x="82296" y="6096"/>
                  </a:lnTo>
                  <a:lnTo>
                    <a:pt x="97536" y="6096"/>
                  </a:lnTo>
                  <a:lnTo>
                    <a:pt x="99060" y="4572"/>
                  </a:lnTo>
                  <a:lnTo>
                    <a:pt x="99060" y="0"/>
                  </a:lnTo>
                  <a:close/>
                </a:path>
                <a:path w="419100" h="6350">
                  <a:moveTo>
                    <a:pt x="124955" y="0"/>
                  </a:moveTo>
                  <a:lnTo>
                    <a:pt x="106667" y="0"/>
                  </a:lnTo>
                  <a:lnTo>
                    <a:pt x="106667" y="1524"/>
                  </a:lnTo>
                  <a:lnTo>
                    <a:pt x="105143" y="3048"/>
                  </a:lnTo>
                  <a:lnTo>
                    <a:pt x="106667" y="4572"/>
                  </a:lnTo>
                  <a:lnTo>
                    <a:pt x="109715" y="6096"/>
                  </a:lnTo>
                  <a:lnTo>
                    <a:pt x="124955" y="6096"/>
                  </a:lnTo>
                  <a:lnTo>
                    <a:pt x="124955" y="4572"/>
                  </a:lnTo>
                  <a:lnTo>
                    <a:pt x="126479" y="4572"/>
                  </a:lnTo>
                  <a:lnTo>
                    <a:pt x="126479" y="1524"/>
                  </a:lnTo>
                  <a:lnTo>
                    <a:pt x="124955" y="0"/>
                  </a:lnTo>
                  <a:close/>
                </a:path>
                <a:path w="419100" h="6350">
                  <a:moveTo>
                    <a:pt x="152387" y="0"/>
                  </a:moveTo>
                  <a:lnTo>
                    <a:pt x="134099" y="0"/>
                  </a:lnTo>
                  <a:lnTo>
                    <a:pt x="132575" y="1524"/>
                  </a:lnTo>
                  <a:lnTo>
                    <a:pt x="132575" y="4572"/>
                  </a:lnTo>
                  <a:lnTo>
                    <a:pt x="134099" y="4572"/>
                  </a:lnTo>
                  <a:lnTo>
                    <a:pt x="134099" y="6096"/>
                  </a:lnTo>
                  <a:lnTo>
                    <a:pt x="150863" y="6096"/>
                  </a:lnTo>
                  <a:lnTo>
                    <a:pt x="153911" y="3048"/>
                  </a:lnTo>
                  <a:lnTo>
                    <a:pt x="152387" y="1524"/>
                  </a:lnTo>
                  <a:lnTo>
                    <a:pt x="152387" y="0"/>
                  </a:lnTo>
                  <a:close/>
                </a:path>
                <a:path w="419100" h="6350">
                  <a:moveTo>
                    <a:pt x="179819" y="0"/>
                  </a:moveTo>
                  <a:lnTo>
                    <a:pt x="160007" y="0"/>
                  </a:lnTo>
                  <a:lnTo>
                    <a:pt x="160007" y="4572"/>
                  </a:lnTo>
                  <a:lnTo>
                    <a:pt x="161531" y="6096"/>
                  </a:lnTo>
                  <a:lnTo>
                    <a:pt x="178295" y="6096"/>
                  </a:lnTo>
                  <a:lnTo>
                    <a:pt x="179819" y="4572"/>
                  </a:lnTo>
                  <a:lnTo>
                    <a:pt x="179819" y="0"/>
                  </a:lnTo>
                  <a:close/>
                </a:path>
                <a:path w="419100" h="6350">
                  <a:moveTo>
                    <a:pt x="204203" y="0"/>
                  </a:moveTo>
                  <a:lnTo>
                    <a:pt x="187439" y="0"/>
                  </a:lnTo>
                  <a:lnTo>
                    <a:pt x="187439" y="1524"/>
                  </a:lnTo>
                  <a:lnTo>
                    <a:pt x="185915" y="3048"/>
                  </a:lnTo>
                  <a:lnTo>
                    <a:pt x="188963" y="6096"/>
                  </a:lnTo>
                  <a:lnTo>
                    <a:pt x="204203" y="6096"/>
                  </a:lnTo>
                  <a:lnTo>
                    <a:pt x="204203" y="4572"/>
                  </a:lnTo>
                  <a:lnTo>
                    <a:pt x="205727" y="4572"/>
                  </a:lnTo>
                  <a:lnTo>
                    <a:pt x="205727" y="1524"/>
                  </a:lnTo>
                  <a:lnTo>
                    <a:pt x="204203" y="0"/>
                  </a:lnTo>
                  <a:close/>
                </a:path>
                <a:path w="419100" h="6350">
                  <a:moveTo>
                    <a:pt x="231635" y="0"/>
                  </a:moveTo>
                  <a:lnTo>
                    <a:pt x="214871" y="0"/>
                  </a:lnTo>
                  <a:lnTo>
                    <a:pt x="213347" y="1524"/>
                  </a:lnTo>
                  <a:lnTo>
                    <a:pt x="213347" y="4572"/>
                  </a:lnTo>
                  <a:lnTo>
                    <a:pt x="214871" y="4572"/>
                  </a:lnTo>
                  <a:lnTo>
                    <a:pt x="214871" y="6096"/>
                  </a:lnTo>
                  <a:lnTo>
                    <a:pt x="230111" y="6096"/>
                  </a:lnTo>
                  <a:lnTo>
                    <a:pt x="233159" y="3048"/>
                  </a:lnTo>
                  <a:lnTo>
                    <a:pt x="231635" y="1524"/>
                  </a:lnTo>
                  <a:lnTo>
                    <a:pt x="231635" y="0"/>
                  </a:lnTo>
                  <a:close/>
                </a:path>
                <a:path w="419100" h="6350">
                  <a:moveTo>
                    <a:pt x="257530" y="0"/>
                  </a:moveTo>
                  <a:lnTo>
                    <a:pt x="239255" y="0"/>
                  </a:lnTo>
                  <a:lnTo>
                    <a:pt x="239255" y="4572"/>
                  </a:lnTo>
                  <a:lnTo>
                    <a:pt x="242303" y="6096"/>
                  </a:lnTo>
                  <a:lnTo>
                    <a:pt x="257530" y="6096"/>
                  </a:lnTo>
                  <a:lnTo>
                    <a:pt x="259054" y="4572"/>
                  </a:lnTo>
                  <a:lnTo>
                    <a:pt x="259054" y="1524"/>
                  </a:lnTo>
                  <a:lnTo>
                    <a:pt x="257530" y="0"/>
                  </a:lnTo>
                  <a:close/>
                </a:path>
                <a:path w="419100" h="6350">
                  <a:moveTo>
                    <a:pt x="284962" y="0"/>
                  </a:moveTo>
                  <a:lnTo>
                    <a:pt x="268198" y="0"/>
                  </a:lnTo>
                  <a:lnTo>
                    <a:pt x="265150" y="3048"/>
                  </a:lnTo>
                  <a:lnTo>
                    <a:pt x="268198" y="6096"/>
                  </a:lnTo>
                  <a:lnTo>
                    <a:pt x="284962" y="6096"/>
                  </a:lnTo>
                  <a:lnTo>
                    <a:pt x="284962" y="4572"/>
                  </a:lnTo>
                  <a:lnTo>
                    <a:pt x="286486" y="4572"/>
                  </a:lnTo>
                  <a:lnTo>
                    <a:pt x="286486" y="1524"/>
                  </a:lnTo>
                  <a:lnTo>
                    <a:pt x="284962" y="1524"/>
                  </a:lnTo>
                  <a:lnTo>
                    <a:pt x="284962" y="0"/>
                  </a:lnTo>
                  <a:close/>
                </a:path>
                <a:path w="419100" h="6350">
                  <a:moveTo>
                    <a:pt x="310870" y="0"/>
                  </a:moveTo>
                  <a:lnTo>
                    <a:pt x="294106" y="0"/>
                  </a:lnTo>
                  <a:lnTo>
                    <a:pt x="294106" y="1524"/>
                  </a:lnTo>
                  <a:lnTo>
                    <a:pt x="292582" y="1524"/>
                  </a:lnTo>
                  <a:lnTo>
                    <a:pt x="292582" y="4572"/>
                  </a:lnTo>
                  <a:lnTo>
                    <a:pt x="294106" y="4572"/>
                  </a:lnTo>
                  <a:lnTo>
                    <a:pt x="294106" y="6096"/>
                  </a:lnTo>
                  <a:lnTo>
                    <a:pt x="310870" y="6096"/>
                  </a:lnTo>
                  <a:lnTo>
                    <a:pt x="313918" y="3048"/>
                  </a:lnTo>
                  <a:lnTo>
                    <a:pt x="310870" y="0"/>
                  </a:lnTo>
                  <a:close/>
                </a:path>
                <a:path w="419100" h="6350">
                  <a:moveTo>
                    <a:pt x="336778" y="0"/>
                  </a:moveTo>
                  <a:lnTo>
                    <a:pt x="321538" y="0"/>
                  </a:lnTo>
                  <a:lnTo>
                    <a:pt x="320014" y="1524"/>
                  </a:lnTo>
                  <a:lnTo>
                    <a:pt x="320014" y="6096"/>
                  </a:lnTo>
                  <a:lnTo>
                    <a:pt x="338302" y="6096"/>
                  </a:lnTo>
                  <a:lnTo>
                    <a:pt x="338302" y="1524"/>
                  </a:lnTo>
                  <a:lnTo>
                    <a:pt x="336778" y="0"/>
                  </a:lnTo>
                  <a:close/>
                </a:path>
                <a:path w="419100" h="6350">
                  <a:moveTo>
                    <a:pt x="364210" y="0"/>
                  </a:moveTo>
                  <a:lnTo>
                    <a:pt x="348970" y="0"/>
                  </a:lnTo>
                  <a:lnTo>
                    <a:pt x="345922" y="3048"/>
                  </a:lnTo>
                  <a:lnTo>
                    <a:pt x="347446" y="4572"/>
                  </a:lnTo>
                  <a:lnTo>
                    <a:pt x="347446" y="6096"/>
                  </a:lnTo>
                  <a:lnTo>
                    <a:pt x="364210" y="6096"/>
                  </a:lnTo>
                  <a:lnTo>
                    <a:pt x="365734" y="4572"/>
                  </a:lnTo>
                  <a:lnTo>
                    <a:pt x="365734" y="1524"/>
                  </a:lnTo>
                  <a:lnTo>
                    <a:pt x="364210" y="1524"/>
                  </a:lnTo>
                  <a:lnTo>
                    <a:pt x="364210" y="0"/>
                  </a:lnTo>
                  <a:close/>
                </a:path>
                <a:path w="419100" h="6350">
                  <a:moveTo>
                    <a:pt x="390118" y="0"/>
                  </a:moveTo>
                  <a:lnTo>
                    <a:pt x="374878" y="0"/>
                  </a:lnTo>
                  <a:lnTo>
                    <a:pt x="374878" y="1524"/>
                  </a:lnTo>
                  <a:lnTo>
                    <a:pt x="371830" y="1524"/>
                  </a:lnTo>
                  <a:lnTo>
                    <a:pt x="371830" y="4572"/>
                  </a:lnTo>
                  <a:lnTo>
                    <a:pt x="374878" y="6096"/>
                  </a:lnTo>
                  <a:lnTo>
                    <a:pt x="391642" y="6096"/>
                  </a:lnTo>
                  <a:lnTo>
                    <a:pt x="391642" y="4572"/>
                  </a:lnTo>
                  <a:lnTo>
                    <a:pt x="393166" y="3048"/>
                  </a:lnTo>
                  <a:lnTo>
                    <a:pt x="390118" y="0"/>
                  </a:lnTo>
                  <a:close/>
                </a:path>
                <a:path w="419100" h="6350">
                  <a:moveTo>
                    <a:pt x="417537" y="0"/>
                  </a:moveTo>
                  <a:lnTo>
                    <a:pt x="400786" y="0"/>
                  </a:lnTo>
                  <a:lnTo>
                    <a:pt x="399262" y="1524"/>
                  </a:lnTo>
                  <a:lnTo>
                    <a:pt x="399262" y="6096"/>
                  </a:lnTo>
                  <a:lnTo>
                    <a:pt x="419061" y="6096"/>
                  </a:lnTo>
                  <a:lnTo>
                    <a:pt x="419061" y="1524"/>
                  </a:lnTo>
                  <a:lnTo>
                    <a:pt x="417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754492" y="5732805"/>
              <a:ext cx="419100" cy="6350"/>
            </a:xfrm>
            <a:custGeom>
              <a:avLst/>
              <a:gdLst/>
              <a:ahLst/>
              <a:cxnLst/>
              <a:rect l="l" t="t" r="r" b="b"/>
              <a:pathLst>
                <a:path w="419100" h="6350">
                  <a:moveTo>
                    <a:pt x="3048" y="0"/>
                  </a:moveTo>
                  <a:lnTo>
                    <a:pt x="19812" y="0"/>
                  </a:lnTo>
                  <a:lnTo>
                    <a:pt x="19812" y="4572"/>
                  </a:lnTo>
                  <a:lnTo>
                    <a:pt x="18288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  <a:path w="419100" h="6350">
                  <a:moveTo>
                    <a:pt x="28956" y="0"/>
                  </a:moveTo>
                  <a:lnTo>
                    <a:pt x="45720" y="0"/>
                  </a:lnTo>
                  <a:lnTo>
                    <a:pt x="47244" y="1524"/>
                  </a:lnTo>
                  <a:lnTo>
                    <a:pt x="47244" y="4572"/>
                  </a:lnTo>
                  <a:lnTo>
                    <a:pt x="45720" y="4572"/>
                  </a:lnTo>
                  <a:lnTo>
                    <a:pt x="45720" y="6096"/>
                  </a:lnTo>
                  <a:lnTo>
                    <a:pt x="28956" y="6096"/>
                  </a:lnTo>
                  <a:lnTo>
                    <a:pt x="25908" y="3048"/>
                  </a:lnTo>
                  <a:lnTo>
                    <a:pt x="27432" y="1524"/>
                  </a:lnTo>
                  <a:lnTo>
                    <a:pt x="27432" y="0"/>
                  </a:lnTo>
                  <a:lnTo>
                    <a:pt x="28956" y="0"/>
                  </a:lnTo>
                  <a:close/>
                </a:path>
                <a:path w="419100" h="6350">
                  <a:moveTo>
                    <a:pt x="56388" y="0"/>
                  </a:moveTo>
                  <a:lnTo>
                    <a:pt x="71628" y="0"/>
                  </a:lnTo>
                  <a:lnTo>
                    <a:pt x="71628" y="1524"/>
                  </a:lnTo>
                  <a:lnTo>
                    <a:pt x="73152" y="3048"/>
                  </a:lnTo>
                  <a:lnTo>
                    <a:pt x="70104" y="6096"/>
                  </a:lnTo>
                  <a:lnTo>
                    <a:pt x="54864" y="6096"/>
                  </a:lnTo>
                  <a:lnTo>
                    <a:pt x="54864" y="4572"/>
                  </a:lnTo>
                  <a:lnTo>
                    <a:pt x="53340" y="4572"/>
                  </a:lnTo>
                  <a:lnTo>
                    <a:pt x="53340" y="1524"/>
                  </a:lnTo>
                  <a:lnTo>
                    <a:pt x="54864" y="0"/>
                  </a:lnTo>
                  <a:lnTo>
                    <a:pt x="56388" y="0"/>
                  </a:lnTo>
                  <a:close/>
                </a:path>
                <a:path w="419100" h="6350">
                  <a:moveTo>
                    <a:pt x="83820" y="0"/>
                  </a:moveTo>
                  <a:lnTo>
                    <a:pt x="99060" y="0"/>
                  </a:lnTo>
                  <a:lnTo>
                    <a:pt x="99060" y="4572"/>
                  </a:lnTo>
                  <a:lnTo>
                    <a:pt x="97536" y="6096"/>
                  </a:lnTo>
                  <a:lnTo>
                    <a:pt x="82296" y="6096"/>
                  </a:lnTo>
                  <a:lnTo>
                    <a:pt x="80772" y="4572"/>
                  </a:lnTo>
                  <a:lnTo>
                    <a:pt x="80772" y="0"/>
                  </a:lnTo>
                  <a:lnTo>
                    <a:pt x="83820" y="0"/>
                  </a:lnTo>
                  <a:close/>
                </a:path>
                <a:path w="419100" h="6350">
                  <a:moveTo>
                    <a:pt x="109715" y="0"/>
                  </a:moveTo>
                  <a:lnTo>
                    <a:pt x="124955" y="0"/>
                  </a:lnTo>
                  <a:lnTo>
                    <a:pt x="126479" y="1524"/>
                  </a:lnTo>
                  <a:lnTo>
                    <a:pt x="126479" y="4572"/>
                  </a:lnTo>
                  <a:lnTo>
                    <a:pt x="124955" y="4572"/>
                  </a:lnTo>
                  <a:lnTo>
                    <a:pt x="124955" y="6096"/>
                  </a:lnTo>
                  <a:lnTo>
                    <a:pt x="109715" y="6096"/>
                  </a:lnTo>
                  <a:lnTo>
                    <a:pt x="106667" y="4572"/>
                  </a:lnTo>
                  <a:lnTo>
                    <a:pt x="105143" y="3048"/>
                  </a:lnTo>
                  <a:lnTo>
                    <a:pt x="106667" y="1524"/>
                  </a:lnTo>
                  <a:lnTo>
                    <a:pt x="106667" y="0"/>
                  </a:lnTo>
                  <a:lnTo>
                    <a:pt x="109715" y="0"/>
                  </a:lnTo>
                  <a:close/>
                </a:path>
                <a:path w="419100" h="6350">
                  <a:moveTo>
                    <a:pt x="135623" y="0"/>
                  </a:moveTo>
                  <a:lnTo>
                    <a:pt x="152387" y="0"/>
                  </a:lnTo>
                  <a:lnTo>
                    <a:pt x="152387" y="1524"/>
                  </a:lnTo>
                  <a:lnTo>
                    <a:pt x="153911" y="3048"/>
                  </a:lnTo>
                  <a:lnTo>
                    <a:pt x="150863" y="6096"/>
                  </a:lnTo>
                  <a:lnTo>
                    <a:pt x="134099" y="6096"/>
                  </a:lnTo>
                  <a:lnTo>
                    <a:pt x="134099" y="4572"/>
                  </a:lnTo>
                  <a:lnTo>
                    <a:pt x="132575" y="4572"/>
                  </a:lnTo>
                  <a:lnTo>
                    <a:pt x="132575" y="1524"/>
                  </a:lnTo>
                  <a:lnTo>
                    <a:pt x="134099" y="0"/>
                  </a:lnTo>
                  <a:lnTo>
                    <a:pt x="135623" y="0"/>
                  </a:lnTo>
                  <a:close/>
                </a:path>
                <a:path w="419100" h="6350">
                  <a:moveTo>
                    <a:pt x="163055" y="0"/>
                  </a:moveTo>
                  <a:lnTo>
                    <a:pt x="179819" y="0"/>
                  </a:lnTo>
                  <a:lnTo>
                    <a:pt x="179819" y="4572"/>
                  </a:lnTo>
                  <a:lnTo>
                    <a:pt x="178295" y="6096"/>
                  </a:lnTo>
                  <a:lnTo>
                    <a:pt x="161531" y="6096"/>
                  </a:lnTo>
                  <a:lnTo>
                    <a:pt x="160007" y="4572"/>
                  </a:lnTo>
                  <a:lnTo>
                    <a:pt x="160007" y="0"/>
                  </a:lnTo>
                  <a:lnTo>
                    <a:pt x="163055" y="0"/>
                  </a:lnTo>
                  <a:close/>
                </a:path>
                <a:path w="419100" h="6350">
                  <a:moveTo>
                    <a:pt x="188963" y="0"/>
                  </a:moveTo>
                  <a:lnTo>
                    <a:pt x="204203" y="0"/>
                  </a:lnTo>
                  <a:lnTo>
                    <a:pt x="205727" y="1524"/>
                  </a:lnTo>
                  <a:lnTo>
                    <a:pt x="205727" y="4572"/>
                  </a:lnTo>
                  <a:lnTo>
                    <a:pt x="204203" y="4572"/>
                  </a:lnTo>
                  <a:lnTo>
                    <a:pt x="204203" y="6096"/>
                  </a:lnTo>
                  <a:lnTo>
                    <a:pt x="188963" y="6096"/>
                  </a:lnTo>
                  <a:lnTo>
                    <a:pt x="185915" y="3048"/>
                  </a:lnTo>
                  <a:lnTo>
                    <a:pt x="187439" y="1524"/>
                  </a:lnTo>
                  <a:lnTo>
                    <a:pt x="187439" y="0"/>
                  </a:lnTo>
                  <a:lnTo>
                    <a:pt x="188963" y="0"/>
                  </a:lnTo>
                  <a:close/>
                </a:path>
                <a:path w="419100" h="6350">
                  <a:moveTo>
                    <a:pt x="216395" y="0"/>
                  </a:moveTo>
                  <a:lnTo>
                    <a:pt x="231635" y="0"/>
                  </a:lnTo>
                  <a:lnTo>
                    <a:pt x="231635" y="1524"/>
                  </a:lnTo>
                  <a:lnTo>
                    <a:pt x="233159" y="3048"/>
                  </a:lnTo>
                  <a:lnTo>
                    <a:pt x="230111" y="6096"/>
                  </a:lnTo>
                  <a:lnTo>
                    <a:pt x="214871" y="6096"/>
                  </a:lnTo>
                  <a:lnTo>
                    <a:pt x="214871" y="4572"/>
                  </a:lnTo>
                  <a:lnTo>
                    <a:pt x="213347" y="4572"/>
                  </a:lnTo>
                  <a:lnTo>
                    <a:pt x="213347" y="1524"/>
                  </a:lnTo>
                  <a:lnTo>
                    <a:pt x="214871" y="0"/>
                  </a:lnTo>
                  <a:lnTo>
                    <a:pt x="216395" y="0"/>
                  </a:lnTo>
                  <a:close/>
                </a:path>
                <a:path w="419100" h="6350">
                  <a:moveTo>
                    <a:pt x="243827" y="0"/>
                  </a:moveTo>
                  <a:lnTo>
                    <a:pt x="257530" y="0"/>
                  </a:lnTo>
                  <a:lnTo>
                    <a:pt x="259054" y="1524"/>
                  </a:lnTo>
                  <a:lnTo>
                    <a:pt x="259054" y="4572"/>
                  </a:lnTo>
                  <a:lnTo>
                    <a:pt x="257530" y="6096"/>
                  </a:lnTo>
                  <a:lnTo>
                    <a:pt x="242303" y="6096"/>
                  </a:lnTo>
                  <a:lnTo>
                    <a:pt x="239255" y="4572"/>
                  </a:lnTo>
                  <a:lnTo>
                    <a:pt x="239255" y="0"/>
                  </a:lnTo>
                  <a:lnTo>
                    <a:pt x="243827" y="0"/>
                  </a:lnTo>
                  <a:close/>
                </a:path>
                <a:path w="419100" h="6350">
                  <a:moveTo>
                    <a:pt x="268198" y="0"/>
                  </a:moveTo>
                  <a:lnTo>
                    <a:pt x="284962" y="0"/>
                  </a:lnTo>
                  <a:lnTo>
                    <a:pt x="284962" y="1524"/>
                  </a:lnTo>
                  <a:lnTo>
                    <a:pt x="286486" y="1524"/>
                  </a:lnTo>
                  <a:lnTo>
                    <a:pt x="286486" y="4572"/>
                  </a:lnTo>
                  <a:lnTo>
                    <a:pt x="284962" y="4572"/>
                  </a:lnTo>
                  <a:lnTo>
                    <a:pt x="284962" y="6096"/>
                  </a:lnTo>
                  <a:lnTo>
                    <a:pt x="268198" y="6096"/>
                  </a:lnTo>
                  <a:lnTo>
                    <a:pt x="265150" y="3048"/>
                  </a:lnTo>
                  <a:lnTo>
                    <a:pt x="266674" y="1524"/>
                  </a:lnTo>
                  <a:lnTo>
                    <a:pt x="268198" y="0"/>
                  </a:lnTo>
                  <a:close/>
                </a:path>
                <a:path w="419100" h="6350">
                  <a:moveTo>
                    <a:pt x="295630" y="0"/>
                  </a:moveTo>
                  <a:lnTo>
                    <a:pt x="310870" y="0"/>
                  </a:lnTo>
                  <a:lnTo>
                    <a:pt x="313918" y="3048"/>
                  </a:lnTo>
                  <a:lnTo>
                    <a:pt x="310870" y="6096"/>
                  </a:lnTo>
                  <a:lnTo>
                    <a:pt x="294106" y="6096"/>
                  </a:lnTo>
                  <a:lnTo>
                    <a:pt x="294106" y="4572"/>
                  </a:lnTo>
                  <a:lnTo>
                    <a:pt x="292582" y="4572"/>
                  </a:lnTo>
                  <a:lnTo>
                    <a:pt x="292582" y="1524"/>
                  </a:lnTo>
                  <a:lnTo>
                    <a:pt x="294106" y="1524"/>
                  </a:lnTo>
                  <a:lnTo>
                    <a:pt x="294106" y="0"/>
                  </a:lnTo>
                  <a:lnTo>
                    <a:pt x="295630" y="0"/>
                  </a:lnTo>
                  <a:close/>
                </a:path>
                <a:path w="419100" h="6350">
                  <a:moveTo>
                    <a:pt x="323062" y="0"/>
                  </a:moveTo>
                  <a:lnTo>
                    <a:pt x="336778" y="0"/>
                  </a:lnTo>
                  <a:lnTo>
                    <a:pt x="338302" y="1524"/>
                  </a:lnTo>
                  <a:lnTo>
                    <a:pt x="338302" y="6096"/>
                  </a:lnTo>
                  <a:lnTo>
                    <a:pt x="320014" y="6096"/>
                  </a:lnTo>
                  <a:lnTo>
                    <a:pt x="320014" y="1524"/>
                  </a:lnTo>
                  <a:lnTo>
                    <a:pt x="321538" y="0"/>
                  </a:lnTo>
                  <a:lnTo>
                    <a:pt x="323062" y="0"/>
                  </a:lnTo>
                  <a:close/>
                </a:path>
                <a:path w="419100" h="6350">
                  <a:moveTo>
                    <a:pt x="348970" y="0"/>
                  </a:moveTo>
                  <a:lnTo>
                    <a:pt x="364210" y="0"/>
                  </a:lnTo>
                  <a:lnTo>
                    <a:pt x="364210" y="1524"/>
                  </a:lnTo>
                  <a:lnTo>
                    <a:pt x="365734" y="1524"/>
                  </a:lnTo>
                  <a:lnTo>
                    <a:pt x="365734" y="4572"/>
                  </a:lnTo>
                  <a:lnTo>
                    <a:pt x="364210" y="6096"/>
                  </a:lnTo>
                  <a:lnTo>
                    <a:pt x="347446" y="6096"/>
                  </a:lnTo>
                  <a:lnTo>
                    <a:pt x="347446" y="4572"/>
                  </a:lnTo>
                  <a:lnTo>
                    <a:pt x="345922" y="3048"/>
                  </a:lnTo>
                  <a:lnTo>
                    <a:pt x="348970" y="0"/>
                  </a:lnTo>
                  <a:close/>
                </a:path>
                <a:path w="419100" h="6350">
                  <a:moveTo>
                    <a:pt x="376402" y="0"/>
                  </a:moveTo>
                  <a:lnTo>
                    <a:pt x="390118" y="0"/>
                  </a:lnTo>
                  <a:lnTo>
                    <a:pt x="393166" y="3048"/>
                  </a:lnTo>
                  <a:lnTo>
                    <a:pt x="391642" y="4572"/>
                  </a:lnTo>
                  <a:lnTo>
                    <a:pt x="391642" y="6096"/>
                  </a:lnTo>
                  <a:lnTo>
                    <a:pt x="374878" y="6096"/>
                  </a:lnTo>
                  <a:lnTo>
                    <a:pt x="371830" y="4572"/>
                  </a:lnTo>
                  <a:lnTo>
                    <a:pt x="371830" y="1524"/>
                  </a:lnTo>
                  <a:lnTo>
                    <a:pt x="374878" y="1524"/>
                  </a:lnTo>
                  <a:lnTo>
                    <a:pt x="374878" y="0"/>
                  </a:lnTo>
                  <a:lnTo>
                    <a:pt x="376402" y="0"/>
                  </a:lnTo>
                  <a:close/>
                </a:path>
                <a:path w="419100" h="6350">
                  <a:moveTo>
                    <a:pt x="402310" y="0"/>
                  </a:moveTo>
                  <a:lnTo>
                    <a:pt x="417537" y="0"/>
                  </a:lnTo>
                  <a:lnTo>
                    <a:pt x="419061" y="1524"/>
                  </a:lnTo>
                  <a:lnTo>
                    <a:pt x="419061" y="6096"/>
                  </a:lnTo>
                  <a:lnTo>
                    <a:pt x="399262" y="6096"/>
                  </a:lnTo>
                  <a:lnTo>
                    <a:pt x="399262" y="1524"/>
                  </a:lnTo>
                  <a:lnTo>
                    <a:pt x="400786" y="0"/>
                  </a:lnTo>
                  <a:lnTo>
                    <a:pt x="40231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867770" y="5467654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269722" y="0"/>
                  </a:moveTo>
                  <a:lnTo>
                    <a:pt x="248386" y="0"/>
                  </a:lnTo>
                  <a:lnTo>
                    <a:pt x="225526" y="3048"/>
                  </a:lnTo>
                  <a:lnTo>
                    <a:pt x="202666" y="7620"/>
                  </a:lnTo>
                  <a:lnTo>
                    <a:pt x="182867" y="15240"/>
                  </a:lnTo>
                  <a:lnTo>
                    <a:pt x="161531" y="22860"/>
                  </a:lnTo>
                  <a:lnTo>
                    <a:pt x="123431" y="42672"/>
                  </a:lnTo>
                  <a:lnTo>
                    <a:pt x="86855" y="71615"/>
                  </a:lnTo>
                  <a:lnTo>
                    <a:pt x="56375" y="103619"/>
                  </a:lnTo>
                  <a:lnTo>
                    <a:pt x="32004" y="141719"/>
                  </a:lnTo>
                  <a:lnTo>
                    <a:pt x="15240" y="181343"/>
                  </a:lnTo>
                  <a:lnTo>
                    <a:pt x="3048" y="227050"/>
                  </a:lnTo>
                  <a:lnTo>
                    <a:pt x="0" y="248386"/>
                  </a:lnTo>
                  <a:lnTo>
                    <a:pt x="0" y="291058"/>
                  </a:lnTo>
                  <a:lnTo>
                    <a:pt x="7620" y="336778"/>
                  </a:lnTo>
                  <a:lnTo>
                    <a:pt x="22860" y="379437"/>
                  </a:lnTo>
                  <a:lnTo>
                    <a:pt x="44183" y="417537"/>
                  </a:lnTo>
                  <a:lnTo>
                    <a:pt x="71615" y="452589"/>
                  </a:lnTo>
                  <a:lnTo>
                    <a:pt x="88379" y="467829"/>
                  </a:lnTo>
                  <a:lnTo>
                    <a:pt x="103619" y="484593"/>
                  </a:lnTo>
                  <a:lnTo>
                    <a:pt x="141719" y="507441"/>
                  </a:lnTo>
                  <a:lnTo>
                    <a:pt x="202666" y="531825"/>
                  </a:lnTo>
                  <a:lnTo>
                    <a:pt x="248386" y="539445"/>
                  </a:lnTo>
                  <a:lnTo>
                    <a:pt x="292582" y="539445"/>
                  </a:lnTo>
                  <a:lnTo>
                    <a:pt x="336778" y="530301"/>
                  </a:lnTo>
                  <a:lnTo>
                    <a:pt x="377913" y="516585"/>
                  </a:lnTo>
                  <a:lnTo>
                    <a:pt x="419061" y="495261"/>
                  </a:lnTo>
                  <a:lnTo>
                    <a:pt x="454113" y="467829"/>
                  </a:lnTo>
                  <a:lnTo>
                    <a:pt x="484593" y="434301"/>
                  </a:lnTo>
                  <a:lnTo>
                    <a:pt x="507441" y="396201"/>
                  </a:lnTo>
                  <a:lnTo>
                    <a:pt x="518109" y="377913"/>
                  </a:lnTo>
                  <a:lnTo>
                    <a:pt x="525729" y="356577"/>
                  </a:lnTo>
                  <a:lnTo>
                    <a:pt x="531825" y="336778"/>
                  </a:lnTo>
                  <a:lnTo>
                    <a:pt x="537921" y="291058"/>
                  </a:lnTo>
                  <a:lnTo>
                    <a:pt x="539445" y="269722"/>
                  </a:lnTo>
                  <a:lnTo>
                    <a:pt x="537921" y="246862"/>
                  </a:lnTo>
                  <a:lnTo>
                    <a:pt x="534873" y="225526"/>
                  </a:lnTo>
                  <a:lnTo>
                    <a:pt x="531825" y="202666"/>
                  </a:lnTo>
                  <a:lnTo>
                    <a:pt x="525729" y="181343"/>
                  </a:lnTo>
                  <a:lnTo>
                    <a:pt x="516585" y="161531"/>
                  </a:lnTo>
                  <a:lnTo>
                    <a:pt x="507441" y="140195"/>
                  </a:lnTo>
                  <a:lnTo>
                    <a:pt x="495249" y="123431"/>
                  </a:lnTo>
                  <a:lnTo>
                    <a:pt x="483069" y="103619"/>
                  </a:lnTo>
                  <a:lnTo>
                    <a:pt x="467829" y="86855"/>
                  </a:lnTo>
                  <a:lnTo>
                    <a:pt x="452589" y="71615"/>
                  </a:lnTo>
                  <a:lnTo>
                    <a:pt x="435825" y="57899"/>
                  </a:lnTo>
                  <a:lnTo>
                    <a:pt x="419061" y="42672"/>
                  </a:lnTo>
                  <a:lnTo>
                    <a:pt x="377913" y="22860"/>
                  </a:lnTo>
                  <a:lnTo>
                    <a:pt x="335254" y="7620"/>
                  </a:lnTo>
                  <a:lnTo>
                    <a:pt x="292582" y="0"/>
                  </a:lnTo>
                  <a:lnTo>
                    <a:pt x="269722" y="0"/>
                  </a:lnTo>
                </a:path>
              </a:pathLst>
            </a:custGeom>
            <a:ln w="4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3739591" y="5842943"/>
            <a:ext cx="1040130" cy="441959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just" marL="12700" marR="5080">
              <a:lnSpc>
                <a:spcPct val="94200"/>
              </a:lnSpc>
              <a:spcBef>
                <a:spcPts val="155"/>
              </a:spcBef>
            </a:pPr>
            <a:r>
              <a:rPr dirty="0" sz="950">
                <a:latin typeface="Arial"/>
                <a:cs typeface="Arial"/>
              </a:rPr>
              <a:t>Motor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inducción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de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anillos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rozantes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(modelo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2708)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1112431" y="3925353"/>
            <a:ext cx="1842135" cy="2463800"/>
            <a:chOff x="1112431" y="3925353"/>
            <a:chExt cx="1842135" cy="2463800"/>
          </a:xfrm>
        </p:grpSpPr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666" y="3925353"/>
              <a:ext cx="209043" cy="20905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1188" y="5011876"/>
              <a:ext cx="207520" cy="209042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117511" y="4919065"/>
              <a:ext cx="1831975" cy="1464945"/>
            </a:xfrm>
            <a:custGeom>
              <a:avLst/>
              <a:gdLst/>
              <a:ahLst/>
              <a:cxnLst/>
              <a:rect l="l" t="t" r="r" b="b"/>
              <a:pathLst>
                <a:path w="1831975" h="1464945">
                  <a:moveTo>
                    <a:pt x="0" y="1464437"/>
                  </a:moveTo>
                  <a:lnTo>
                    <a:pt x="1831696" y="1464437"/>
                  </a:lnTo>
                  <a:lnTo>
                    <a:pt x="1831696" y="0"/>
                  </a:lnTo>
                  <a:lnTo>
                    <a:pt x="0" y="0"/>
                  </a:lnTo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525917" y="5758713"/>
              <a:ext cx="113030" cy="50800"/>
            </a:xfrm>
            <a:custGeom>
              <a:avLst/>
              <a:gdLst/>
              <a:ahLst/>
              <a:cxnLst/>
              <a:rect l="l" t="t" r="r" b="b"/>
              <a:pathLst>
                <a:path w="113030" h="50800">
                  <a:moveTo>
                    <a:pt x="0" y="24384"/>
                  </a:moveTo>
                  <a:lnTo>
                    <a:pt x="3048" y="18288"/>
                  </a:lnTo>
                  <a:lnTo>
                    <a:pt x="10668" y="10668"/>
                  </a:lnTo>
                  <a:lnTo>
                    <a:pt x="13716" y="6096"/>
                  </a:lnTo>
                  <a:lnTo>
                    <a:pt x="18288" y="3048"/>
                  </a:lnTo>
                  <a:lnTo>
                    <a:pt x="19812" y="1524"/>
                  </a:lnTo>
                  <a:lnTo>
                    <a:pt x="22860" y="0"/>
                  </a:lnTo>
                  <a:lnTo>
                    <a:pt x="30467" y="0"/>
                  </a:lnTo>
                  <a:lnTo>
                    <a:pt x="36563" y="3048"/>
                  </a:lnTo>
                  <a:lnTo>
                    <a:pt x="41135" y="6096"/>
                  </a:lnTo>
                  <a:lnTo>
                    <a:pt x="44183" y="10668"/>
                  </a:lnTo>
                  <a:lnTo>
                    <a:pt x="47231" y="13716"/>
                  </a:lnTo>
                  <a:lnTo>
                    <a:pt x="50279" y="18288"/>
                  </a:lnTo>
                  <a:lnTo>
                    <a:pt x="54851" y="24384"/>
                  </a:lnTo>
                </a:path>
                <a:path w="113030" h="50800">
                  <a:moveTo>
                    <a:pt x="53327" y="24384"/>
                  </a:moveTo>
                  <a:lnTo>
                    <a:pt x="59423" y="33528"/>
                  </a:lnTo>
                  <a:lnTo>
                    <a:pt x="63995" y="38100"/>
                  </a:lnTo>
                  <a:lnTo>
                    <a:pt x="67043" y="44196"/>
                  </a:lnTo>
                  <a:lnTo>
                    <a:pt x="70091" y="45720"/>
                  </a:lnTo>
                  <a:lnTo>
                    <a:pt x="74663" y="48768"/>
                  </a:lnTo>
                  <a:lnTo>
                    <a:pt x="79235" y="48768"/>
                  </a:lnTo>
                  <a:lnTo>
                    <a:pt x="82283" y="50292"/>
                  </a:lnTo>
                  <a:lnTo>
                    <a:pt x="86855" y="48768"/>
                  </a:lnTo>
                  <a:lnTo>
                    <a:pt x="89903" y="48768"/>
                  </a:lnTo>
                  <a:lnTo>
                    <a:pt x="92951" y="45720"/>
                  </a:lnTo>
                  <a:lnTo>
                    <a:pt x="97523" y="44196"/>
                  </a:lnTo>
                  <a:lnTo>
                    <a:pt x="100571" y="38100"/>
                  </a:lnTo>
                  <a:lnTo>
                    <a:pt x="103619" y="33528"/>
                  </a:lnTo>
                  <a:lnTo>
                    <a:pt x="112763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1414157" y="5568648"/>
            <a:ext cx="184785" cy="28765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 marR="5080" indent="59055">
              <a:lnSpc>
                <a:spcPts val="940"/>
              </a:lnSpc>
              <a:spcBef>
                <a:spcPts val="285"/>
              </a:spcBef>
            </a:pPr>
            <a:r>
              <a:rPr dirty="0" sz="950" spc="-50">
                <a:latin typeface="Arial"/>
                <a:cs typeface="Arial"/>
              </a:rPr>
              <a:t>M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 spc="-5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2186825" y="5605881"/>
            <a:ext cx="269240" cy="271145"/>
            <a:chOff x="2186825" y="5605881"/>
            <a:chExt cx="269240" cy="271145"/>
          </a:xfrm>
        </p:grpSpPr>
        <p:pic>
          <p:nvPicPr>
            <p:cNvPr id="37" name="object 3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19134" y="5638190"/>
              <a:ext cx="207530" cy="207518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2190318" y="5609373"/>
              <a:ext cx="262255" cy="264160"/>
            </a:xfrm>
            <a:custGeom>
              <a:avLst/>
              <a:gdLst/>
              <a:ahLst/>
              <a:cxnLst/>
              <a:rect l="l" t="t" r="r" b="b"/>
              <a:pathLst>
                <a:path w="262255" h="264160">
                  <a:moveTo>
                    <a:pt x="262115" y="132575"/>
                  </a:moveTo>
                  <a:lnTo>
                    <a:pt x="262115" y="146291"/>
                  </a:lnTo>
                  <a:lnTo>
                    <a:pt x="259067" y="163055"/>
                  </a:lnTo>
                  <a:lnTo>
                    <a:pt x="254495" y="176771"/>
                  </a:lnTo>
                  <a:lnTo>
                    <a:pt x="248399" y="192011"/>
                  </a:lnTo>
                  <a:lnTo>
                    <a:pt x="240779" y="205727"/>
                  </a:lnTo>
                  <a:lnTo>
                    <a:pt x="230111" y="216382"/>
                  </a:lnTo>
                  <a:lnTo>
                    <a:pt x="219443" y="228574"/>
                  </a:lnTo>
                  <a:lnTo>
                    <a:pt x="208775" y="239242"/>
                  </a:lnTo>
                  <a:lnTo>
                    <a:pt x="195059" y="246862"/>
                  </a:lnTo>
                  <a:lnTo>
                    <a:pt x="181343" y="252958"/>
                  </a:lnTo>
                  <a:lnTo>
                    <a:pt x="164579" y="257530"/>
                  </a:lnTo>
                  <a:lnTo>
                    <a:pt x="150863" y="262102"/>
                  </a:lnTo>
                  <a:lnTo>
                    <a:pt x="134099" y="263626"/>
                  </a:lnTo>
                  <a:lnTo>
                    <a:pt x="120396" y="263626"/>
                  </a:lnTo>
                  <a:lnTo>
                    <a:pt x="105156" y="260578"/>
                  </a:lnTo>
                  <a:lnTo>
                    <a:pt x="89916" y="254482"/>
                  </a:lnTo>
                  <a:lnTo>
                    <a:pt x="74676" y="249910"/>
                  </a:lnTo>
                  <a:lnTo>
                    <a:pt x="36576" y="222478"/>
                  </a:lnTo>
                  <a:lnTo>
                    <a:pt x="12192" y="182867"/>
                  </a:lnTo>
                  <a:lnTo>
                    <a:pt x="6096" y="169151"/>
                  </a:lnTo>
                  <a:lnTo>
                    <a:pt x="1524" y="155435"/>
                  </a:lnTo>
                  <a:lnTo>
                    <a:pt x="0" y="138671"/>
                  </a:lnTo>
                  <a:lnTo>
                    <a:pt x="0" y="123431"/>
                  </a:lnTo>
                  <a:lnTo>
                    <a:pt x="12192" y="79235"/>
                  </a:lnTo>
                  <a:lnTo>
                    <a:pt x="27432" y="53340"/>
                  </a:lnTo>
                  <a:lnTo>
                    <a:pt x="36576" y="39624"/>
                  </a:lnTo>
                  <a:lnTo>
                    <a:pt x="60960" y="21336"/>
                  </a:lnTo>
                  <a:lnTo>
                    <a:pt x="74676" y="15240"/>
                  </a:lnTo>
                  <a:lnTo>
                    <a:pt x="89916" y="7620"/>
                  </a:lnTo>
                  <a:lnTo>
                    <a:pt x="105156" y="3048"/>
                  </a:lnTo>
                  <a:lnTo>
                    <a:pt x="120396" y="0"/>
                  </a:lnTo>
                  <a:lnTo>
                    <a:pt x="134099" y="0"/>
                  </a:lnTo>
                  <a:lnTo>
                    <a:pt x="181343" y="9144"/>
                  </a:lnTo>
                  <a:lnTo>
                    <a:pt x="230111" y="45720"/>
                  </a:lnTo>
                  <a:lnTo>
                    <a:pt x="254495" y="86855"/>
                  </a:lnTo>
                  <a:lnTo>
                    <a:pt x="262115" y="115811"/>
                  </a:lnTo>
                  <a:lnTo>
                    <a:pt x="262115" y="132575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2226894" y="5653990"/>
            <a:ext cx="20129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5847" sz="1425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893504" y="5120634"/>
            <a:ext cx="17589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Arial"/>
                <a:cs typeface="Arial"/>
              </a:rPr>
              <a:t>TK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890941" y="4043654"/>
            <a:ext cx="2247265" cy="1907539"/>
            <a:chOff x="1890941" y="4043654"/>
            <a:chExt cx="2247265" cy="1907539"/>
          </a:xfrm>
        </p:grpSpPr>
        <p:sp>
          <p:nvSpPr>
            <p:cNvPr id="42" name="object 42" descr=""/>
            <p:cNvSpPr/>
            <p:nvPr/>
          </p:nvSpPr>
          <p:spPr>
            <a:xfrm>
              <a:off x="1900783" y="4053496"/>
              <a:ext cx="2206625" cy="690880"/>
            </a:xfrm>
            <a:custGeom>
              <a:avLst/>
              <a:gdLst/>
              <a:ahLst/>
              <a:cxnLst/>
              <a:rect l="l" t="t" r="r" b="b"/>
              <a:pathLst>
                <a:path w="2206625" h="690879">
                  <a:moveTo>
                    <a:pt x="6096" y="0"/>
                  </a:moveTo>
                  <a:lnTo>
                    <a:pt x="6096" y="690321"/>
                  </a:lnTo>
                </a:path>
                <a:path w="2206625" h="690879">
                  <a:moveTo>
                    <a:pt x="0" y="682701"/>
                  </a:moveTo>
                  <a:lnTo>
                    <a:pt x="1984082" y="682701"/>
                  </a:lnTo>
                </a:path>
                <a:path w="2206625" h="690879">
                  <a:moveTo>
                    <a:pt x="228587" y="0"/>
                  </a:moveTo>
                  <a:lnTo>
                    <a:pt x="228587" y="597357"/>
                  </a:lnTo>
                </a:path>
                <a:path w="2206625" h="690879">
                  <a:moveTo>
                    <a:pt x="222491" y="592785"/>
                  </a:moveTo>
                  <a:lnTo>
                    <a:pt x="2206574" y="592785"/>
                  </a:lnTo>
                </a:path>
              </a:pathLst>
            </a:custGeom>
            <a:ln w="191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98319" y="5493562"/>
              <a:ext cx="0" cy="454659"/>
            </a:xfrm>
            <a:custGeom>
              <a:avLst/>
              <a:gdLst/>
              <a:ahLst/>
              <a:cxnLst/>
              <a:rect l="l" t="t" r="r" b="b"/>
              <a:pathLst>
                <a:path w="0" h="454660">
                  <a:moveTo>
                    <a:pt x="0" y="0"/>
                  </a:moveTo>
                  <a:lnTo>
                    <a:pt x="0" y="454113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69118" y="5068252"/>
              <a:ext cx="68859" cy="70383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45102" y="5068252"/>
              <a:ext cx="70383" cy="70383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4233329" y="3814669"/>
            <a:ext cx="863600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5595" algn="l"/>
              </a:tabLst>
            </a:pPr>
            <a:r>
              <a:rPr dirty="0" sz="950" spc="-25">
                <a:latin typeface="Arial"/>
                <a:cs typeface="Arial"/>
              </a:rPr>
              <a:t>PE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>
                <a:latin typeface="Arial"/>
                <a:cs typeface="Arial"/>
              </a:rPr>
              <a:t>L1</a:t>
            </a:r>
            <a:r>
              <a:rPr dirty="0" sz="950" spc="310">
                <a:latin typeface="Times New Roman"/>
                <a:cs typeface="Times New Roman"/>
              </a:rPr>
              <a:t> </a:t>
            </a:r>
            <a:r>
              <a:rPr dirty="0" sz="950">
                <a:latin typeface="Arial"/>
                <a:cs typeface="Arial"/>
              </a:rPr>
              <a:t>L2</a:t>
            </a:r>
            <a:r>
              <a:rPr dirty="0" sz="950" spc="235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Arial"/>
                <a:cs typeface="Arial"/>
              </a:rPr>
              <a:t>L3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245017" y="3767429"/>
            <a:ext cx="494030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5280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1521205" y="3925353"/>
            <a:ext cx="209550" cy="1296035"/>
            <a:chOff x="1521205" y="3925353"/>
            <a:chExt cx="209550" cy="1296035"/>
          </a:xfrm>
        </p:grpSpPr>
        <p:pic>
          <p:nvPicPr>
            <p:cNvPr id="49" name="object 4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1205" y="3925353"/>
              <a:ext cx="207518" cy="209054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2729" y="5011876"/>
              <a:ext cx="207518" cy="209042"/>
            </a:xfrm>
            <a:prstGeom prst="rect">
              <a:avLst/>
            </a:prstGeom>
          </p:spPr>
        </p:pic>
      </p:grpSp>
      <p:sp>
        <p:nvSpPr>
          <p:cNvPr id="51" name="object 51" descr=""/>
          <p:cNvSpPr txBox="1"/>
          <p:nvPr/>
        </p:nvSpPr>
        <p:spPr>
          <a:xfrm>
            <a:off x="4260761" y="5138919"/>
            <a:ext cx="18732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5094323" y="5577803"/>
            <a:ext cx="12509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10">
                <a:latin typeface="Arial"/>
                <a:cs typeface="Arial"/>
              </a:rPr>
              <a:t>M</a:t>
            </a:r>
            <a:endParaRPr sz="95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5131396" y="5769381"/>
            <a:ext cx="109855" cy="47625"/>
          </a:xfrm>
          <a:custGeom>
            <a:avLst/>
            <a:gdLst/>
            <a:ahLst/>
            <a:cxnLst/>
            <a:rect l="l" t="t" r="r" b="b"/>
            <a:pathLst>
              <a:path w="109854" h="47625">
                <a:moveTo>
                  <a:pt x="0" y="21336"/>
                </a:moveTo>
                <a:lnTo>
                  <a:pt x="1524" y="16764"/>
                </a:lnTo>
                <a:lnTo>
                  <a:pt x="7620" y="7620"/>
                </a:lnTo>
                <a:lnTo>
                  <a:pt x="10668" y="4572"/>
                </a:lnTo>
                <a:lnTo>
                  <a:pt x="15240" y="3048"/>
                </a:lnTo>
                <a:lnTo>
                  <a:pt x="19812" y="0"/>
                </a:lnTo>
                <a:lnTo>
                  <a:pt x="32004" y="0"/>
                </a:lnTo>
                <a:lnTo>
                  <a:pt x="35052" y="3048"/>
                </a:lnTo>
                <a:lnTo>
                  <a:pt x="38100" y="4572"/>
                </a:lnTo>
                <a:lnTo>
                  <a:pt x="41148" y="7620"/>
                </a:lnTo>
                <a:lnTo>
                  <a:pt x="47244" y="16764"/>
                </a:lnTo>
                <a:lnTo>
                  <a:pt x="53340" y="21336"/>
                </a:lnTo>
              </a:path>
              <a:path w="109854" h="47625">
                <a:moveTo>
                  <a:pt x="51816" y="22860"/>
                </a:moveTo>
                <a:lnTo>
                  <a:pt x="56388" y="27432"/>
                </a:lnTo>
                <a:lnTo>
                  <a:pt x="59436" y="33528"/>
                </a:lnTo>
                <a:lnTo>
                  <a:pt x="62484" y="38100"/>
                </a:lnTo>
                <a:lnTo>
                  <a:pt x="65532" y="41148"/>
                </a:lnTo>
                <a:lnTo>
                  <a:pt x="70104" y="44196"/>
                </a:lnTo>
                <a:lnTo>
                  <a:pt x="73152" y="45720"/>
                </a:lnTo>
                <a:lnTo>
                  <a:pt x="76200" y="47231"/>
                </a:lnTo>
                <a:lnTo>
                  <a:pt x="85331" y="47231"/>
                </a:lnTo>
                <a:lnTo>
                  <a:pt x="102095" y="33528"/>
                </a:lnTo>
                <a:lnTo>
                  <a:pt x="106667" y="27432"/>
                </a:lnTo>
                <a:lnTo>
                  <a:pt x="109715" y="2286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018125" y="5695128"/>
            <a:ext cx="9207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10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238897" y="5213579"/>
            <a:ext cx="494030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5280" algn="l"/>
              </a:tabLst>
            </a:pPr>
            <a:r>
              <a:rPr dirty="0" sz="950" spc="-25">
                <a:latin typeface="Arial"/>
                <a:cs typeface="Arial"/>
              </a:rPr>
              <a:t>P1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 spc="-37">
                <a:latin typeface="Arial"/>
                <a:cs typeface="Arial"/>
              </a:rPr>
              <a:t>P2</a:t>
            </a:r>
            <a:endParaRPr baseline="2923" sz="1425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2457577" y="4898745"/>
            <a:ext cx="3430270" cy="1485265"/>
            <a:chOff x="2457577" y="4898745"/>
            <a:chExt cx="3430270" cy="1485265"/>
          </a:xfrm>
        </p:grpSpPr>
        <p:sp>
          <p:nvSpPr>
            <p:cNvPr id="57" name="object 57" descr=""/>
            <p:cNvSpPr/>
            <p:nvPr/>
          </p:nvSpPr>
          <p:spPr>
            <a:xfrm>
              <a:off x="4607179" y="5152212"/>
              <a:ext cx="342900" cy="381000"/>
            </a:xfrm>
            <a:custGeom>
              <a:avLst/>
              <a:gdLst/>
              <a:ahLst/>
              <a:cxnLst/>
              <a:rect l="l" t="t" r="r" b="b"/>
              <a:pathLst>
                <a:path w="342900" h="381000">
                  <a:moveTo>
                    <a:pt x="342874" y="380961"/>
                  </a:moveTo>
                  <a:lnTo>
                    <a:pt x="204203" y="265150"/>
                  </a:lnTo>
                </a:path>
                <a:path w="342900" h="381000">
                  <a:moveTo>
                    <a:pt x="0" y="0"/>
                  </a:moveTo>
                  <a:lnTo>
                    <a:pt x="1524" y="272770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700475" y="4903825"/>
              <a:ext cx="2182495" cy="1475105"/>
            </a:xfrm>
            <a:custGeom>
              <a:avLst/>
              <a:gdLst/>
              <a:ahLst/>
              <a:cxnLst/>
              <a:rect l="l" t="t" r="r" b="b"/>
              <a:pathLst>
                <a:path w="2182495" h="1475104">
                  <a:moveTo>
                    <a:pt x="0" y="1475105"/>
                  </a:moveTo>
                  <a:lnTo>
                    <a:pt x="2182190" y="1475105"/>
                  </a:lnTo>
                  <a:lnTo>
                    <a:pt x="2182190" y="0"/>
                  </a:lnTo>
                  <a:lnTo>
                    <a:pt x="0" y="0"/>
                  </a:lnTo>
                  <a:lnTo>
                    <a:pt x="0" y="1475105"/>
                  </a:lnTo>
                  <a:close/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458529" y="5735853"/>
              <a:ext cx="2397125" cy="18415"/>
            </a:xfrm>
            <a:custGeom>
              <a:avLst/>
              <a:gdLst/>
              <a:ahLst/>
              <a:cxnLst/>
              <a:rect l="l" t="t" r="r" b="b"/>
              <a:pathLst>
                <a:path w="2397125" h="18414">
                  <a:moveTo>
                    <a:pt x="56388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6388" y="16764"/>
                  </a:lnTo>
                  <a:lnTo>
                    <a:pt x="56388" y="0"/>
                  </a:lnTo>
                  <a:close/>
                </a:path>
                <a:path w="2397125" h="18414">
                  <a:moveTo>
                    <a:pt x="129527" y="0"/>
                  </a:moveTo>
                  <a:lnTo>
                    <a:pt x="74663" y="0"/>
                  </a:lnTo>
                  <a:lnTo>
                    <a:pt x="74663" y="16764"/>
                  </a:lnTo>
                  <a:lnTo>
                    <a:pt x="129527" y="16764"/>
                  </a:lnTo>
                  <a:lnTo>
                    <a:pt x="129527" y="0"/>
                  </a:lnTo>
                  <a:close/>
                </a:path>
                <a:path w="2397125" h="18414">
                  <a:moveTo>
                    <a:pt x="205727" y="0"/>
                  </a:moveTo>
                  <a:lnTo>
                    <a:pt x="149339" y="0"/>
                  </a:lnTo>
                  <a:lnTo>
                    <a:pt x="149339" y="16764"/>
                  </a:lnTo>
                  <a:lnTo>
                    <a:pt x="205727" y="16764"/>
                  </a:lnTo>
                  <a:lnTo>
                    <a:pt x="205727" y="0"/>
                  </a:lnTo>
                  <a:close/>
                </a:path>
                <a:path w="2397125" h="18414">
                  <a:moveTo>
                    <a:pt x="280390" y="0"/>
                  </a:moveTo>
                  <a:lnTo>
                    <a:pt x="224002" y="0"/>
                  </a:lnTo>
                  <a:lnTo>
                    <a:pt x="224002" y="16764"/>
                  </a:lnTo>
                  <a:lnTo>
                    <a:pt x="280390" y="18288"/>
                  </a:lnTo>
                  <a:lnTo>
                    <a:pt x="280390" y="0"/>
                  </a:lnTo>
                  <a:close/>
                </a:path>
                <a:path w="2397125" h="18414">
                  <a:moveTo>
                    <a:pt x="353542" y="0"/>
                  </a:moveTo>
                  <a:lnTo>
                    <a:pt x="297154" y="0"/>
                  </a:lnTo>
                  <a:lnTo>
                    <a:pt x="297154" y="18288"/>
                  </a:lnTo>
                  <a:lnTo>
                    <a:pt x="353542" y="18288"/>
                  </a:lnTo>
                  <a:lnTo>
                    <a:pt x="353542" y="0"/>
                  </a:lnTo>
                  <a:close/>
                </a:path>
                <a:path w="2397125" h="18414">
                  <a:moveTo>
                    <a:pt x="428205" y="0"/>
                  </a:moveTo>
                  <a:lnTo>
                    <a:pt x="373341" y="0"/>
                  </a:lnTo>
                  <a:lnTo>
                    <a:pt x="373341" y="18288"/>
                  </a:lnTo>
                  <a:lnTo>
                    <a:pt x="428205" y="18288"/>
                  </a:lnTo>
                  <a:lnTo>
                    <a:pt x="428205" y="0"/>
                  </a:lnTo>
                  <a:close/>
                </a:path>
                <a:path w="2397125" h="18414">
                  <a:moveTo>
                    <a:pt x="504405" y="0"/>
                  </a:moveTo>
                  <a:lnTo>
                    <a:pt x="448017" y="0"/>
                  </a:lnTo>
                  <a:lnTo>
                    <a:pt x="448017" y="18288"/>
                  </a:lnTo>
                  <a:lnTo>
                    <a:pt x="504405" y="18288"/>
                  </a:lnTo>
                  <a:lnTo>
                    <a:pt x="504405" y="0"/>
                  </a:lnTo>
                  <a:close/>
                </a:path>
                <a:path w="2397125" h="18414">
                  <a:moveTo>
                    <a:pt x="577545" y="0"/>
                  </a:moveTo>
                  <a:lnTo>
                    <a:pt x="521157" y="0"/>
                  </a:lnTo>
                  <a:lnTo>
                    <a:pt x="521157" y="18288"/>
                  </a:lnTo>
                  <a:lnTo>
                    <a:pt x="577545" y="18288"/>
                  </a:lnTo>
                  <a:lnTo>
                    <a:pt x="577545" y="0"/>
                  </a:lnTo>
                  <a:close/>
                </a:path>
                <a:path w="2397125" h="18414">
                  <a:moveTo>
                    <a:pt x="652221" y="0"/>
                  </a:moveTo>
                  <a:lnTo>
                    <a:pt x="595833" y="0"/>
                  </a:lnTo>
                  <a:lnTo>
                    <a:pt x="595833" y="18288"/>
                  </a:lnTo>
                  <a:lnTo>
                    <a:pt x="652221" y="18288"/>
                  </a:lnTo>
                  <a:lnTo>
                    <a:pt x="652221" y="0"/>
                  </a:lnTo>
                  <a:close/>
                </a:path>
                <a:path w="2397125" h="18414">
                  <a:moveTo>
                    <a:pt x="726884" y="0"/>
                  </a:moveTo>
                  <a:lnTo>
                    <a:pt x="672020" y="0"/>
                  </a:lnTo>
                  <a:lnTo>
                    <a:pt x="672020" y="18288"/>
                  </a:lnTo>
                  <a:lnTo>
                    <a:pt x="726884" y="18288"/>
                  </a:lnTo>
                  <a:lnTo>
                    <a:pt x="726884" y="0"/>
                  </a:lnTo>
                  <a:close/>
                </a:path>
                <a:path w="2397125" h="18414">
                  <a:moveTo>
                    <a:pt x="801560" y="0"/>
                  </a:moveTo>
                  <a:lnTo>
                    <a:pt x="745172" y="0"/>
                  </a:lnTo>
                  <a:lnTo>
                    <a:pt x="745172" y="18288"/>
                  </a:lnTo>
                  <a:lnTo>
                    <a:pt x="801560" y="18288"/>
                  </a:lnTo>
                  <a:lnTo>
                    <a:pt x="801560" y="0"/>
                  </a:lnTo>
                  <a:close/>
                </a:path>
                <a:path w="2397125" h="18414">
                  <a:moveTo>
                    <a:pt x="876223" y="0"/>
                  </a:moveTo>
                  <a:lnTo>
                    <a:pt x="819835" y="0"/>
                  </a:lnTo>
                  <a:lnTo>
                    <a:pt x="819835" y="18288"/>
                  </a:lnTo>
                  <a:lnTo>
                    <a:pt x="876223" y="18288"/>
                  </a:lnTo>
                  <a:lnTo>
                    <a:pt x="876223" y="0"/>
                  </a:lnTo>
                  <a:close/>
                </a:path>
                <a:path w="2397125" h="18414">
                  <a:moveTo>
                    <a:pt x="950899" y="0"/>
                  </a:moveTo>
                  <a:lnTo>
                    <a:pt x="894511" y="0"/>
                  </a:lnTo>
                  <a:lnTo>
                    <a:pt x="894511" y="18288"/>
                  </a:lnTo>
                  <a:lnTo>
                    <a:pt x="950899" y="18288"/>
                  </a:lnTo>
                  <a:lnTo>
                    <a:pt x="950899" y="0"/>
                  </a:lnTo>
                  <a:close/>
                </a:path>
                <a:path w="2397125" h="18414">
                  <a:moveTo>
                    <a:pt x="1024039" y="0"/>
                  </a:moveTo>
                  <a:lnTo>
                    <a:pt x="969175" y="0"/>
                  </a:lnTo>
                  <a:lnTo>
                    <a:pt x="969175" y="18288"/>
                  </a:lnTo>
                  <a:lnTo>
                    <a:pt x="1024039" y="18288"/>
                  </a:lnTo>
                  <a:lnTo>
                    <a:pt x="1024039" y="0"/>
                  </a:lnTo>
                  <a:close/>
                </a:path>
                <a:path w="2397125" h="18414">
                  <a:moveTo>
                    <a:pt x="1100239" y="0"/>
                  </a:moveTo>
                  <a:lnTo>
                    <a:pt x="1043851" y="0"/>
                  </a:lnTo>
                  <a:lnTo>
                    <a:pt x="1043851" y="18288"/>
                  </a:lnTo>
                  <a:lnTo>
                    <a:pt x="1100239" y="18288"/>
                  </a:lnTo>
                  <a:lnTo>
                    <a:pt x="1100239" y="0"/>
                  </a:lnTo>
                  <a:close/>
                </a:path>
                <a:path w="2397125" h="18414">
                  <a:moveTo>
                    <a:pt x="1174902" y="0"/>
                  </a:moveTo>
                  <a:lnTo>
                    <a:pt x="1118514" y="0"/>
                  </a:lnTo>
                  <a:lnTo>
                    <a:pt x="1118514" y="18288"/>
                  </a:lnTo>
                  <a:lnTo>
                    <a:pt x="1174902" y="18288"/>
                  </a:lnTo>
                  <a:lnTo>
                    <a:pt x="1174902" y="0"/>
                  </a:lnTo>
                  <a:close/>
                </a:path>
                <a:path w="2397125" h="18414">
                  <a:moveTo>
                    <a:pt x="1248054" y="0"/>
                  </a:moveTo>
                  <a:lnTo>
                    <a:pt x="1191666" y="0"/>
                  </a:lnTo>
                  <a:lnTo>
                    <a:pt x="1191666" y="18288"/>
                  </a:lnTo>
                  <a:lnTo>
                    <a:pt x="1248054" y="18288"/>
                  </a:lnTo>
                  <a:lnTo>
                    <a:pt x="1248054" y="0"/>
                  </a:lnTo>
                  <a:close/>
                </a:path>
                <a:path w="2397125" h="18414">
                  <a:moveTo>
                    <a:pt x="1322717" y="0"/>
                  </a:moveTo>
                  <a:lnTo>
                    <a:pt x="1267853" y="0"/>
                  </a:lnTo>
                  <a:lnTo>
                    <a:pt x="1267853" y="18288"/>
                  </a:lnTo>
                  <a:lnTo>
                    <a:pt x="1322717" y="18288"/>
                  </a:lnTo>
                  <a:lnTo>
                    <a:pt x="1322717" y="0"/>
                  </a:lnTo>
                  <a:close/>
                </a:path>
                <a:path w="2397125" h="18414">
                  <a:moveTo>
                    <a:pt x="1398917" y="0"/>
                  </a:moveTo>
                  <a:lnTo>
                    <a:pt x="1342529" y="0"/>
                  </a:lnTo>
                  <a:lnTo>
                    <a:pt x="1342529" y="18288"/>
                  </a:lnTo>
                  <a:lnTo>
                    <a:pt x="1398917" y="18288"/>
                  </a:lnTo>
                  <a:lnTo>
                    <a:pt x="1398917" y="0"/>
                  </a:lnTo>
                  <a:close/>
                </a:path>
                <a:path w="2397125" h="18414">
                  <a:moveTo>
                    <a:pt x="1472057" y="0"/>
                  </a:moveTo>
                  <a:lnTo>
                    <a:pt x="1415669" y="0"/>
                  </a:lnTo>
                  <a:lnTo>
                    <a:pt x="1415669" y="18288"/>
                  </a:lnTo>
                  <a:lnTo>
                    <a:pt x="1472057" y="18288"/>
                  </a:lnTo>
                  <a:lnTo>
                    <a:pt x="1472057" y="0"/>
                  </a:lnTo>
                  <a:close/>
                </a:path>
                <a:path w="2397125" h="18414">
                  <a:moveTo>
                    <a:pt x="1546733" y="0"/>
                  </a:moveTo>
                  <a:lnTo>
                    <a:pt x="1490345" y="0"/>
                  </a:lnTo>
                  <a:lnTo>
                    <a:pt x="1490345" y="18288"/>
                  </a:lnTo>
                  <a:lnTo>
                    <a:pt x="1546733" y="18288"/>
                  </a:lnTo>
                  <a:lnTo>
                    <a:pt x="1546733" y="0"/>
                  </a:lnTo>
                  <a:close/>
                </a:path>
                <a:path w="2397125" h="18414">
                  <a:moveTo>
                    <a:pt x="1621396" y="0"/>
                  </a:moveTo>
                  <a:lnTo>
                    <a:pt x="1566532" y="0"/>
                  </a:lnTo>
                  <a:lnTo>
                    <a:pt x="1566532" y="18288"/>
                  </a:lnTo>
                  <a:lnTo>
                    <a:pt x="1621396" y="18288"/>
                  </a:lnTo>
                  <a:lnTo>
                    <a:pt x="1621396" y="0"/>
                  </a:lnTo>
                  <a:close/>
                </a:path>
                <a:path w="2397125" h="18414">
                  <a:moveTo>
                    <a:pt x="1696072" y="0"/>
                  </a:moveTo>
                  <a:lnTo>
                    <a:pt x="1639684" y="0"/>
                  </a:lnTo>
                  <a:lnTo>
                    <a:pt x="1639684" y="18288"/>
                  </a:lnTo>
                  <a:lnTo>
                    <a:pt x="1696072" y="18288"/>
                  </a:lnTo>
                  <a:lnTo>
                    <a:pt x="1696072" y="0"/>
                  </a:lnTo>
                  <a:close/>
                </a:path>
                <a:path w="2397125" h="18414">
                  <a:moveTo>
                    <a:pt x="1770735" y="0"/>
                  </a:moveTo>
                  <a:lnTo>
                    <a:pt x="1714347" y="0"/>
                  </a:lnTo>
                  <a:lnTo>
                    <a:pt x="1714347" y="18288"/>
                  </a:lnTo>
                  <a:lnTo>
                    <a:pt x="1770735" y="18288"/>
                  </a:lnTo>
                  <a:lnTo>
                    <a:pt x="1770735" y="0"/>
                  </a:lnTo>
                  <a:close/>
                </a:path>
                <a:path w="2397125" h="18414">
                  <a:moveTo>
                    <a:pt x="1845411" y="0"/>
                  </a:moveTo>
                  <a:lnTo>
                    <a:pt x="1789023" y="0"/>
                  </a:lnTo>
                  <a:lnTo>
                    <a:pt x="1789023" y="18288"/>
                  </a:lnTo>
                  <a:lnTo>
                    <a:pt x="1845411" y="18288"/>
                  </a:lnTo>
                  <a:lnTo>
                    <a:pt x="1845411" y="0"/>
                  </a:lnTo>
                  <a:close/>
                </a:path>
                <a:path w="2397125" h="18414">
                  <a:moveTo>
                    <a:pt x="1918550" y="0"/>
                  </a:moveTo>
                  <a:lnTo>
                    <a:pt x="1863686" y="0"/>
                  </a:lnTo>
                  <a:lnTo>
                    <a:pt x="1863686" y="18288"/>
                  </a:lnTo>
                  <a:lnTo>
                    <a:pt x="1918550" y="18288"/>
                  </a:lnTo>
                  <a:lnTo>
                    <a:pt x="1918550" y="0"/>
                  </a:lnTo>
                  <a:close/>
                </a:path>
                <a:path w="2397125" h="18414">
                  <a:moveTo>
                    <a:pt x="1994750" y="0"/>
                  </a:moveTo>
                  <a:lnTo>
                    <a:pt x="1938362" y="0"/>
                  </a:lnTo>
                  <a:lnTo>
                    <a:pt x="1938362" y="18288"/>
                  </a:lnTo>
                  <a:lnTo>
                    <a:pt x="1994750" y="18288"/>
                  </a:lnTo>
                  <a:lnTo>
                    <a:pt x="1994750" y="0"/>
                  </a:lnTo>
                  <a:close/>
                </a:path>
                <a:path w="2397125" h="18414">
                  <a:moveTo>
                    <a:pt x="2069414" y="0"/>
                  </a:moveTo>
                  <a:lnTo>
                    <a:pt x="2013026" y="0"/>
                  </a:lnTo>
                  <a:lnTo>
                    <a:pt x="2013026" y="18288"/>
                  </a:lnTo>
                  <a:lnTo>
                    <a:pt x="2069414" y="18288"/>
                  </a:lnTo>
                  <a:lnTo>
                    <a:pt x="2069414" y="0"/>
                  </a:lnTo>
                  <a:close/>
                </a:path>
                <a:path w="2397125" h="18414">
                  <a:moveTo>
                    <a:pt x="2142566" y="0"/>
                  </a:moveTo>
                  <a:lnTo>
                    <a:pt x="2086178" y="0"/>
                  </a:lnTo>
                  <a:lnTo>
                    <a:pt x="2086178" y="18288"/>
                  </a:lnTo>
                  <a:lnTo>
                    <a:pt x="2142566" y="18288"/>
                  </a:lnTo>
                  <a:lnTo>
                    <a:pt x="2142566" y="0"/>
                  </a:lnTo>
                  <a:close/>
                </a:path>
                <a:path w="2397125" h="18414">
                  <a:moveTo>
                    <a:pt x="2217229" y="0"/>
                  </a:moveTo>
                  <a:lnTo>
                    <a:pt x="2162365" y="0"/>
                  </a:lnTo>
                  <a:lnTo>
                    <a:pt x="2162365" y="18288"/>
                  </a:lnTo>
                  <a:lnTo>
                    <a:pt x="2217229" y="18288"/>
                  </a:lnTo>
                  <a:lnTo>
                    <a:pt x="2217229" y="0"/>
                  </a:lnTo>
                  <a:close/>
                </a:path>
                <a:path w="2397125" h="18414">
                  <a:moveTo>
                    <a:pt x="2293429" y="0"/>
                  </a:moveTo>
                  <a:lnTo>
                    <a:pt x="2237041" y="0"/>
                  </a:lnTo>
                  <a:lnTo>
                    <a:pt x="2237041" y="18288"/>
                  </a:lnTo>
                  <a:lnTo>
                    <a:pt x="2293429" y="18288"/>
                  </a:lnTo>
                  <a:lnTo>
                    <a:pt x="2293429" y="0"/>
                  </a:lnTo>
                  <a:close/>
                </a:path>
                <a:path w="2397125" h="18414">
                  <a:moveTo>
                    <a:pt x="2366568" y="0"/>
                  </a:moveTo>
                  <a:lnTo>
                    <a:pt x="2310180" y="0"/>
                  </a:lnTo>
                  <a:lnTo>
                    <a:pt x="2310180" y="18288"/>
                  </a:lnTo>
                  <a:lnTo>
                    <a:pt x="2366568" y="18288"/>
                  </a:lnTo>
                  <a:lnTo>
                    <a:pt x="2366568" y="0"/>
                  </a:lnTo>
                  <a:close/>
                </a:path>
                <a:path w="2397125" h="18414">
                  <a:moveTo>
                    <a:pt x="2397048" y="0"/>
                  </a:moveTo>
                  <a:lnTo>
                    <a:pt x="2384856" y="0"/>
                  </a:lnTo>
                  <a:lnTo>
                    <a:pt x="2384856" y="18288"/>
                  </a:lnTo>
                  <a:lnTo>
                    <a:pt x="2397048" y="18288"/>
                  </a:lnTo>
                  <a:lnTo>
                    <a:pt x="2397048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458529" y="5735853"/>
              <a:ext cx="2397125" cy="18415"/>
            </a:xfrm>
            <a:custGeom>
              <a:avLst/>
              <a:gdLst/>
              <a:ahLst/>
              <a:cxnLst/>
              <a:rect l="l" t="t" r="r" b="b"/>
              <a:pathLst>
                <a:path w="2397125" h="18414">
                  <a:moveTo>
                    <a:pt x="0" y="0"/>
                  </a:moveTo>
                  <a:lnTo>
                    <a:pt x="56388" y="0"/>
                  </a:lnTo>
                  <a:lnTo>
                    <a:pt x="56388" y="16764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2397125" h="18414">
                  <a:moveTo>
                    <a:pt x="74663" y="0"/>
                  </a:moveTo>
                  <a:lnTo>
                    <a:pt x="129527" y="0"/>
                  </a:lnTo>
                  <a:lnTo>
                    <a:pt x="129527" y="16764"/>
                  </a:lnTo>
                  <a:lnTo>
                    <a:pt x="74663" y="16764"/>
                  </a:lnTo>
                  <a:lnTo>
                    <a:pt x="74663" y="0"/>
                  </a:lnTo>
                  <a:close/>
                </a:path>
                <a:path w="2397125" h="18414">
                  <a:moveTo>
                    <a:pt x="149339" y="0"/>
                  </a:moveTo>
                  <a:lnTo>
                    <a:pt x="205727" y="0"/>
                  </a:lnTo>
                  <a:lnTo>
                    <a:pt x="205727" y="16764"/>
                  </a:lnTo>
                  <a:lnTo>
                    <a:pt x="149339" y="16764"/>
                  </a:lnTo>
                  <a:lnTo>
                    <a:pt x="149339" y="0"/>
                  </a:lnTo>
                  <a:close/>
                </a:path>
                <a:path w="2397125" h="18414">
                  <a:moveTo>
                    <a:pt x="224002" y="0"/>
                  </a:moveTo>
                  <a:lnTo>
                    <a:pt x="280390" y="0"/>
                  </a:lnTo>
                  <a:lnTo>
                    <a:pt x="280390" y="18288"/>
                  </a:lnTo>
                  <a:lnTo>
                    <a:pt x="224002" y="16764"/>
                  </a:lnTo>
                  <a:lnTo>
                    <a:pt x="224002" y="0"/>
                  </a:lnTo>
                  <a:close/>
                </a:path>
                <a:path w="2397125" h="18414">
                  <a:moveTo>
                    <a:pt x="297154" y="0"/>
                  </a:moveTo>
                  <a:lnTo>
                    <a:pt x="353542" y="0"/>
                  </a:lnTo>
                  <a:lnTo>
                    <a:pt x="353542" y="18288"/>
                  </a:lnTo>
                  <a:lnTo>
                    <a:pt x="297154" y="18288"/>
                  </a:lnTo>
                  <a:lnTo>
                    <a:pt x="297154" y="0"/>
                  </a:lnTo>
                  <a:close/>
                </a:path>
                <a:path w="2397125" h="18414">
                  <a:moveTo>
                    <a:pt x="373341" y="0"/>
                  </a:moveTo>
                  <a:lnTo>
                    <a:pt x="428205" y="0"/>
                  </a:lnTo>
                  <a:lnTo>
                    <a:pt x="428205" y="18288"/>
                  </a:lnTo>
                  <a:lnTo>
                    <a:pt x="373341" y="18288"/>
                  </a:lnTo>
                  <a:lnTo>
                    <a:pt x="373341" y="0"/>
                  </a:lnTo>
                  <a:close/>
                </a:path>
                <a:path w="2397125" h="18414">
                  <a:moveTo>
                    <a:pt x="448017" y="0"/>
                  </a:moveTo>
                  <a:lnTo>
                    <a:pt x="504405" y="0"/>
                  </a:lnTo>
                  <a:lnTo>
                    <a:pt x="504405" y="18288"/>
                  </a:lnTo>
                  <a:lnTo>
                    <a:pt x="448017" y="18288"/>
                  </a:lnTo>
                  <a:lnTo>
                    <a:pt x="448017" y="0"/>
                  </a:lnTo>
                  <a:close/>
                </a:path>
                <a:path w="2397125" h="18414">
                  <a:moveTo>
                    <a:pt x="521157" y="0"/>
                  </a:moveTo>
                  <a:lnTo>
                    <a:pt x="577545" y="0"/>
                  </a:lnTo>
                  <a:lnTo>
                    <a:pt x="577545" y="18288"/>
                  </a:lnTo>
                  <a:lnTo>
                    <a:pt x="521157" y="18288"/>
                  </a:lnTo>
                  <a:lnTo>
                    <a:pt x="521157" y="0"/>
                  </a:lnTo>
                  <a:close/>
                </a:path>
                <a:path w="2397125" h="18414">
                  <a:moveTo>
                    <a:pt x="595833" y="0"/>
                  </a:moveTo>
                  <a:lnTo>
                    <a:pt x="652221" y="0"/>
                  </a:lnTo>
                  <a:lnTo>
                    <a:pt x="652221" y="18288"/>
                  </a:lnTo>
                  <a:lnTo>
                    <a:pt x="595833" y="18288"/>
                  </a:lnTo>
                  <a:lnTo>
                    <a:pt x="595833" y="0"/>
                  </a:lnTo>
                  <a:close/>
                </a:path>
                <a:path w="2397125" h="18414">
                  <a:moveTo>
                    <a:pt x="672020" y="0"/>
                  </a:moveTo>
                  <a:lnTo>
                    <a:pt x="726884" y="0"/>
                  </a:lnTo>
                  <a:lnTo>
                    <a:pt x="726884" y="18288"/>
                  </a:lnTo>
                  <a:lnTo>
                    <a:pt x="672020" y="18288"/>
                  </a:lnTo>
                  <a:lnTo>
                    <a:pt x="672020" y="0"/>
                  </a:lnTo>
                  <a:close/>
                </a:path>
                <a:path w="2397125" h="18414">
                  <a:moveTo>
                    <a:pt x="745172" y="0"/>
                  </a:moveTo>
                  <a:lnTo>
                    <a:pt x="801560" y="0"/>
                  </a:lnTo>
                  <a:lnTo>
                    <a:pt x="801560" y="18288"/>
                  </a:lnTo>
                  <a:lnTo>
                    <a:pt x="745172" y="18288"/>
                  </a:lnTo>
                  <a:lnTo>
                    <a:pt x="745172" y="0"/>
                  </a:lnTo>
                  <a:close/>
                </a:path>
                <a:path w="2397125" h="18414">
                  <a:moveTo>
                    <a:pt x="819835" y="0"/>
                  </a:moveTo>
                  <a:lnTo>
                    <a:pt x="876223" y="0"/>
                  </a:lnTo>
                  <a:lnTo>
                    <a:pt x="876223" y="18288"/>
                  </a:lnTo>
                  <a:lnTo>
                    <a:pt x="819835" y="18288"/>
                  </a:lnTo>
                  <a:lnTo>
                    <a:pt x="819835" y="0"/>
                  </a:lnTo>
                  <a:close/>
                </a:path>
                <a:path w="2397125" h="18414">
                  <a:moveTo>
                    <a:pt x="894511" y="0"/>
                  </a:moveTo>
                  <a:lnTo>
                    <a:pt x="950899" y="0"/>
                  </a:lnTo>
                  <a:lnTo>
                    <a:pt x="950899" y="18288"/>
                  </a:lnTo>
                  <a:lnTo>
                    <a:pt x="894511" y="18288"/>
                  </a:lnTo>
                  <a:lnTo>
                    <a:pt x="894511" y="0"/>
                  </a:lnTo>
                  <a:close/>
                </a:path>
                <a:path w="2397125" h="18414">
                  <a:moveTo>
                    <a:pt x="969175" y="0"/>
                  </a:moveTo>
                  <a:lnTo>
                    <a:pt x="1024039" y="0"/>
                  </a:lnTo>
                  <a:lnTo>
                    <a:pt x="1024039" y="18288"/>
                  </a:lnTo>
                  <a:lnTo>
                    <a:pt x="969175" y="18288"/>
                  </a:lnTo>
                  <a:lnTo>
                    <a:pt x="969175" y="0"/>
                  </a:lnTo>
                  <a:close/>
                </a:path>
                <a:path w="2397125" h="18414">
                  <a:moveTo>
                    <a:pt x="1043851" y="0"/>
                  </a:moveTo>
                  <a:lnTo>
                    <a:pt x="1100239" y="0"/>
                  </a:lnTo>
                  <a:lnTo>
                    <a:pt x="1100239" y="18288"/>
                  </a:lnTo>
                  <a:lnTo>
                    <a:pt x="1043851" y="18288"/>
                  </a:lnTo>
                  <a:lnTo>
                    <a:pt x="1043851" y="0"/>
                  </a:lnTo>
                  <a:close/>
                </a:path>
                <a:path w="2397125" h="18414">
                  <a:moveTo>
                    <a:pt x="1118514" y="0"/>
                  </a:moveTo>
                  <a:lnTo>
                    <a:pt x="1174902" y="0"/>
                  </a:lnTo>
                  <a:lnTo>
                    <a:pt x="1174902" y="18288"/>
                  </a:lnTo>
                  <a:lnTo>
                    <a:pt x="1118514" y="18288"/>
                  </a:lnTo>
                  <a:lnTo>
                    <a:pt x="1118514" y="0"/>
                  </a:lnTo>
                  <a:close/>
                </a:path>
                <a:path w="2397125" h="18414">
                  <a:moveTo>
                    <a:pt x="1191666" y="0"/>
                  </a:moveTo>
                  <a:lnTo>
                    <a:pt x="1248054" y="0"/>
                  </a:lnTo>
                  <a:lnTo>
                    <a:pt x="1248054" y="18288"/>
                  </a:lnTo>
                  <a:lnTo>
                    <a:pt x="1191666" y="18288"/>
                  </a:lnTo>
                  <a:lnTo>
                    <a:pt x="1191666" y="0"/>
                  </a:lnTo>
                  <a:close/>
                </a:path>
                <a:path w="2397125" h="18414">
                  <a:moveTo>
                    <a:pt x="1267853" y="0"/>
                  </a:moveTo>
                  <a:lnTo>
                    <a:pt x="1322717" y="0"/>
                  </a:lnTo>
                  <a:lnTo>
                    <a:pt x="1322717" y="18288"/>
                  </a:lnTo>
                  <a:lnTo>
                    <a:pt x="1267853" y="18288"/>
                  </a:lnTo>
                  <a:lnTo>
                    <a:pt x="1267853" y="0"/>
                  </a:lnTo>
                  <a:close/>
                </a:path>
                <a:path w="2397125" h="18414">
                  <a:moveTo>
                    <a:pt x="1342529" y="0"/>
                  </a:moveTo>
                  <a:lnTo>
                    <a:pt x="1398917" y="0"/>
                  </a:lnTo>
                  <a:lnTo>
                    <a:pt x="1398917" y="18288"/>
                  </a:lnTo>
                  <a:lnTo>
                    <a:pt x="1342529" y="18288"/>
                  </a:lnTo>
                  <a:lnTo>
                    <a:pt x="1342529" y="0"/>
                  </a:lnTo>
                  <a:close/>
                </a:path>
                <a:path w="2397125" h="18414">
                  <a:moveTo>
                    <a:pt x="1415669" y="0"/>
                  </a:moveTo>
                  <a:lnTo>
                    <a:pt x="1472057" y="0"/>
                  </a:lnTo>
                  <a:lnTo>
                    <a:pt x="1472057" y="18288"/>
                  </a:lnTo>
                  <a:lnTo>
                    <a:pt x="1415669" y="18288"/>
                  </a:lnTo>
                  <a:lnTo>
                    <a:pt x="1415669" y="0"/>
                  </a:lnTo>
                  <a:close/>
                </a:path>
                <a:path w="2397125" h="18414">
                  <a:moveTo>
                    <a:pt x="1490345" y="0"/>
                  </a:moveTo>
                  <a:lnTo>
                    <a:pt x="1546733" y="0"/>
                  </a:lnTo>
                  <a:lnTo>
                    <a:pt x="1546733" y="18288"/>
                  </a:lnTo>
                  <a:lnTo>
                    <a:pt x="1490345" y="18288"/>
                  </a:lnTo>
                  <a:lnTo>
                    <a:pt x="1490345" y="0"/>
                  </a:lnTo>
                  <a:close/>
                </a:path>
                <a:path w="2397125" h="18414">
                  <a:moveTo>
                    <a:pt x="1566532" y="0"/>
                  </a:moveTo>
                  <a:lnTo>
                    <a:pt x="1621396" y="0"/>
                  </a:lnTo>
                  <a:lnTo>
                    <a:pt x="1621396" y="18288"/>
                  </a:lnTo>
                  <a:lnTo>
                    <a:pt x="1566532" y="18288"/>
                  </a:lnTo>
                  <a:lnTo>
                    <a:pt x="1566532" y="0"/>
                  </a:lnTo>
                  <a:close/>
                </a:path>
                <a:path w="2397125" h="18414">
                  <a:moveTo>
                    <a:pt x="1639684" y="0"/>
                  </a:moveTo>
                  <a:lnTo>
                    <a:pt x="1696072" y="0"/>
                  </a:lnTo>
                  <a:lnTo>
                    <a:pt x="1696072" y="18288"/>
                  </a:lnTo>
                  <a:lnTo>
                    <a:pt x="1639684" y="18288"/>
                  </a:lnTo>
                  <a:lnTo>
                    <a:pt x="1639684" y="0"/>
                  </a:lnTo>
                  <a:close/>
                </a:path>
                <a:path w="2397125" h="18414">
                  <a:moveTo>
                    <a:pt x="1714347" y="0"/>
                  </a:moveTo>
                  <a:lnTo>
                    <a:pt x="1770735" y="0"/>
                  </a:lnTo>
                  <a:lnTo>
                    <a:pt x="1770735" y="18288"/>
                  </a:lnTo>
                  <a:lnTo>
                    <a:pt x="1714347" y="18288"/>
                  </a:lnTo>
                  <a:lnTo>
                    <a:pt x="1714347" y="0"/>
                  </a:lnTo>
                  <a:close/>
                </a:path>
                <a:path w="2397125" h="18414">
                  <a:moveTo>
                    <a:pt x="1789023" y="0"/>
                  </a:moveTo>
                  <a:lnTo>
                    <a:pt x="1845411" y="0"/>
                  </a:lnTo>
                  <a:lnTo>
                    <a:pt x="1845411" y="18288"/>
                  </a:lnTo>
                  <a:lnTo>
                    <a:pt x="1789023" y="18288"/>
                  </a:lnTo>
                  <a:lnTo>
                    <a:pt x="1789023" y="0"/>
                  </a:lnTo>
                  <a:close/>
                </a:path>
                <a:path w="2397125" h="18414">
                  <a:moveTo>
                    <a:pt x="1863686" y="0"/>
                  </a:moveTo>
                  <a:lnTo>
                    <a:pt x="1918550" y="0"/>
                  </a:lnTo>
                  <a:lnTo>
                    <a:pt x="1918550" y="18288"/>
                  </a:lnTo>
                  <a:lnTo>
                    <a:pt x="1863686" y="18288"/>
                  </a:lnTo>
                  <a:lnTo>
                    <a:pt x="1863686" y="0"/>
                  </a:lnTo>
                  <a:close/>
                </a:path>
                <a:path w="2397125" h="18414">
                  <a:moveTo>
                    <a:pt x="1938362" y="0"/>
                  </a:moveTo>
                  <a:lnTo>
                    <a:pt x="1994750" y="0"/>
                  </a:lnTo>
                  <a:lnTo>
                    <a:pt x="1994750" y="18288"/>
                  </a:lnTo>
                  <a:lnTo>
                    <a:pt x="1938362" y="18288"/>
                  </a:lnTo>
                  <a:lnTo>
                    <a:pt x="1938362" y="0"/>
                  </a:lnTo>
                  <a:close/>
                </a:path>
                <a:path w="2397125" h="18414">
                  <a:moveTo>
                    <a:pt x="2013026" y="0"/>
                  </a:moveTo>
                  <a:lnTo>
                    <a:pt x="2069414" y="0"/>
                  </a:lnTo>
                  <a:lnTo>
                    <a:pt x="2069414" y="18288"/>
                  </a:lnTo>
                  <a:lnTo>
                    <a:pt x="2013026" y="18288"/>
                  </a:lnTo>
                  <a:lnTo>
                    <a:pt x="2013026" y="0"/>
                  </a:lnTo>
                  <a:close/>
                </a:path>
                <a:path w="2397125" h="18414">
                  <a:moveTo>
                    <a:pt x="2086178" y="0"/>
                  </a:moveTo>
                  <a:lnTo>
                    <a:pt x="2142566" y="0"/>
                  </a:lnTo>
                  <a:lnTo>
                    <a:pt x="2142566" y="18288"/>
                  </a:lnTo>
                  <a:lnTo>
                    <a:pt x="2086178" y="18288"/>
                  </a:lnTo>
                  <a:lnTo>
                    <a:pt x="2086178" y="0"/>
                  </a:lnTo>
                  <a:close/>
                </a:path>
                <a:path w="2397125" h="18414">
                  <a:moveTo>
                    <a:pt x="2162365" y="0"/>
                  </a:moveTo>
                  <a:lnTo>
                    <a:pt x="2217229" y="0"/>
                  </a:lnTo>
                  <a:lnTo>
                    <a:pt x="2217229" y="18288"/>
                  </a:lnTo>
                  <a:lnTo>
                    <a:pt x="2162365" y="18288"/>
                  </a:lnTo>
                  <a:lnTo>
                    <a:pt x="2162365" y="0"/>
                  </a:lnTo>
                  <a:close/>
                </a:path>
                <a:path w="2397125" h="18414">
                  <a:moveTo>
                    <a:pt x="2237041" y="0"/>
                  </a:moveTo>
                  <a:lnTo>
                    <a:pt x="2293429" y="0"/>
                  </a:lnTo>
                  <a:lnTo>
                    <a:pt x="2293429" y="18288"/>
                  </a:lnTo>
                  <a:lnTo>
                    <a:pt x="2237041" y="18288"/>
                  </a:lnTo>
                  <a:lnTo>
                    <a:pt x="2237041" y="0"/>
                  </a:lnTo>
                  <a:close/>
                </a:path>
                <a:path w="2397125" h="18414">
                  <a:moveTo>
                    <a:pt x="2310180" y="0"/>
                  </a:moveTo>
                  <a:lnTo>
                    <a:pt x="2366568" y="0"/>
                  </a:lnTo>
                  <a:lnTo>
                    <a:pt x="2366568" y="18288"/>
                  </a:lnTo>
                  <a:lnTo>
                    <a:pt x="2310180" y="18288"/>
                  </a:lnTo>
                  <a:lnTo>
                    <a:pt x="2310180" y="0"/>
                  </a:lnTo>
                  <a:close/>
                </a:path>
                <a:path w="2397125" h="18414">
                  <a:moveTo>
                    <a:pt x="2384856" y="0"/>
                  </a:moveTo>
                  <a:lnTo>
                    <a:pt x="2397048" y="0"/>
                  </a:lnTo>
                  <a:lnTo>
                    <a:pt x="2397048" y="18288"/>
                  </a:lnTo>
                  <a:lnTo>
                    <a:pt x="2384856" y="18288"/>
                  </a:lnTo>
                  <a:lnTo>
                    <a:pt x="2384856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608703" y="5152212"/>
              <a:ext cx="1050290" cy="1007744"/>
            </a:xfrm>
            <a:custGeom>
              <a:avLst/>
              <a:gdLst/>
              <a:ahLst/>
              <a:cxnLst/>
              <a:rect l="l" t="t" r="r" b="b"/>
              <a:pathLst>
                <a:path w="1050289" h="1007745">
                  <a:moveTo>
                    <a:pt x="431266" y="771080"/>
                  </a:moveTo>
                  <a:lnTo>
                    <a:pt x="278879" y="923467"/>
                  </a:lnTo>
                </a:path>
                <a:path w="1050289" h="1007745">
                  <a:moveTo>
                    <a:pt x="746709" y="920419"/>
                  </a:moveTo>
                  <a:lnTo>
                    <a:pt x="603453" y="780224"/>
                  </a:lnTo>
                </a:path>
                <a:path w="1050289" h="1007745">
                  <a:moveTo>
                    <a:pt x="746709" y="918895"/>
                  </a:moveTo>
                  <a:lnTo>
                    <a:pt x="746709" y="1004227"/>
                  </a:lnTo>
                </a:path>
                <a:path w="1050289" h="1007745">
                  <a:moveTo>
                    <a:pt x="278879" y="917371"/>
                  </a:moveTo>
                  <a:lnTo>
                    <a:pt x="278879" y="1007275"/>
                  </a:lnTo>
                </a:path>
                <a:path w="1050289" h="1007745">
                  <a:moveTo>
                    <a:pt x="527265" y="783272"/>
                  </a:moveTo>
                  <a:lnTo>
                    <a:pt x="528789" y="1007275"/>
                  </a:lnTo>
                </a:path>
                <a:path w="1050289" h="1007745">
                  <a:moveTo>
                    <a:pt x="739089" y="582117"/>
                  </a:moveTo>
                  <a:lnTo>
                    <a:pt x="736041" y="600405"/>
                  </a:lnTo>
                  <a:lnTo>
                    <a:pt x="732993" y="620217"/>
                  </a:lnTo>
                  <a:lnTo>
                    <a:pt x="728421" y="638505"/>
                  </a:lnTo>
                  <a:lnTo>
                    <a:pt x="714705" y="675068"/>
                  </a:lnTo>
                  <a:lnTo>
                    <a:pt x="693369" y="708596"/>
                  </a:lnTo>
                  <a:lnTo>
                    <a:pt x="652221" y="748220"/>
                  </a:lnTo>
                  <a:lnTo>
                    <a:pt x="618693" y="768032"/>
                  </a:lnTo>
                  <a:lnTo>
                    <a:pt x="582129" y="781748"/>
                  </a:lnTo>
                  <a:lnTo>
                    <a:pt x="522693" y="790892"/>
                  </a:lnTo>
                  <a:lnTo>
                    <a:pt x="502881" y="789368"/>
                  </a:lnTo>
                  <a:lnTo>
                    <a:pt x="429742" y="764984"/>
                  </a:lnTo>
                  <a:lnTo>
                    <a:pt x="396214" y="742124"/>
                  </a:lnTo>
                  <a:lnTo>
                    <a:pt x="367258" y="714692"/>
                  </a:lnTo>
                  <a:lnTo>
                    <a:pt x="347446" y="684212"/>
                  </a:lnTo>
                  <a:lnTo>
                    <a:pt x="336778" y="665937"/>
                  </a:lnTo>
                  <a:lnTo>
                    <a:pt x="330682" y="649173"/>
                  </a:lnTo>
                  <a:lnTo>
                    <a:pt x="326110" y="629361"/>
                  </a:lnTo>
                  <a:lnTo>
                    <a:pt x="321538" y="611073"/>
                  </a:lnTo>
                  <a:lnTo>
                    <a:pt x="320014" y="589737"/>
                  </a:lnTo>
                  <a:lnTo>
                    <a:pt x="320014" y="569925"/>
                  </a:lnTo>
                  <a:lnTo>
                    <a:pt x="326110" y="531825"/>
                  </a:lnTo>
                  <a:lnTo>
                    <a:pt x="336778" y="493737"/>
                  </a:lnTo>
                  <a:lnTo>
                    <a:pt x="347446" y="478497"/>
                  </a:lnTo>
                  <a:lnTo>
                    <a:pt x="356590" y="460209"/>
                  </a:lnTo>
                  <a:lnTo>
                    <a:pt x="367258" y="446493"/>
                  </a:lnTo>
                  <a:lnTo>
                    <a:pt x="396214" y="417537"/>
                  </a:lnTo>
                  <a:lnTo>
                    <a:pt x="412978" y="406869"/>
                  </a:lnTo>
                  <a:lnTo>
                    <a:pt x="428218" y="396201"/>
                  </a:lnTo>
                  <a:lnTo>
                    <a:pt x="448017" y="388581"/>
                  </a:lnTo>
                  <a:lnTo>
                    <a:pt x="466305" y="380961"/>
                  </a:lnTo>
                  <a:lnTo>
                    <a:pt x="484593" y="376389"/>
                  </a:lnTo>
                  <a:lnTo>
                    <a:pt x="502881" y="373341"/>
                  </a:lnTo>
                  <a:lnTo>
                    <a:pt x="542505" y="373341"/>
                  </a:lnTo>
                  <a:lnTo>
                    <a:pt x="562317" y="374865"/>
                  </a:lnTo>
                  <a:lnTo>
                    <a:pt x="582129" y="377913"/>
                  </a:lnTo>
                  <a:lnTo>
                    <a:pt x="600417" y="385533"/>
                  </a:lnTo>
                  <a:lnTo>
                    <a:pt x="618693" y="391629"/>
                  </a:lnTo>
                  <a:lnTo>
                    <a:pt x="652221" y="412965"/>
                  </a:lnTo>
                  <a:lnTo>
                    <a:pt x="681177" y="438873"/>
                  </a:lnTo>
                  <a:lnTo>
                    <a:pt x="705561" y="470877"/>
                  </a:lnTo>
                  <a:lnTo>
                    <a:pt x="728421" y="522681"/>
                  </a:lnTo>
                  <a:lnTo>
                    <a:pt x="736041" y="560781"/>
                  </a:lnTo>
                  <a:lnTo>
                    <a:pt x="739089" y="582117"/>
                  </a:lnTo>
                </a:path>
                <a:path w="1050289" h="1007745">
                  <a:moveTo>
                    <a:pt x="263639" y="505929"/>
                  </a:moveTo>
                  <a:lnTo>
                    <a:pt x="0" y="265150"/>
                  </a:lnTo>
                </a:path>
                <a:path w="1050289" h="1007745">
                  <a:moveTo>
                    <a:pt x="204203" y="0"/>
                  </a:moveTo>
                  <a:lnTo>
                    <a:pt x="205727" y="271246"/>
                  </a:lnTo>
                </a:path>
                <a:path w="1050289" h="1007745">
                  <a:moveTo>
                    <a:pt x="411454" y="0"/>
                  </a:moveTo>
                  <a:lnTo>
                    <a:pt x="411454" y="271246"/>
                  </a:lnTo>
                  <a:lnTo>
                    <a:pt x="458685" y="318490"/>
                  </a:lnTo>
                </a:path>
                <a:path w="1050289" h="1007745">
                  <a:moveTo>
                    <a:pt x="636981" y="3048"/>
                  </a:moveTo>
                  <a:lnTo>
                    <a:pt x="636981" y="277342"/>
                  </a:lnTo>
                </a:path>
                <a:path w="1050289" h="1007745">
                  <a:moveTo>
                    <a:pt x="636981" y="271246"/>
                  </a:moveTo>
                  <a:lnTo>
                    <a:pt x="588225" y="318490"/>
                  </a:lnTo>
                </a:path>
                <a:path w="1050289" h="1007745">
                  <a:moveTo>
                    <a:pt x="842708" y="0"/>
                  </a:moveTo>
                  <a:lnTo>
                    <a:pt x="844232" y="271246"/>
                  </a:lnTo>
                </a:path>
                <a:path w="1050289" h="1007745">
                  <a:moveTo>
                    <a:pt x="844232" y="266674"/>
                  </a:moveTo>
                  <a:lnTo>
                    <a:pt x="711657" y="382485"/>
                  </a:lnTo>
                </a:path>
                <a:path w="1050289" h="1007745">
                  <a:moveTo>
                    <a:pt x="1049959" y="3048"/>
                  </a:moveTo>
                  <a:lnTo>
                    <a:pt x="1049959" y="272770"/>
                  </a:lnTo>
                </a:path>
                <a:path w="1050289" h="1007745">
                  <a:moveTo>
                    <a:pt x="1049959" y="269722"/>
                  </a:moveTo>
                  <a:lnTo>
                    <a:pt x="784796" y="507453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 txBox="1"/>
          <p:nvPr/>
        </p:nvSpPr>
        <p:spPr>
          <a:xfrm>
            <a:off x="4632578" y="5171471"/>
            <a:ext cx="119507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>
                <a:latin typeface="Arial"/>
                <a:cs typeface="Arial"/>
              </a:rPr>
              <a:t>U1</a:t>
            </a:r>
            <a:r>
              <a:rPr dirty="0" sz="850" spc="24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V1</a:t>
            </a:r>
            <a:r>
              <a:rPr dirty="0" sz="850" spc="34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W1</a:t>
            </a:r>
            <a:r>
              <a:rPr dirty="0" sz="850" spc="24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W2</a:t>
            </a:r>
            <a:r>
              <a:rPr dirty="0" sz="850" spc="13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V2</a:t>
            </a:r>
            <a:r>
              <a:rPr dirty="0" sz="850" spc="305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U2</a:t>
            </a:r>
            <a:endParaRPr sz="850">
              <a:latin typeface="Arial"/>
              <a:cs typeface="Arial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5323408" y="5079060"/>
            <a:ext cx="60960" cy="1905"/>
          </a:xfrm>
          <a:custGeom>
            <a:avLst/>
            <a:gdLst/>
            <a:ahLst/>
            <a:cxnLst/>
            <a:rect l="l" t="t" r="r" b="b"/>
            <a:pathLst>
              <a:path w="60960" h="1904">
                <a:moveTo>
                  <a:pt x="0" y="0"/>
                </a:moveTo>
                <a:lnTo>
                  <a:pt x="60947" y="1524"/>
                </a:lnTo>
              </a:path>
            </a:pathLst>
          </a:custGeom>
          <a:ln w="1911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4908397" y="6012643"/>
            <a:ext cx="58674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3365" algn="l"/>
                <a:tab pos="484505" algn="l"/>
              </a:tabLst>
            </a:pPr>
            <a:r>
              <a:rPr dirty="0" sz="850" spc="-50">
                <a:latin typeface="Arial"/>
                <a:cs typeface="Arial"/>
              </a:rPr>
              <a:t>K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50">
                <a:latin typeface="Arial"/>
                <a:cs typeface="Arial"/>
              </a:rPr>
              <a:t>L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50">
                <a:latin typeface="Arial"/>
                <a:cs typeface="Arial"/>
              </a:rPr>
              <a:t>M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4718291" y="4101566"/>
            <a:ext cx="651510" cy="2700020"/>
            <a:chOff x="4718291" y="4101566"/>
            <a:chExt cx="651510" cy="2700020"/>
          </a:xfrm>
        </p:grpSpPr>
        <p:pic>
          <p:nvPicPr>
            <p:cNvPr id="66" name="object 6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18291" y="4425187"/>
              <a:ext cx="207518" cy="205994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4819002" y="4111408"/>
              <a:ext cx="536575" cy="2595245"/>
            </a:xfrm>
            <a:custGeom>
              <a:avLst/>
              <a:gdLst/>
              <a:ahLst/>
              <a:cxnLst/>
              <a:rect l="l" t="t" r="r" b="b"/>
              <a:pathLst>
                <a:path w="536575" h="2595245">
                  <a:moveTo>
                    <a:pt x="0" y="318490"/>
                  </a:moveTo>
                  <a:lnTo>
                    <a:pt x="0" y="0"/>
                  </a:lnTo>
                </a:path>
                <a:path w="536575" h="2595245">
                  <a:moveTo>
                    <a:pt x="65532" y="2195893"/>
                  </a:moveTo>
                  <a:lnTo>
                    <a:pt x="65532" y="2595156"/>
                  </a:lnTo>
                </a:path>
                <a:path w="536575" h="2595245">
                  <a:moveTo>
                    <a:pt x="536409" y="2198941"/>
                  </a:moveTo>
                  <a:lnTo>
                    <a:pt x="536409" y="2595156"/>
                  </a:lnTo>
                </a:path>
              </a:pathLst>
            </a:custGeom>
            <a:ln w="191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73453" y="6592125"/>
              <a:ext cx="496087" cy="209054"/>
            </a:xfrm>
            <a:prstGeom prst="rect">
              <a:avLst/>
            </a:prstGeom>
          </p:spPr>
        </p:pic>
      </p:grpSp>
      <p:sp>
        <p:nvSpPr>
          <p:cNvPr id="69" name="object 69" descr=""/>
          <p:cNvSpPr txBox="1"/>
          <p:nvPr/>
        </p:nvSpPr>
        <p:spPr>
          <a:xfrm>
            <a:off x="4638670" y="4445562"/>
            <a:ext cx="252095" cy="2952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46685">
              <a:lnSpc>
                <a:spcPts val="1005"/>
              </a:lnSpc>
              <a:spcBef>
                <a:spcPts val="90"/>
              </a:spcBef>
            </a:pPr>
            <a:r>
              <a:rPr dirty="0" sz="950" spc="-1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  <a:p>
            <a:pPr marL="50800">
              <a:lnSpc>
                <a:spcPts val="1125"/>
              </a:lnSpc>
            </a:pPr>
            <a:r>
              <a:rPr dirty="0" sz="1050" spc="-25">
                <a:latin typeface="Arial"/>
                <a:cs typeface="Arial"/>
              </a:rPr>
              <a:t>I</a:t>
            </a:r>
            <a:r>
              <a:rPr dirty="0" baseline="-12820" sz="975" spc="-37">
                <a:latin typeface="Arial"/>
                <a:cs typeface="Arial"/>
              </a:rPr>
              <a:t>N</a:t>
            </a:r>
            <a:endParaRPr baseline="-12820" sz="975">
              <a:latin typeface="Arial"/>
              <a:cs typeface="Arial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1295107" y="3964978"/>
            <a:ext cx="4441825" cy="2538095"/>
            <a:chOff x="1295107" y="3964978"/>
            <a:chExt cx="4441825" cy="2538095"/>
          </a:xfrm>
        </p:grpSpPr>
        <p:pic>
          <p:nvPicPr>
            <p:cNvPr id="71" name="object 7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56557" y="3969550"/>
              <a:ext cx="148094" cy="149618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36948" y="3969550"/>
              <a:ext cx="148094" cy="149618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8103" y="3964978"/>
              <a:ext cx="149618" cy="149618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46866" y="3969550"/>
              <a:ext cx="148094" cy="149618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5132920" y="6307302"/>
              <a:ext cx="218440" cy="186055"/>
            </a:xfrm>
            <a:custGeom>
              <a:avLst/>
              <a:gdLst/>
              <a:ahLst/>
              <a:cxnLst/>
              <a:rect l="l" t="t" r="r" b="b"/>
              <a:pathLst>
                <a:path w="218439" h="186054">
                  <a:moveTo>
                    <a:pt x="4572" y="0"/>
                  </a:moveTo>
                  <a:lnTo>
                    <a:pt x="6096" y="185915"/>
                  </a:lnTo>
                </a:path>
                <a:path w="218439" h="186054">
                  <a:moveTo>
                    <a:pt x="0" y="181343"/>
                  </a:moveTo>
                  <a:lnTo>
                    <a:pt x="217919" y="182867"/>
                  </a:lnTo>
                </a:path>
              </a:pathLst>
            </a:custGeom>
            <a:ln w="191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8081" y="4995113"/>
              <a:ext cx="158762" cy="15876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32376" y="4999685"/>
              <a:ext cx="158762" cy="158762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41151" y="4995113"/>
              <a:ext cx="158762" cy="158762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40769" y="4999685"/>
              <a:ext cx="158762" cy="158762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69357" y="4999685"/>
              <a:ext cx="158762" cy="158762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79643" y="4995113"/>
              <a:ext cx="158762" cy="158762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79275" y="4999685"/>
              <a:ext cx="157238" cy="158762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09718" y="6157823"/>
              <a:ext cx="158762" cy="158762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5131397" y="6202159"/>
              <a:ext cx="20320" cy="59690"/>
            </a:xfrm>
            <a:custGeom>
              <a:avLst/>
              <a:gdLst/>
              <a:ahLst/>
              <a:cxnLst/>
              <a:rect l="l" t="t" r="r" b="b"/>
              <a:pathLst>
                <a:path w="20320" h="59689">
                  <a:moveTo>
                    <a:pt x="19812" y="0"/>
                  </a:moveTo>
                  <a:lnTo>
                    <a:pt x="19812" y="59436"/>
                  </a:lnTo>
                </a:path>
                <a:path w="20320" h="59689">
                  <a:moveTo>
                    <a:pt x="9144" y="47244"/>
                  </a:moveTo>
                  <a:lnTo>
                    <a:pt x="0" y="47244"/>
                  </a:lnTo>
                </a:path>
                <a:path w="20320" h="59689">
                  <a:moveTo>
                    <a:pt x="0" y="12192"/>
                  </a:moveTo>
                  <a:lnTo>
                    <a:pt x="9144" y="12192"/>
                  </a:lnTo>
                </a:path>
                <a:path w="20320" h="59689">
                  <a:moveTo>
                    <a:pt x="0" y="47244"/>
                  </a:moveTo>
                  <a:lnTo>
                    <a:pt x="0" y="12192"/>
                  </a:lnTo>
                </a:path>
                <a:path w="20320" h="59689">
                  <a:moveTo>
                    <a:pt x="9144" y="12192"/>
                  </a:moveTo>
                  <a:lnTo>
                    <a:pt x="9144" y="472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5062817" y="6156439"/>
              <a:ext cx="154305" cy="152400"/>
            </a:xfrm>
            <a:custGeom>
              <a:avLst/>
              <a:gdLst/>
              <a:ahLst/>
              <a:cxnLst/>
              <a:rect l="l" t="t" r="r" b="b"/>
              <a:pathLst>
                <a:path w="154304" h="152400">
                  <a:moveTo>
                    <a:pt x="108204" y="74676"/>
                  </a:moveTo>
                  <a:lnTo>
                    <a:pt x="108204" y="80772"/>
                  </a:lnTo>
                  <a:lnTo>
                    <a:pt x="106680" y="86868"/>
                  </a:lnTo>
                  <a:lnTo>
                    <a:pt x="102108" y="94488"/>
                  </a:lnTo>
                  <a:lnTo>
                    <a:pt x="96012" y="97536"/>
                  </a:lnTo>
                  <a:lnTo>
                    <a:pt x="89916" y="103632"/>
                  </a:lnTo>
                  <a:lnTo>
                    <a:pt x="68580" y="103632"/>
                  </a:lnTo>
                  <a:lnTo>
                    <a:pt x="62484" y="97536"/>
                  </a:lnTo>
                  <a:lnTo>
                    <a:pt x="56388" y="94488"/>
                  </a:lnTo>
                  <a:lnTo>
                    <a:pt x="53340" y="88392"/>
                  </a:lnTo>
                  <a:lnTo>
                    <a:pt x="48768" y="80772"/>
                  </a:lnTo>
                  <a:lnTo>
                    <a:pt x="47244" y="74676"/>
                  </a:lnTo>
                  <a:lnTo>
                    <a:pt x="48768" y="68580"/>
                  </a:lnTo>
                  <a:lnTo>
                    <a:pt x="53340" y="60960"/>
                  </a:lnTo>
                  <a:lnTo>
                    <a:pt x="56388" y="54864"/>
                  </a:lnTo>
                  <a:lnTo>
                    <a:pt x="60960" y="50292"/>
                  </a:lnTo>
                  <a:lnTo>
                    <a:pt x="68580" y="47244"/>
                  </a:lnTo>
                  <a:lnTo>
                    <a:pt x="74676" y="45720"/>
                  </a:lnTo>
                  <a:lnTo>
                    <a:pt x="82296" y="45720"/>
                  </a:lnTo>
                  <a:lnTo>
                    <a:pt x="108204" y="68580"/>
                  </a:lnTo>
                  <a:lnTo>
                    <a:pt x="108204" y="74676"/>
                  </a:lnTo>
                </a:path>
                <a:path w="154304" h="152400">
                  <a:moveTo>
                    <a:pt x="153911" y="76200"/>
                  </a:moveTo>
                  <a:lnTo>
                    <a:pt x="152387" y="86868"/>
                  </a:lnTo>
                  <a:lnTo>
                    <a:pt x="147815" y="97536"/>
                  </a:lnTo>
                  <a:lnTo>
                    <a:pt x="143256" y="109728"/>
                  </a:lnTo>
                  <a:lnTo>
                    <a:pt x="100584" y="147815"/>
                  </a:lnTo>
                  <a:lnTo>
                    <a:pt x="76200" y="152387"/>
                  </a:lnTo>
                  <a:lnTo>
                    <a:pt x="64008" y="150863"/>
                  </a:lnTo>
                  <a:lnTo>
                    <a:pt x="54864" y="147815"/>
                  </a:lnTo>
                  <a:lnTo>
                    <a:pt x="42672" y="143243"/>
                  </a:lnTo>
                  <a:lnTo>
                    <a:pt x="32004" y="138671"/>
                  </a:lnTo>
                  <a:lnTo>
                    <a:pt x="24384" y="128003"/>
                  </a:lnTo>
                  <a:lnTo>
                    <a:pt x="15240" y="118872"/>
                  </a:lnTo>
                  <a:lnTo>
                    <a:pt x="7620" y="109728"/>
                  </a:lnTo>
                  <a:lnTo>
                    <a:pt x="4572" y="97536"/>
                  </a:lnTo>
                  <a:lnTo>
                    <a:pt x="1524" y="86868"/>
                  </a:lnTo>
                  <a:lnTo>
                    <a:pt x="0" y="76200"/>
                  </a:lnTo>
                  <a:lnTo>
                    <a:pt x="1524" y="62484"/>
                  </a:lnTo>
                  <a:lnTo>
                    <a:pt x="7620" y="41148"/>
                  </a:lnTo>
                  <a:lnTo>
                    <a:pt x="42672" y="7620"/>
                  </a:lnTo>
                  <a:lnTo>
                    <a:pt x="76200" y="0"/>
                  </a:lnTo>
                  <a:lnTo>
                    <a:pt x="100584" y="3048"/>
                  </a:lnTo>
                  <a:lnTo>
                    <a:pt x="138684" y="32004"/>
                  </a:lnTo>
                  <a:lnTo>
                    <a:pt x="152387" y="62484"/>
                  </a:lnTo>
                  <a:lnTo>
                    <a:pt x="153911" y="76200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5346268" y="6206731"/>
              <a:ext cx="21590" cy="59690"/>
            </a:xfrm>
            <a:custGeom>
              <a:avLst/>
              <a:gdLst/>
              <a:ahLst/>
              <a:cxnLst/>
              <a:rect l="l" t="t" r="r" b="b"/>
              <a:pathLst>
                <a:path w="21589" h="59689">
                  <a:moveTo>
                    <a:pt x="19799" y="0"/>
                  </a:moveTo>
                  <a:lnTo>
                    <a:pt x="21323" y="59436"/>
                  </a:lnTo>
                </a:path>
                <a:path w="21589" h="59689">
                  <a:moveTo>
                    <a:pt x="12192" y="47244"/>
                  </a:moveTo>
                  <a:lnTo>
                    <a:pt x="1524" y="47244"/>
                  </a:lnTo>
                </a:path>
                <a:path w="21589" h="59689">
                  <a:moveTo>
                    <a:pt x="1524" y="12192"/>
                  </a:moveTo>
                  <a:lnTo>
                    <a:pt x="12192" y="12192"/>
                  </a:lnTo>
                </a:path>
                <a:path w="21589" h="59689">
                  <a:moveTo>
                    <a:pt x="0" y="47244"/>
                  </a:moveTo>
                  <a:lnTo>
                    <a:pt x="3048" y="12192"/>
                  </a:lnTo>
                </a:path>
                <a:path w="21589" h="59689">
                  <a:moveTo>
                    <a:pt x="12192" y="12192"/>
                  </a:moveTo>
                  <a:lnTo>
                    <a:pt x="12192" y="472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282260" y="6161011"/>
              <a:ext cx="151130" cy="152400"/>
            </a:xfrm>
            <a:custGeom>
              <a:avLst/>
              <a:gdLst/>
              <a:ahLst/>
              <a:cxnLst/>
              <a:rect l="l" t="t" r="r" b="b"/>
              <a:pathLst>
                <a:path w="151129" h="152400">
                  <a:moveTo>
                    <a:pt x="106667" y="74676"/>
                  </a:moveTo>
                  <a:lnTo>
                    <a:pt x="106667" y="80772"/>
                  </a:lnTo>
                  <a:lnTo>
                    <a:pt x="100571" y="92964"/>
                  </a:lnTo>
                  <a:lnTo>
                    <a:pt x="92951" y="99060"/>
                  </a:lnTo>
                  <a:lnTo>
                    <a:pt x="86855" y="102108"/>
                  </a:lnTo>
                  <a:lnTo>
                    <a:pt x="80759" y="103632"/>
                  </a:lnTo>
                  <a:lnTo>
                    <a:pt x="73152" y="103632"/>
                  </a:lnTo>
                  <a:lnTo>
                    <a:pt x="67056" y="102108"/>
                  </a:lnTo>
                  <a:lnTo>
                    <a:pt x="59436" y="99060"/>
                  </a:lnTo>
                  <a:lnTo>
                    <a:pt x="54864" y="92964"/>
                  </a:lnTo>
                  <a:lnTo>
                    <a:pt x="50292" y="88392"/>
                  </a:lnTo>
                  <a:lnTo>
                    <a:pt x="47244" y="80772"/>
                  </a:lnTo>
                  <a:lnTo>
                    <a:pt x="45720" y="74676"/>
                  </a:lnTo>
                  <a:lnTo>
                    <a:pt x="47244" y="68580"/>
                  </a:lnTo>
                  <a:lnTo>
                    <a:pt x="54864" y="53340"/>
                  </a:lnTo>
                  <a:lnTo>
                    <a:pt x="59436" y="50292"/>
                  </a:lnTo>
                  <a:lnTo>
                    <a:pt x="65532" y="47244"/>
                  </a:lnTo>
                  <a:lnTo>
                    <a:pt x="73152" y="45720"/>
                  </a:lnTo>
                  <a:lnTo>
                    <a:pt x="80759" y="45720"/>
                  </a:lnTo>
                  <a:lnTo>
                    <a:pt x="86855" y="47244"/>
                  </a:lnTo>
                  <a:lnTo>
                    <a:pt x="92951" y="50292"/>
                  </a:lnTo>
                  <a:lnTo>
                    <a:pt x="100571" y="53340"/>
                  </a:lnTo>
                  <a:lnTo>
                    <a:pt x="103619" y="62484"/>
                  </a:lnTo>
                  <a:lnTo>
                    <a:pt x="106667" y="68580"/>
                  </a:lnTo>
                  <a:lnTo>
                    <a:pt x="106667" y="74676"/>
                  </a:lnTo>
                </a:path>
                <a:path w="151129" h="152400">
                  <a:moveTo>
                    <a:pt x="150863" y="76200"/>
                  </a:moveTo>
                  <a:lnTo>
                    <a:pt x="149339" y="86868"/>
                  </a:lnTo>
                  <a:lnTo>
                    <a:pt x="147815" y="99060"/>
                  </a:lnTo>
                  <a:lnTo>
                    <a:pt x="143243" y="109728"/>
                  </a:lnTo>
                  <a:lnTo>
                    <a:pt x="137147" y="118859"/>
                  </a:lnTo>
                  <a:lnTo>
                    <a:pt x="128003" y="128003"/>
                  </a:lnTo>
                  <a:lnTo>
                    <a:pt x="120383" y="138671"/>
                  </a:lnTo>
                  <a:lnTo>
                    <a:pt x="99047" y="147815"/>
                  </a:lnTo>
                  <a:lnTo>
                    <a:pt x="86855" y="150863"/>
                  </a:lnTo>
                  <a:lnTo>
                    <a:pt x="74676" y="152387"/>
                  </a:lnTo>
                  <a:lnTo>
                    <a:pt x="62484" y="150863"/>
                  </a:lnTo>
                  <a:lnTo>
                    <a:pt x="51816" y="147815"/>
                  </a:lnTo>
                  <a:lnTo>
                    <a:pt x="41148" y="143243"/>
                  </a:lnTo>
                  <a:lnTo>
                    <a:pt x="28956" y="138671"/>
                  </a:lnTo>
                  <a:lnTo>
                    <a:pt x="21336" y="128003"/>
                  </a:lnTo>
                  <a:lnTo>
                    <a:pt x="13716" y="118859"/>
                  </a:lnTo>
                  <a:lnTo>
                    <a:pt x="7620" y="109728"/>
                  </a:lnTo>
                  <a:lnTo>
                    <a:pt x="3048" y="99060"/>
                  </a:lnTo>
                  <a:lnTo>
                    <a:pt x="0" y="86868"/>
                  </a:lnTo>
                  <a:lnTo>
                    <a:pt x="0" y="64008"/>
                  </a:lnTo>
                  <a:lnTo>
                    <a:pt x="21336" y="21336"/>
                  </a:lnTo>
                  <a:lnTo>
                    <a:pt x="62484" y="1524"/>
                  </a:lnTo>
                  <a:lnTo>
                    <a:pt x="74676" y="0"/>
                  </a:lnTo>
                  <a:lnTo>
                    <a:pt x="86855" y="1524"/>
                  </a:lnTo>
                  <a:lnTo>
                    <a:pt x="99047" y="3048"/>
                  </a:lnTo>
                  <a:lnTo>
                    <a:pt x="137147" y="30480"/>
                  </a:lnTo>
                  <a:lnTo>
                    <a:pt x="147815" y="51816"/>
                  </a:lnTo>
                  <a:lnTo>
                    <a:pt x="150863" y="76200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304950" y="4111409"/>
              <a:ext cx="4276090" cy="969644"/>
            </a:xfrm>
            <a:custGeom>
              <a:avLst/>
              <a:gdLst/>
              <a:ahLst/>
              <a:cxnLst/>
              <a:rect l="l" t="t" r="r" b="b"/>
              <a:pathLst>
                <a:path w="4276090" h="969645">
                  <a:moveTo>
                    <a:pt x="0" y="21336"/>
                  </a:moveTo>
                  <a:lnTo>
                    <a:pt x="0" y="903655"/>
                  </a:lnTo>
                </a:path>
                <a:path w="4276090" h="969645">
                  <a:moveTo>
                    <a:pt x="321538" y="21336"/>
                  </a:moveTo>
                  <a:lnTo>
                    <a:pt x="321538" y="903655"/>
                  </a:lnTo>
                </a:path>
                <a:path w="4276090" h="969645">
                  <a:moveTo>
                    <a:pt x="2575344" y="956983"/>
                  </a:moveTo>
                  <a:lnTo>
                    <a:pt x="2575344" y="614121"/>
                  </a:lnTo>
                </a:path>
                <a:path w="4276090" h="969645">
                  <a:moveTo>
                    <a:pt x="2797835" y="956983"/>
                  </a:moveTo>
                  <a:lnTo>
                    <a:pt x="2799359" y="525729"/>
                  </a:lnTo>
                </a:path>
                <a:path w="4276090" h="969645">
                  <a:moveTo>
                    <a:pt x="3026410" y="1524"/>
                  </a:moveTo>
                  <a:lnTo>
                    <a:pt x="3027934" y="891463"/>
                  </a:lnTo>
                </a:path>
                <a:path w="4276090" h="969645">
                  <a:moveTo>
                    <a:pt x="3308324" y="891463"/>
                  </a:moveTo>
                  <a:lnTo>
                    <a:pt x="3309848" y="4572"/>
                  </a:lnTo>
                </a:path>
                <a:path w="4276090" h="969645">
                  <a:moveTo>
                    <a:pt x="3514051" y="892987"/>
                  </a:moveTo>
                  <a:lnTo>
                    <a:pt x="3515575" y="518109"/>
                  </a:lnTo>
                </a:path>
                <a:path w="4276090" h="969645">
                  <a:moveTo>
                    <a:pt x="3715207" y="891463"/>
                  </a:moveTo>
                  <a:lnTo>
                    <a:pt x="3716731" y="0"/>
                  </a:lnTo>
                </a:path>
                <a:path w="4276090" h="969645">
                  <a:moveTo>
                    <a:pt x="4225696" y="967651"/>
                  </a:moveTo>
                  <a:lnTo>
                    <a:pt x="4275988" y="969175"/>
                  </a:lnTo>
                </a:path>
              </a:pathLst>
            </a:custGeom>
            <a:ln w="191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 txBox="1"/>
          <p:nvPr/>
        </p:nvSpPr>
        <p:spPr>
          <a:xfrm>
            <a:off x="2468676" y="3788769"/>
            <a:ext cx="187325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2461056" y="5138919"/>
            <a:ext cx="184150" cy="168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Arial"/>
                <a:cs typeface="Arial"/>
              </a:rPr>
              <a:t>PE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2455341" y="3969549"/>
            <a:ext cx="160655" cy="1184910"/>
            <a:chOff x="2455341" y="3969549"/>
            <a:chExt cx="160655" cy="1184910"/>
          </a:xfrm>
        </p:grpSpPr>
        <p:pic>
          <p:nvPicPr>
            <p:cNvPr id="92" name="object 9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55341" y="3969549"/>
              <a:ext cx="151142" cy="149618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55341" y="4995113"/>
              <a:ext cx="160286" cy="158762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2533192" y="4112932"/>
              <a:ext cx="0" cy="885825"/>
            </a:xfrm>
            <a:custGeom>
              <a:avLst/>
              <a:gdLst/>
              <a:ahLst/>
              <a:cxnLst/>
              <a:rect l="l" t="t" r="r" b="b"/>
              <a:pathLst>
                <a:path w="0" h="885825">
                  <a:moveTo>
                    <a:pt x="0" y="0"/>
                  </a:moveTo>
                  <a:lnTo>
                    <a:pt x="0" y="885367"/>
                  </a:lnTo>
                </a:path>
              </a:pathLst>
            </a:custGeom>
            <a:ln w="1911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 txBox="1"/>
          <p:nvPr/>
        </p:nvSpPr>
        <p:spPr>
          <a:xfrm>
            <a:off x="875723" y="6579080"/>
            <a:ext cx="6166485" cy="2033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4201795" marR="1870075" indent="5715">
              <a:lnSpc>
                <a:spcPct val="120000"/>
              </a:lnSpc>
              <a:spcBef>
                <a:spcPts val="100"/>
              </a:spcBef>
            </a:pPr>
            <a:r>
              <a:rPr dirty="0" sz="950" spc="-50">
                <a:latin typeface="Arial"/>
                <a:cs typeface="Arial"/>
              </a:rPr>
              <a:t>A</a:t>
            </a:r>
            <a:r>
              <a:rPr dirty="0" sz="950" spc="-25">
                <a:latin typeface="Times New Roman"/>
                <a:cs typeface="Times New Roman"/>
              </a:rPr>
              <a:t> </a:t>
            </a:r>
            <a:r>
              <a:rPr dirty="0" baseline="5847" sz="1425" spc="-37">
                <a:latin typeface="Arial"/>
                <a:cs typeface="Arial"/>
              </a:rPr>
              <a:t>I</a:t>
            </a:r>
            <a:r>
              <a:rPr dirty="0" sz="600" spc="-25"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1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6.4.1.2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medición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nominal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rotórica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Arial"/>
              <a:cs typeface="Arial"/>
            </a:endParaRPr>
          </a:p>
          <a:p>
            <a:pPr marL="253365" indent="-228600">
              <a:lnSpc>
                <a:spcPct val="100000"/>
              </a:lnSpc>
              <a:buSzPct val="110000"/>
              <a:buFont typeface="Symbol"/>
              <a:buChar char=""/>
              <a:tabLst>
                <a:tab pos="253365" algn="l"/>
                <a:tab pos="2540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52095" marR="22542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53365" algn="l"/>
                <a:tab pos="2540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  <a:p>
            <a:pPr marL="252095" marR="177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53365" algn="l"/>
                <a:tab pos="2540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tercambie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533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53365" algn="l"/>
                <a:tab pos="2540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64546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6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65291" y="1240837"/>
            <a:ext cx="6276340" cy="279908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530225" marR="81915" indent="-227329">
              <a:lnSpc>
                <a:spcPts val="1300"/>
              </a:lnSpc>
              <a:spcBef>
                <a:spcPts val="155"/>
              </a:spcBef>
              <a:buSzPct val="120000"/>
              <a:buChar char="-"/>
              <a:tabLst>
                <a:tab pos="531495" algn="l"/>
                <a:tab pos="5321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530225" marR="520065" indent="-227329">
              <a:lnSpc>
                <a:spcPct val="103899"/>
              </a:lnSpc>
              <a:spcBef>
                <a:spcPts val="75"/>
              </a:spcBef>
              <a:buSzPct val="120000"/>
              <a:buChar char="-"/>
              <a:tabLst>
                <a:tab pos="531495" algn="l"/>
                <a:tab pos="5321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(1800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531495" indent="-229235">
              <a:lnSpc>
                <a:spcPct val="100000"/>
              </a:lnSpc>
              <a:spcBef>
                <a:spcPts val="195"/>
              </a:spcBef>
              <a:buSzPct val="120000"/>
              <a:buChar char="-"/>
              <a:tabLst>
                <a:tab pos="531495" algn="l"/>
                <a:tab pos="5321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marL="531495" indent="-229235">
              <a:lnSpc>
                <a:spcPct val="100000"/>
              </a:lnSpc>
              <a:spcBef>
                <a:spcPts val="155"/>
              </a:spcBef>
              <a:buSzPct val="120000"/>
              <a:buChar char="-"/>
              <a:tabLst>
                <a:tab pos="531495" algn="l"/>
                <a:tab pos="5321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59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302895" marR="1879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Compare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ajústela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tenciómetro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302895" marR="18415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302895" marR="12192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corrija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teórico).</a:t>
            </a:r>
            <a:endParaRPr sz="1000">
              <a:latin typeface="Arial"/>
              <a:cs typeface="Arial"/>
            </a:endParaRPr>
          </a:p>
          <a:p>
            <a:pPr marL="302895" marR="812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Frene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reduciendo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adopte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68" y="4112932"/>
            <a:ext cx="1649095" cy="273050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3391" y="4458332"/>
            <a:ext cx="26587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rotórica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82268" y="4708765"/>
            <a:ext cx="1649095" cy="273050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3391" y="5054165"/>
            <a:ext cx="326262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2268" y="5304599"/>
            <a:ext cx="1649095" cy="273050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8791" y="5616474"/>
            <a:ext cx="5357495" cy="416559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59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10">
                <a:latin typeface="Arial"/>
                <a:cs typeface="Arial"/>
              </a:rPr>
              <a:t>Utilizando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fórmulas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55848" y="6322031"/>
            <a:ext cx="17246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giratorio: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067231" y="6691324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 h="0">
                <a:moveTo>
                  <a:pt x="0" y="0"/>
                </a:moveTo>
                <a:lnTo>
                  <a:pt x="144764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101761" y="6683885"/>
            <a:ext cx="9525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p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48801" y="6674149"/>
            <a:ext cx="635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 i="1">
                <a:latin typeface="Times New Roman"/>
                <a:cs typeface="Times New Roman"/>
              </a:rPr>
              <a:t>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53305" y="6575697"/>
            <a:ext cx="78740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100" i="1">
                <a:latin typeface="Times New Roman"/>
                <a:cs typeface="Times New Roman"/>
              </a:rPr>
              <a:t>n</a:t>
            </a:r>
            <a:r>
              <a:rPr dirty="0" sz="1100" spc="480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330">
                <a:latin typeface="Times New Roman"/>
                <a:cs typeface="Times New Roman"/>
              </a:rPr>
              <a:t> </a:t>
            </a:r>
            <a:r>
              <a:rPr dirty="0" baseline="35353" sz="1650" i="1">
                <a:latin typeface="Times New Roman"/>
                <a:cs typeface="Times New Roman"/>
              </a:rPr>
              <a:t>f</a:t>
            </a:r>
            <a:r>
              <a:rPr dirty="0" baseline="41666" sz="900" i="1">
                <a:latin typeface="Times New Roman"/>
                <a:cs typeface="Times New Roman"/>
              </a:rPr>
              <a:t>1</a:t>
            </a:r>
            <a:r>
              <a:rPr dirty="0" baseline="41666" sz="900" spc="3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Symbol"/>
                <a:cs typeface="Symbol"/>
              </a:rPr>
              <a:t></a:t>
            </a:r>
            <a:r>
              <a:rPr dirty="0" sz="1100" spc="-175">
                <a:latin typeface="Times New Roman"/>
                <a:cs typeface="Times New Roman"/>
              </a:rPr>
              <a:t> </a:t>
            </a:r>
            <a:r>
              <a:rPr dirty="0" sz="1100" spc="-10" i="1">
                <a:latin typeface="Times New Roman"/>
                <a:cs typeface="Times New Roman"/>
              </a:rPr>
              <a:t>60</a:t>
            </a:r>
            <a:r>
              <a:rPr dirty="0" sz="1100" spc="-85">
                <a:latin typeface="Times New Roman"/>
                <a:cs typeface="Times New Roman"/>
              </a:rPr>
              <a:t> </a:t>
            </a:r>
            <a:r>
              <a:rPr dirty="0" sz="1100" spc="-50" i="1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30443" y="6892856"/>
            <a:ext cx="1605915" cy="4064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dirty="0" sz="1000" i="1">
                <a:latin typeface="Times New Roman"/>
                <a:cs typeface="Times New Roman"/>
              </a:rPr>
              <a:t>f</a:t>
            </a:r>
            <a:r>
              <a:rPr dirty="0" baseline="-12820" sz="975" i="1">
                <a:latin typeface="Times New Roman"/>
                <a:cs typeface="Times New Roman"/>
              </a:rPr>
              <a:t>1</a:t>
            </a:r>
            <a:r>
              <a:rPr dirty="0" baseline="-12820" sz="975" spc="97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frecuencia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red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polos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82268" y="7448689"/>
            <a:ext cx="1649095" cy="273050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30448" y="7805680"/>
            <a:ext cx="1871980" cy="45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42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mayor):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desenganche: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1080949" y="8457488"/>
            <a:ext cx="428625" cy="0"/>
          </a:xfrm>
          <a:custGeom>
            <a:avLst/>
            <a:gdLst/>
            <a:ahLst/>
            <a:cxnLst/>
            <a:rect l="l" t="t" r="r" b="b"/>
            <a:pathLst>
              <a:path w="428625" h="0">
                <a:moveTo>
                  <a:pt x="0" y="0"/>
                </a:moveTo>
                <a:lnTo>
                  <a:pt x="428204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1290726" y="8548604"/>
            <a:ext cx="6350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" i="1">
                <a:latin typeface="Times New Roman"/>
                <a:cs typeface="Times New Roman"/>
              </a:rPr>
              <a:t>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30085" y="8250583"/>
            <a:ext cx="58420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-35353" sz="1650">
                <a:latin typeface="Symbol"/>
                <a:cs typeface="Symbol"/>
              </a:rPr>
              <a:t></a:t>
            </a:r>
            <a:r>
              <a:rPr dirty="0" baseline="-35353" sz="1650" spc="135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n</a:t>
            </a:r>
            <a:r>
              <a:rPr dirty="0" baseline="-27777" sz="900" i="1">
                <a:latin typeface="Times New Roman"/>
                <a:cs typeface="Times New Roman"/>
              </a:rPr>
              <a:t>0</a:t>
            </a:r>
            <a:r>
              <a:rPr dirty="0" baseline="-27777" sz="900" spc="3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Symbol"/>
                <a:cs typeface="Symbol"/>
              </a:rPr>
              <a:t>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25" i="1">
                <a:latin typeface="Times New Roman"/>
                <a:cs typeface="Times New Roman"/>
              </a:rPr>
              <a:t>n</a:t>
            </a:r>
            <a:r>
              <a:rPr dirty="0" baseline="-27777" sz="900" spc="-37" i="1">
                <a:latin typeface="Times New Roman"/>
                <a:cs typeface="Times New Roman"/>
              </a:rPr>
              <a:t>K</a:t>
            </a:r>
            <a:endParaRPr baseline="-27777" sz="9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44233" y="8440407"/>
            <a:ext cx="7620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" i="1">
                <a:latin typeface="Times New Roman"/>
                <a:cs typeface="Times New Roman"/>
              </a:rPr>
              <a:t>K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220628" y="8450216"/>
            <a:ext cx="9525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81758" y="8342019"/>
            <a:ext cx="8001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82268" y="8679979"/>
            <a:ext cx="1649095" cy="273050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</a:t>
            </a:r>
            <a:r>
              <a:rPr dirty="0" baseline="-12820" sz="975">
                <a:latin typeface="Arial"/>
                <a:cs typeface="Arial"/>
              </a:rPr>
              <a:t>K</a:t>
            </a:r>
            <a:r>
              <a:rPr dirty="0" baseline="-12820" sz="975" spc="157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30448" y="9101579"/>
            <a:ext cx="1019810" cy="476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rotórica: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</a:pPr>
            <a:r>
              <a:rPr dirty="0" baseline="13888" sz="1500" spc="-15" i="1">
                <a:latin typeface="Times New Roman"/>
                <a:cs typeface="Times New Roman"/>
              </a:rPr>
              <a:t>U</a:t>
            </a:r>
            <a:r>
              <a:rPr dirty="0" baseline="13888" sz="1500" spc="-209">
                <a:latin typeface="Times New Roman"/>
                <a:cs typeface="Times New Roman"/>
              </a:rPr>
              <a:t> </a:t>
            </a:r>
            <a:r>
              <a:rPr dirty="0" sz="600" i="1">
                <a:latin typeface="Times New Roman"/>
                <a:cs typeface="Times New Roman"/>
              </a:rPr>
              <a:t>2</a:t>
            </a:r>
            <a:r>
              <a:rPr dirty="0" sz="600" spc="260">
                <a:latin typeface="Times New Roman"/>
                <a:cs typeface="Times New Roman"/>
              </a:rPr>
              <a:t> </a:t>
            </a:r>
            <a:r>
              <a:rPr dirty="0" baseline="13888" sz="1500">
                <a:latin typeface="Symbol"/>
                <a:cs typeface="Symbol"/>
              </a:rPr>
              <a:t></a:t>
            </a:r>
            <a:r>
              <a:rPr dirty="0" baseline="13888" sz="1500" spc="52">
                <a:latin typeface="Times New Roman"/>
                <a:cs typeface="Times New Roman"/>
              </a:rPr>
              <a:t> </a:t>
            </a:r>
            <a:r>
              <a:rPr dirty="0" baseline="13888" sz="1500" i="1">
                <a:latin typeface="Times New Roman"/>
                <a:cs typeface="Times New Roman"/>
              </a:rPr>
              <a:t>s</a:t>
            </a:r>
            <a:r>
              <a:rPr dirty="0" sz="600" i="1">
                <a:latin typeface="Times New Roman"/>
                <a:cs typeface="Times New Roman"/>
              </a:rPr>
              <a:t>K</a:t>
            </a:r>
            <a:r>
              <a:rPr dirty="0" sz="600" spc="200">
                <a:latin typeface="Times New Roman"/>
                <a:cs typeface="Times New Roman"/>
              </a:rPr>
              <a:t> </a:t>
            </a:r>
            <a:r>
              <a:rPr dirty="0" baseline="13888" sz="1500">
                <a:latin typeface="Symbol"/>
                <a:cs typeface="Symbol"/>
              </a:rPr>
              <a:t></a:t>
            </a:r>
            <a:r>
              <a:rPr dirty="0" baseline="13888" sz="1500" i="1">
                <a:latin typeface="Times New Roman"/>
                <a:cs typeface="Times New Roman"/>
              </a:rPr>
              <a:t>U</a:t>
            </a:r>
            <a:r>
              <a:rPr dirty="0" baseline="13888" sz="1500" spc="-179">
                <a:latin typeface="Times New Roman"/>
                <a:cs typeface="Times New Roman"/>
              </a:rPr>
              <a:t> </a:t>
            </a:r>
            <a:r>
              <a:rPr dirty="0" sz="600" spc="-10" i="1">
                <a:latin typeface="Times New Roman"/>
                <a:cs typeface="Times New Roman"/>
              </a:rPr>
              <a:t>2</a:t>
            </a:r>
            <a:r>
              <a:rPr dirty="0" sz="600" spc="-60">
                <a:latin typeface="Times New Roman"/>
                <a:cs typeface="Times New Roman"/>
              </a:rPr>
              <a:t> </a:t>
            </a:r>
            <a:r>
              <a:rPr dirty="0" sz="600" spc="-10" i="1">
                <a:latin typeface="Times New Roman"/>
                <a:cs typeface="Times New Roman"/>
              </a:rPr>
              <a:t>reposo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066210" y="6255501"/>
            <a:ext cx="164909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039793" y="6677098"/>
            <a:ext cx="18815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4611751" y="7047903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 h="0">
                <a:moveTo>
                  <a:pt x="0" y="0"/>
                </a:moveTo>
                <a:lnTo>
                  <a:pt x="179819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4695063" y="7139019"/>
            <a:ext cx="6350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" i="1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154082" y="7030820"/>
            <a:ext cx="6350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" i="1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634103" y="7040630"/>
            <a:ext cx="71755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 i="1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041806" y="6932437"/>
            <a:ext cx="76200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100" i="1">
                <a:latin typeface="Times New Roman"/>
                <a:cs typeface="Times New Roman"/>
              </a:rPr>
              <a:t>R</a:t>
            </a:r>
            <a:r>
              <a:rPr dirty="0" sz="1100" spc="459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20" i="1">
                <a:latin typeface="Times New Roman"/>
                <a:cs typeface="Times New Roman"/>
              </a:rPr>
              <a:t>0,5</a:t>
            </a:r>
            <a:r>
              <a:rPr dirty="0" sz="1100" spc="-114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Symbol"/>
                <a:cs typeface="Symbol"/>
              </a:rPr>
              <a:t></a:t>
            </a:r>
            <a:r>
              <a:rPr dirty="0" sz="1100" spc="-120">
                <a:latin typeface="Times New Roman"/>
                <a:cs typeface="Times New Roman"/>
              </a:rPr>
              <a:t> </a:t>
            </a:r>
            <a:r>
              <a:rPr dirty="0" baseline="35353" sz="1650" spc="-15" i="1">
                <a:latin typeface="Times New Roman"/>
                <a:cs typeface="Times New Roman"/>
              </a:rPr>
              <a:t>U</a:t>
            </a:r>
            <a:r>
              <a:rPr dirty="0" baseline="35353" sz="1650" spc="-209">
                <a:latin typeface="Times New Roman"/>
                <a:cs typeface="Times New Roman"/>
              </a:rPr>
              <a:t> </a:t>
            </a:r>
            <a:r>
              <a:rPr dirty="0" baseline="41666" sz="900" spc="-75" i="1">
                <a:latin typeface="Times New Roman"/>
                <a:cs typeface="Times New Roman"/>
              </a:rPr>
              <a:t>2</a:t>
            </a:r>
            <a:endParaRPr baseline="41666" sz="9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066210" y="7270394"/>
            <a:ext cx="164909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2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039793" y="7691994"/>
            <a:ext cx="195961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4815954" y="8061287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579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4731642" y="7936163"/>
            <a:ext cx="793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Symbol"/>
                <a:cs typeface="Symbol"/>
              </a:rPr>
              <a:t>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816976" y="8055032"/>
            <a:ext cx="800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731642" y="7856927"/>
            <a:ext cx="52578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9105" algn="l"/>
              </a:tabLst>
            </a:pPr>
            <a:r>
              <a:rPr dirty="0" baseline="5050" sz="1650">
                <a:latin typeface="Symbol"/>
                <a:cs typeface="Symbol"/>
              </a:rPr>
              <a:t></a:t>
            </a:r>
            <a:r>
              <a:rPr dirty="0" baseline="5050" sz="1650" spc="375">
                <a:latin typeface="Times New Roman"/>
                <a:cs typeface="Times New Roman"/>
              </a:rPr>
              <a:t> </a:t>
            </a:r>
            <a:r>
              <a:rPr dirty="0" sz="1100" spc="-50" i="1">
                <a:latin typeface="Times New Roman"/>
                <a:cs typeface="Times New Roman"/>
              </a:rPr>
              <a:t>1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baseline="5050" sz="1650" spc="-75">
                <a:latin typeface="Symbol"/>
                <a:cs typeface="Symbol"/>
              </a:rPr>
              <a:t></a:t>
            </a:r>
            <a:endParaRPr baseline="5050" sz="165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067235" y="7945306"/>
            <a:ext cx="11899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280" algn="l"/>
                <a:tab pos="949325" algn="l"/>
              </a:tabLst>
            </a:pPr>
            <a:r>
              <a:rPr dirty="0" sz="1100" spc="-50" i="1">
                <a:latin typeface="Times New Roman"/>
                <a:cs typeface="Times New Roman"/>
              </a:rPr>
              <a:t>R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R</a:t>
            </a:r>
            <a:r>
              <a:rPr dirty="0" sz="1100" spc="40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Symbol"/>
                <a:cs typeface="Symbol"/>
              </a:rPr>
              <a:t>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sz="1100">
                <a:latin typeface="Symbol"/>
                <a:cs typeface="Symbol"/>
              </a:rPr>
              <a:t>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 spc="-25" i="1">
                <a:latin typeface="Times New Roman"/>
                <a:cs typeface="Times New Roman"/>
              </a:rPr>
              <a:t>1</a:t>
            </a:r>
            <a:r>
              <a:rPr dirty="0" baseline="2525" sz="1650" spc="-37">
                <a:latin typeface="Symbol"/>
                <a:cs typeface="Symbol"/>
              </a:rPr>
              <a:t></a:t>
            </a:r>
            <a:endParaRPr baseline="2525" sz="1650">
              <a:latin typeface="Symbol"/>
              <a:cs typeface="Symbo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731642" y="8091599"/>
            <a:ext cx="52578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9105" algn="l"/>
              </a:tabLst>
            </a:pPr>
            <a:r>
              <a:rPr dirty="0" sz="1100">
                <a:latin typeface="Symbol"/>
                <a:cs typeface="Symbol"/>
              </a:rPr>
              <a:t></a:t>
            </a:r>
            <a:r>
              <a:rPr dirty="0" sz="1100" spc="470">
                <a:latin typeface="Times New Roman"/>
                <a:cs typeface="Times New Roman"/>
              </a:rPr>
              <a:t> </a:t>
            </a:r>
            <a:r>
              <a:rPr dirty="0" sz="600" spc="-50" i="1">
                <a:latin typeface="Times New Roman"/>
                <a:cs typeface="Times New Roman"/>
              </a:rPr>
              <a:t>K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1100" spc="-50">
                <a:latin typeface="Symbol"/>
                <a:cs typeface="Symbol"/>
              </a:rPr>
              <a:t>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155577" y="8043931"/>
            <a:ext cx="49974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309" algn="l"/>
              </a:tabLst>
            </a:pPr>
            <a:r>
              <a:rPr dirty="0" sz="600" i="1">
                <a:latin typeface="Times New Roman"/>
                <a:cs typeface="Times New Roman"/>
              </a:rPr>
              <a:t>a</a:t>
            </a:r>
            <a:r>
              <a:rPr dirty="0" sz="600" spc="-25">
                <a:latin typeface="Times New Roman"/>
                <a:cs typeface="Times New Roman"/>
              </a:rPr>
              <a:t> </a:t>
            </a:r>
            <a:r>
              <a:rPr dirty="0" sz="600" spc="-25" i="1">
                <a:latin typeface="Times New Roman"/>
                <a:cs typeface="Times New Roman"/>
              </a:rPr>
              <a:t>máx</a:t>
            </a:r>
            <a:r>
              <a:rPr dirty="0" sz="600">
                <a:latin typeface="Times New Roman"/>
                <a:cs typeface="Times New Roman"/>
              </a:rPr>
              <a:t>	</a:t>
            </a:r>
            <a:r>
              <a:rPr dirty="0" sz="600" spc="-50" i="1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066210" y="8361488"/>
            <a:ext cx="1649095" cy="27305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104139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819"/>
              </a:spcBef>
            </a:pPr>
            <a:r>
              <a:rPr dirty="0" baseline="8333" sz="1500">
                <a:latin typeface="Arial"/>
                <a:cs typeface="Arial"/>
              </a:rPr>
              <a:t>R</a:t>
            </a:r>
            <a:r>
              <a:rPr dirty="0" sz="650">
                <a:latin typeface="Arial"/>
                <a:cs typeface="Arial"/>
              </a:rPr>
              <a:t>a</a:t>
            </a:r>
            <a:r>
              <a:rPr dirty="0" sz="65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máx</a:t>
            </a:r>
            <a:r>
              <a:rPr dirty="0" sz="650" spc="-5">
                <a:latin typeface="Times New Roman"/>
                <a:cs typeface="Times New Roman"/>
              </a:rPr>
              <a:t> </a:t>
            </a:r>
            <a:r>
              <a:rPr dirty="0" baseline="8333" sz="1500" spc="-89">
                <a:latin typeface="Arial"/>
                <a:cs typeface="Arial"/>
              </a:rPr>
              <a:t>=</a:t>
            </a:r>
            <a:endParaRPr baseline="8333"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6.4.2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Curvas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características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anillos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9523" y="1583956"/>
            <a:ext cx="6296025" cy="801052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3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01600" marR="93980">
              <a:lnSpc>
                <a:spcPct val="108000"/>
              </a:lnSpc>
              <a:spcBef>
                <a:spcPts val="204"/>
              </a:spcBef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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(cor-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mínimo,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baseline="6944" sz="1200">
                <a:latin typeface="Arial"/>
                <a:cs typeface="Arial"/>
              </a:rPr>
              <a:t>1</a:t>
            </a:r>
            <a:r>
              <a:rPr dirty="0" baseline="-5555" sz="1500">
                <a:latin typeface="Arial"/>
                <a:cs typeface="Arial"/>
              </a:rPr>
              <a:t>/</a:t>
            </a:r>
            <a:r>
              <a:rPr dirty="0" baseline="-6944" sz="1200">
                <a:latin typeface="Arial"/>
                <a:cs typeface="Arial"/>
              </a:rPr>
              <a:t>3</a:t>
            </a:r>
            <a:r>
              <a:rPr dirty="0" baseline="-6944" sz="1200" spc="60">
                <a:latin typeface="Times New Roman"/>
                <a:cs typeface="Times New Roman"/>
              </a:rPr>
              <a:t> </a:t>
            </a:r>
            <a:r>
              <a:rPr dirty="0" baseline="11111" sz="1500">
                <a:latin typeface="Arial"/>
                <a:cs typeface="Arial"/>
              </a:rPr>
              <a:t>.</a:t>
            </a:r>
            <a:r>
              <a:rPr dirty="0" baseline="11111" sz="1500" spc="-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-15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max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-15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max</a:t>
            </a:r>
            <a:r>
              <a:rPr dirty="0" sz="1000">
                <a:latin typeface="Arial"/>
                <a:cs typeface="Arial"/>
              </a:rPr>
              <a:t>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-22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máx</a:t>
            </a:r>
            <a:r>
              <a:rPr dirty="0" baseline="-12820" sz="975" spc="-3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6.4.1.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XY,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rapidez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exceso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motor.</a:t>
            </a:r>
            <a:endParaRPr sz="100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50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2708)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2750)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POWER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METER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1091)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</a:t>
            </a:r>
            <a:endParaRPr sz="100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900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6.4.2.1.</a:t>
            </a:r>
            <a:endParaRPr sz="1000">
              <a:latin typeface="Arial"/>
              <a:cs typeface="Arial"/>
            </a:endParaRPr>
          </a:p>
          <a:p>
            <a:pPr marL="328295" marR="18986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6.4.1.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328295" marR="16954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(+)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(-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establezca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(cortocircuito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detrás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rectificador).</a:t>
            </a:r>
            <a:endParaRPr sz="1000">
              <a:latin typeface="Arial"/>
              <a:cs typeface="Arial"/>
            </a:endParaRPr>
          </a:p>
          <a:p>
            <a:pPr marL="328295" marR="1457325" indent="-227329">
              <a:lnSpc>
                <a:spcPct val="133000"/>
              </a:lnSpc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55625" marR="15494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lvl="1" marL="555625" marR="105410" indent="-227329">
              <a:lnSpc>
                <a:spcPct val="105900"/>
              </a:lnSpc>
              <a:spcBef>
                <a:spcPts val="110"/>
              </a:spcBef>
              <a:buSzPct val="120000"/>
              <a:buChar char="-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lvl="1" marL="555625" marR="81280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lvl="1" marL="555625" marR="75565" indent="-227329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Desmonte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pequeño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(1,8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Symbol"/>
                <a:cs typeface="Symbol"/>
              </a:rPr>
              <a:t>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6.4.2.2.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describe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arriba.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-15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máx</a:t>
            </a:r>
            <a:r>
              <a:rPr dirty="0" baseline="-12820" sz="975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6.4.2.3.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describe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arriba.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6.4.2.4.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sistema.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-7">
                <a:latin typeface="Times New Roman"/>
                <a:cs typeface="Times New Roman"/>
              </a:rPr>
              <a:t> </a:t>
            </a:r>
            <a:r>
              <a:rPr dirty="0" baseline="-12820" sz="975">
                <a:latin typeface="Arial"/>
                <a:cs typeface="Arial"/>
              </a:rPr>
              <a:t>máx</a:t>
            </a:r>
            <a:r>
              <a:rPr dirty="0" baseline="-12820" sz="975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determinada.</a:t>
            </a:r>
            <a:endParaRPr sz="1000">
              <a:latin typeface="Arial"/>
              <a:cs typeface="Arial"/>
            </a:endParaRPr>
          </a:p>
          <a:p>
            <a:pPr marL="330200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sistema.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64546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6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546188" y="1255801"/>
            <a:ext cx="4807585" cy="1066800"/>
            <a:chOff x="546188" y="1255801"/>
            <a:chExt cx="4807585" cy="1066800"/>
          </a:xfrm>
        </p:grpSpPr>
        <p:sp>
          <p:nvSpPr>
            <p:cNvPr id="8" name="object 8" descr=""/>
            <p:cNvSpPr/>
            <p:nvPr/>
          </p:nvSpPr>
          <p:spPr>
            <a:xfrm>
              <a:off x="2818155" y="1261771"/>
              <a:ext cx="2531745" cy="1053465"/>
            </a:xfrm>
            <a:custGeom>
              <a:avLst/>
              <a:gdLst/>
              <a:ahLst/>
              <a:cxnLst/>
              <a:rect l="l" t="t" r="r" b="b"/>
              <a:pathLst>
                <a:path w="2531745" h="1053464">
                  <a:moveTo>
                    <a:pt x="0" y="1052993"/>
                  </a:moveTo>
                  <a:lnTo>
                    <a:pt x="2531148" y="1052993"/>
                  </a:lnTo>
                  <a:lnTo>
                    <a:pt x="2531148" y="0"/>
                  </a:lnTo>
                  <a:lnTo>
                    <a:pt x="0" y="0"/>
                  </a:lnTo>
                  <a:lnTo>
                    <a:pt x="0" y="1052993"/>
                  </a:lnTo>
                  <a:close/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50633" y="1260246"/>
              <a:ext cx="1617345" cy="1057910"/>
            </a:xfrm>
            <a:custGeom>
              <a:avLst/>
              <a:gdLst/>
              <a:ahLst/>
              <a:cxnLst/>
              <a:rect l="l" t="t" r="r" b="b"/>
              <a:pathLst>
                <a:path w="1617345" h="1057910">
                  <a:moveTo>
                    <a:pt x="0" y="1057567"/>
                  </a:moveTo>
                  <a:lnTo>
                    <a:pt x="1616824" y="1057567"/>
                  </a:lnTo>
                  <a:lnTo>
                    <a:pt x="1616824" y="0"/>
                  </a:lnTo>
                  <a:lnTo>
                    <a:pt x="0" y="0"/>
                  </a:lnTo>
                  <a:lnTo>
                    <a:pt x="0" y="1057567"/>
                  </a:lnTo>
                  <a:close/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243488" y="1961978"/>
            <a:ext cx="15621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9760" y="2466022"/>
            <a:ext cx="148526" cy="136347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675085" y="1366220"/>
            <a:ext cx="1419860" cy="368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33045" marR="5080" indent="-220979">
              <a:lnSpc>
                <a:spcPts val="1320"/>
              </a:lnSpc>
              <a:spcBef>
                <a:spcPts val="195"/>
              </a:spcBef>
            </a:pPr>
            <a:r>
              <a:rPr dirty="0" sz="1150">
                <a:latin typeface="Arial"/>
                <a:cs typeface="Arial"/>
              </a:rPr>
              <a:t>Dispositivo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de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control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(modelo</a:t>
            </a:r>
            <a:r>
              <a:rPr dirty="0" sz="1150" spc="8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2730)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3747" y="1946738"/>
            <a:ext cx="15430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407045" y="2145613"/>
            <a:ext cx="56515" cy="55244"/>
          </a:xfrm>
          <a:custGeom>
            <a:avLst/>
            <a:gdLst/>
            <a:ahLst/>
            <a:cxnLst/>
            <a:rect l="l" t="t" r="r" b="b"/>
            <a:pathLst>
              <a:path w="56515" h="55244">
                <a:moveTo>
                  <a:pt x="0" y="25895"/>
                </a:moveTo>
                <a:lnTo>
                  <a:pt x="0" y="31991"/>
                </a:lnTo>
                <a:lnTo>
                  <a:pt x="1524" y="35039"/>
                </a:lnTo>
                <a:lnTo>
                  <a:pt x="1524" y="36563"/>
                </a:lnTo>
                <a:lnTo>
                  <a:pt x="3048" y="41135"/>
                </a:lnTo>
                <a:lnTo>
                  <a:pt x="6096" y="44183"/>
                </a:lnTo>
                <a:lnTo>
                  <a:pt x="9144" y="45707"/>
                </a:lnTo>
                <a:lnTo>
                  <a:pt x="12192" y="48755"/>
                </a:lnTo>
                <a:lnTo>
                  <a:pt x="15240" y="50279"/>
                </a:lnTo>
                <a:lnTo>
                  <a:pt x="16764" y="53327"/>
                </a:lnTo>
                <a:lnTo>
                  <a:pt x="18288" y="53327"/>
                </a:lnTo>
                <a:lnTo>
                  <a:pt x="22860" y="54851"/>
                </a:lnTo>
                <a:lnTo>
                  <a:pt x="33528" y="54851"/>
                </a:lnTo>
                <a:lnTo>
                  <a:pt x="35052" y="53327"/>
                </a:lnTo>
                <a:lnTo>
                  <a:pt x="36576" y="53327"/>
                </a:lnTo>
                <a:lnTo>
                  <a:pt x="41148" y="48755"/>
                </a:lnTo>
                <a:lnTo>
                  <a:pt x="47244" y="45707"/>
                </a:lnTo>
                <a:lnTo>
                  <a:pt x="47244" y="44183"/>
                </a:lnTo>
                <a:lnTo>
                  <a:pt x="48768" y="42659"/>
                </a:lnTo>
                <a:lnTo>
                  <a:pt x="50292" y="41135"/>
                </a:lnTo>
                <a:lnTo>
                  <a:pt x="51816" y="36563"/>
                </a:lnTo>
                <a:lnTo>
                  <a:pt x="51816" y="35039"/>
                </a:lnTo>
                <a:lnTo>
                  <a:pt x="54864" y="31991"/>
                </a:lnTo>
                <a:lnTo>
                  <a:pt x="54864" y="30467"/>
                </a:lnTo>
                <a:lnTo>
                  <a:pt x="56388" y="25895"/>
                </a:lnTo>
                <a:lnTo>
                  <a:pt x="54864" y="24371"/>
                </a:lnTo>
                <a:lnTo>
                  <a:pt x="54864" y="22847"/>
                </a:lnTo>
                <a:lnTo>
                  <a:pt x="51816" y="19799"/>
                </a:lnTo>
                <a:lnTo>
                  <a:pt x="51816" y="16764"/>
                </a:lnTo>
                <a:lnTo>
                  <a:pt x="50292" y="13716"/>
                </a:lnTo>
                <a:lnTo>
                  <a:pt x="48768" y="12192"/>
                </a:lnTo>
                <a:lnTo>
                  <a:pt x="47244" y="9144"/>
                </a:lnTo>
                <a:lnTo>
                  <a:pt x="44196" y="7620"/>
                </a:lnTo>
                <a:lnTo>
                  <a:pt x="39624" y="3048"/>
                </a:lnTo>
                <a:lnTo>
                  <a:pt x="36576" y="1524"/>
                </a:lnTo>
                <a:lnTo>
                  <a:pt x="35052" y="0"/>
                </a:lnTo>
                <a:lnTo>
                  <a:pt x="18288" y="0"/>
                </a:lnTo>
                <a:lnTo>
                  <a:pt x="16764" y="1524"/>
                </a:lnTo>
                <a:lnTo>
                  <a:pt x="15240" y="3048"/>
                </a:lnTo>
                <a:lnTo>
                  <a:pt x="12192" y="4572"/>
                </a:lnTo>
                <a:lnTo>
                  <a:pt x="10668" y="7620"/>
                </a:lnTo>
                <a:lnTo>
                  <a:pt x="9144" y="9144"/>
                </a:lnTo>
                <a:lnTo>
                  <a:pt x="6096" y="9144"/>
                </a:lnTo>
                <a:lnTo>
                  <a:pt x="4572" y="12192"/>
                </a:lnTo>
                <a:lnTo>
                  <a:pt x="3048" y="13716"/>
                </a:lnTo>
                <a:lnTo>
                  <a:pt x="1524" y="16764"/>
                </a:lnTo>
                <a:lnTo>
                  <a:pt x="1524" y="19799"/>
                </a:lnTo>
                <a:lnTo>
                  <a:pt x="0" y="22847"/>
                </a:lnTo>
                <a:lnTo>
                  <a:pt x="0" y="25895"/>
                </a:lnTo>
              </a:path>
            </a:pathLst>
          </a:custGeom>
          <a:ln w="52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2980702" y="1364696"/>
            <a:ext cx="2179955" cy="37084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574675" marR="5080" indent="-562610">
              <a:lnSpc>
                <a:spcPts val="1330"/>
              </a:lnSpc>
              <a:spcBef>
                <a:spcPts val="190"/>
              </a:spcBef>
            </a:pPr>
            <a:r>
              <a:rPr dirty="0" sz="1150">
                <a:latin typeface="Arial"/>
                <a:cs typeface="Arial"/>
              </a:rPr>
              <a:t>Fuente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de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alimentación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universal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(modelo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2740.1)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39424" y="1937594"/>
            <a:ext cx="1384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L2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1213524" y="2145613"/>
            <a:ext cx="53340" cy="55244"/>
          </a:xfrm>
          <a:custGeom>
            <a:avLst/>
            <a:gdLst/>
            <a:ahLst/>
            <a:cxnLst/>
            <a:rect l="l" t="t" r="r" b="b"/>
            <a:pathLst>
              <a:path w="53340" h="55244">
                <a:moveTo>
                  <a:pt x="0" y="25895"/>
                </a:moveTo>
                <a:lnTo>
                  <a:pt x="0" y="31991"/>
                </a:lnTo>
                <a:lnTo>
                  <a:pt x="1522" y="35039"/>
                </a:lnTo>
                <a:lnTo>
                  <a:pt x="1522" y="36563"/>
                </a:lnTo>
                <a:lnTo>
                  <a:pt x="3046" y="41135"/>
                </a:lnTo>
                <a:lnTo>
                  <a:pt x="9142" y="47231"/>
                </a:lnTo>
                <a:lnTo>
                  <a:pt x="12189" y="48755"/>
                </a:lnTo>
                <a:lnTo>
                  <a:pt x="16762" y="53327"/>
                </a:lnTo>
                <a:lnTo>
                  <a:pt x="18286" y="53327"/>
                </a:lnTo>
                <a:lnTo>
                  <a:pt x="19809" y="54851"/>
                </a:lnTo>
                <a:lnTo>
                  <a:pt x="32002" y="54851"/>
                </a:lnTo>
                <a:lnTo>
                  <a:pt x="35049" y="53327"/>
                </a:lnTo>
                <a:lnTo>
                  <a:pt x="36562" y="53327"/>
                </a:lnTo>
                <a:lnTo>
                  <a:pt x="42659" y="47231"/>
                </a:lnTo>
                <a:lnTo>
                  <a:pt x="45706" y="45707"/>
                </a:lnTo>
                <a:lnTo>
                  <a:pt x="47228" y="44183"/>
                </a:lnTo>
                <a:lnTo>
                  <a:pt x="48756" y="42659"/>
                </a:lnTo>
                <a:lnTo>
                  <a:pt x="50279" y="41135"/>
                </a:lnTo>
                <a:lnTo>
                  <a:pt x="51802" y="36563"/>
                </a:lnTo>
                <a:lnTo>
                  <a:pt x="51802" y="35039"/>
                </a:lnTo>
                <a:lnTo>
                  <a:pt x="53326" y="31991"/>
                </a:lnTo>
                <a:lnTo>
                  <a:pt x="53326" y="22847"/>
                </a:lnTo>
                <a:lnTo>
                  <a:pt x="51802" y="19799"/>
                </a:lnTo>
                <a:lnTo>
                  <a:pt x="51802" y="16764"/>
                </a:lnTo>
                <a:lnTo>
                  <a:pt x="50279" y="13716"/>
                </a:lnTo>
                <a:lnTo>
                  <a:pt x="48756" y="12192"/>
                </a:lnTo>
                <a:lnTo>
                  <a:pt x="47228" y="9144"/>
                </a:lnTo>
                <a:lnTo>
                  <a:pt x="45706" y="9144"/>
                </a:lnTo>
                <a:lnTo>
                  <a:pt x="42659" y="7620"/>
                </a:lnTo>
                <a:lnTo>
                  <a:pt x="41136" y="4572"/>
                </a:lnTo>
                <a:lnTo>
                  <a:pt x="39608" y="3048"/>
                </a:lnTo>
                <a:lnTo>
                  <a:pt x="36562" y="1524"/>
                </a:lnTo>
                <a:lnTo>
                  <a:pt x="35049" y="0"/>
                </a:lnTo>
                <a:lnTo>
                  <a:pt x="18286" y="0"/>
                </a:lnTo>
                <a:lnTo>
                  <a:pt x="16762" y="1524"/>
                </a:lnTo>
                <a:lnTo>
                  <a:pt x="13712" y="3048"/>
                </a:lnTo>
                <a:lnTo>
                  <a:pt x="12189" y="4572"/>
                </a:lnTo>
                <a:lnTo>
                  <a:pt x="9142" y="7620"/>
                </a:lnTo>
                <a:lnTo>
                  <a:pt x="7620" y="9144"/>
                </a:lnTo>
                <a:lnTo>
                  <a:pt x="6092" y="9144"/>
                </a:lnTo>
                <a:lnTo>
                  <a:pt x="4569" y="12192"/>
                </a:lnTo>
                <a:lnTo>
                  <a:pt x="3046" y="13716"/>
                </a:lnTo>
                <a:lnTo>
                  <a:pt x="1522" y="16764"/>
                </a:lnTo>
                <a:lnTo>
                  <a:pt x="1522" y="19799"/>
                </a:lnTo>
                <a:lnTo>
                  <a:pt x="0" y="22847"/>
                </a:lnTo>
                <a:lnTo>
                  <a:pt x="0" y="25895"/>
                </a:lnTo>
              </a:path>
            </a:pathLst>
          </a:custGeom>
          <a:ln w="52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844232" y="6494453"/>
            <a:ext cx="1116330" cy="33528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31445" marR="5080" indent="-119380">
              <a:lnSpc>
                <a:spcPts val="1190"/>
              </a:lnSpc>
              <a:spcBef>
                <a:spcPts val="190"/>
              </a:spcBef>
            </a:pPr>
            <a:r>
              <a:rPr dirty="0" sz="1050">
                <a:latin typeface="Arial"/>
                <a:cs typeface="Arial"/>
              </a:rPr>
              <a:t>Unidad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Arial"/>
                <a:cs typeface="Arial"/>
              </a:rPr>
              <a:t>frenado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Arial"/>
                <a:cs typeface="Arial"/>
              </a:rPr>
              <a:t>(modelo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Arial"/>
                <a:cs typeface="Arial"/>
              </a:rPr>
              <a:t>2719)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37046" y="2088108"/>
            <a:ext cx="3789045" cy="4770755"/>
            <a:chOff x="537046" y="2088108"/>
            <a:chExt cx="3789045" cy="4770755"/>
          </a:xfrm>
        </p:grpSpPr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049" y="2088108"/>
              <a:ext cx="185087" cy="183578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707593" y="6077203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059" y="0"/>
                  </a:moveTo>
                  <a:lnTo>
                    <a:pt x="176773" y="0"/>
                  </a:lnTo>
                  <a:lnTo>
                    <a:pt x="160004" y="1524"/>
                  </a:lnTo>
                  <a:lnTo>
                    <a:pt x="109716" y="18288"/>
                  </a:lnTo>
                  <a:lnTo>
                    <a:pt x="67057" y="47244"/>
                  </a:lnTo>
                  <a:lnTo>
                    <a:pt x="53340" y="57899"/>
                  </a:lnTo>
                  <a:lnTo>
                    <a:pt x="41146" y="73139"/>
                  </a:lnTo>
                  <a:lnTo>
                    <a:pt x="33526" y="86855"/>
                  </a:lnTo>
                  <a:lnTo>
                    <a:pt x="22860" y="102095"/>
                  </a:lnTo>
                  <a:lnTo>
                    <a:pt x="15240" y="118859"/>
                  </a:lnTo>
                  <a:lnTo>
                    <a:pt x="10666" y="134099"/>
                  </a:lnTo>
                  <a:lnTo>
                    <a:pt x="4574" y="152387"/>
                  </a:lnTo>
                  <a:lnTo>
                    <a:pt x="1522" y="167627"/>
                  </a:lnTo>
                  <a:lnTo>
                    <a:pt x="0" y="185915"/>
                  </a:lnTo>
                  <a:lnTo>
                    <a:pt x="0" y="204190"/>
                  </a:lnTo>
                  <a:lnTo>
                    <a:pt x="1522" y="220954"/>
                  </a:lnTo>
                  <a:lnTo>
                    <a:pt x="4574" y="237718"/>
                  </a:lnTo>
                  <a:lnTo>
                    <a:pt x="10666" y="256006"/>
                  </a:lnTo>
                  <a:lnTo>
                    <a:pt x="15240" y="271246"/>
                  </a:lnTo>
                  <a:lnTo>
                    <a:pt x="22860" y="288010"/>
                  </a:lnTo>
                  <a:lnTo>
                    <a:pt x="33526" y="303250"/>
                  </a:lnTo>
                  <a:lnTo>
                    <a:pt x="41146" y="318490"/>
                  </a:lnTo>
                  <a:lnTo>
                    <a:pt x="94476" y="364197"/>
                  </a:lnTo>
                  <a:lnTo>
                    <a:pt x="141719" y="385533"/>
                  </a:lnTo>
                  <a:lnTo>
                    <a:pt x="176773" y="390105"/>
                  </a:lnTo>
                  <a:lnTo>
                    <a:pt x="213344" y="390105"/>
                  </a:lnTo>
                  <a:lnTo>
                    <a:pt x="230113" y="388581"/>
                  </a:lnTo>
                  <a:lnTo>
                    <a:pt x="248384" y="385533"/>
                  </a:lnTo>
                  <a:lnTo>
                    <a:pt x="265151" y="379437"/>
                  </a:lnTo>
                  <a:lnTo>
                    <a:pt x="281915" y="370293"/>
                  </a:lnTo>
                  <a:lnTo>
                    <a:pt x="297155" y="364197"/>
                  </a:lnTo>
                  <a:lnTo>
                    <a:pt x="309344" y="353529"/>
                  </a:lnTo>
                  <a:lnTo>
                    <a:pt x="323061" y="342874"/>
                  </a:lnTo>
                  <a:lnTo>
                    <a:pt x="338301" y="330682"/>
                  </a:lnTo>
                  <a:lnTo>
                    <a:pt x="348971" y="318490"/>
                  </a:lnTo>
                  <a:lnTo>
                    <a:pt x="359638" y="303250"/>
                  </a:lnTo>
                  <a:lnTo>
                    <a:pt x="367258" y="288010"/>
                  </a:lnTo>
                  <a:lnTo>
                    <a:pt x="374878" y="271246"/>
                  </a:lnTo>
                  <a:lnTo>
                    <a:pt x="382498" y="256006"/>
                  </a:lnTo>
                  <a:lnTo>
                    <a:pt x="387057" y="237718"/>
                  </a:lnTo>
                  <a:lnTo>
                    <a:pt x="388580" y="220954"/>
                  </a:lnTo>
                  <a:lnTo>
                    <a:pt x="390103" y="202666"/>
                  </a:lnTo>
                  <a:lnTo>
                    <a:pt x="390103" y="185915"/>
                  </a:lnTo>
                  <a:lnTo>
                    <a:pt x="388580" y="167627"/>
                  </a:lnTo>
                  <a:lnTo>
                    <a:pt x="387057" y="150863"/>
                  </a:lnTo>
                  <a:lnTo>
                    <a:pt x="382498" y="134099"/>
                  </a:lnTo>
                  <a:lnTo>
                    <a:pt x="374878" y="118859"/>
                  </a:lnTo>
                  <a:lnTo>
                    <a:pt x="367258" y="102095"/>
                  </a:lnTo>
                  <a:lnTo>
                    <a:pt x="359638" y="86855"/>
                  </a:lnTo>
                  <a:lnTo>
                    <a:pt x="348971" y="73139"/>
                  </a:lnTo>
                  <a:lnTo>
                    <a:pt x="335255" y="57899"/>
                  </a:lnTo>
                  <a:lnTo>
                    <a:pt x="323061" y="47244"/>
                  </a:lnTo>
                  <a:lnTo>
                    <a:pt x="309344" y="35052"/>
                  </a:lnTo>
                  <a:lnTo>
                    <a:pt x="295631" y="25908"/>
                  </a:lnTo>
                  <a:lnTo>
                    <a:pt x="278864" y="18288"/>
                  </a:lnTo>
                  <a:lnTo>
                    <a:pt x="263624" y="10668"/>
                  </a:lnTo>
                  <a:lnTo>
                    <a:pt x="245338" y="6096"/>
                  </a:lnTo>
                  <a:lnTo>
                    <a:pt x="230113" y="1524"/>
                  </a:lnTo>
                  <a:lnTo>
                    <a:pt x="213344" y="0"/>
                  </a:lnTo>
                  <a:lnTo>
                    <a:pt x="195059" y="0"/>
                  </a:lnTo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05306" y="6278346"/>
              <a:ext cx="373380" cy="6350"/>
            </a:xfrm>
            <a:custGeom>
              <a:avLst/>
              <a:gdLst/>
              <a:ahLst/>
              <a:cxnLst/>
              <a:rect l="l" t="t" r="r" b="b"/>
              <a:pathLst>
                <a:path w="373380" h="6350">
                  <a:moveTo>
                    <a:pt x="13716" y="0"/>
                  </a:moveTo>
                  <a:lnTo>
                    <a:pt x="3060" y="0"/>
                  </a:lnTo>
                  <a:lnTo>
                    <a:pt x="1536" y="0"/>
                  </a:lnTo>
                  <a:lnTo>
                    <a:pt x="0" y="1524"/>
                  </a:lnTo>
                  <a:lnTo>
                    <a:pt x="1536" y="6096"/>
                  </a:lnTo>
                  <a:lnTo>
                    <a:pt x="12204" y="6096"/>
                  </a:lnTo>
                  <a:lnTo>
                    <a:pt x="12204" y="3048"/>
                  </a:lnTo>
                  <a:lnTo>
                    <a:pt x="13716" y="1524"/>
                  </a:lnTo>
                  <a:lnTo>
                    <a:pt x="13716" y="0"/>
                  </a:lnTo>
                  <a:close/>
                </a:path>
                <a:path w="373380" h="6350">
                  <a:moveTo>
                    <a:pt x="35064" y="0"/>
                  </a:moveTo>
                  <a:lnTo>
                    <a:pt x="22860" y="0"/>
                  </a:lnTo>
                  <a:lnTo>
                    <a:pt x="21336" y="0"/>
                  </a:lnTo>
                  <a:lnTo>
                    <a:pt x="19824" y="1524"/>
                  </a:lnTo>
                  <a:lnTo>
                    <a:pt x="19824" y="3048"/>
                  </a:lnTo>
                  <a:lnTo>
                    <a:pt x="21336" y="6096"/>
                  </a:lnTo>
                  <a:lnTo>
                    <a:pt x="33540" y="6096"/>
                  </a:lnTo>
                  <a:lnTo>
                    <a:pt x="33540" y="3048"/>
                  </a:lnTo>
                  <a:lnTo>
                    <a:pt x="35064" y="1524"/>
                  </a:lnTo>
                  <a:lnTo>
                    <a:pt x="35064" y="0"/>
                  </a:lnTo>
                  <a:close/>
                </a:path>
                <a:path w="373380" h="6350">
                  <a:moveTo>
                    <a:pt x="56400" y="0"/>
                  </a:moveTo>
                  <a:lnTo>
                    <a:pt x="44196" y="0"/>
                  </a:lnTo>
                  <a:lnTo>
                    <a:pt x="42684" y="0"/>
                  </a:lnTo>
                  <a:lnTo>
                    <a:pt x="41160" y="1524"/>
                  </a:lnTo>
                  <a:lnTo>
                    <a:pt x="41160" y="3048"/>
                  </a:lnTo>
                  <a:lnTo>
                    <a:pt x="42684" y="6096"/>
                  </a:lnTo>
                  <a:lnTo>
                    <a:pt x="54876" y="6096"/>
                  </a:lnTo>
                  <a:lnTo>
                    <a:pt x="54876" y="3048"/>
                  </a:lnTo>
                  <a:lnTo>
                    <a:pt x="56400" y="1524"/>
                  </a:lnTo>
                  <a:lnTo>
                    <a:pt x="56400" y="0"/>
                  </a:lnTo>
                  <a:close/>
                </a:path>
                <a:path w="373380" h="6350">
                  <a:moveTo>
                    <a:pt x="77736" y="0"/>
                  </a:moveTo>
                  <a:lnTo>
                    <a:pt x="65544" y="0"/>
                  </a:lnTo>
                  <a:lnTo>
                    <a:pt x="64020" y="0"/>
                  </a:lnTo>
                  <a:lnTo>
                    <a:pt x="60960" y="1524"/>
                  </a:lnTo>
                  <a:lnTo>
                    <a:pt x="60960" y="3048"/>
                  </a:lnTo>
                  <a:lnTo>
                    <a:pt x="64020" y="6096"/>
                  </a:lnTo>
                  <a:lnTo>
                    <a:pt x="76200" y="6096"/>
                  </a:lnTo>
                  <a:lnTo>
                    <a:pt x="76200" y="3048"/>
                  </a:lnTo>
                  <a:lnTo>
                    <a:pt x="77736" y="1524"/>
                  </a:lnTo>
                  <a:lnTo>
                    <a:pt x="77736" y="0"/>
                  </a:lnTo>
                  <a:close/>
                </a:path>
                <a:path w="373380" h="6350">
                  <a:moveTo>
                    <a:pt x="99060" y="0"/>
                  </a:moveTo>
                  <a:lnTo>
                    <a:pt x="86880" y="0"/>
                  </a:lnTo>
                  <a:lnTo>
                    <a:pt x="83820" y="0"/>
                  </a:lnTo>
                  <a:lnTo>
                    <a:pt x="82296" y="1524"/>
                  </a:lnTo>
                  <a:lnTo>
                    <a:pt x="82296" y="3048"/>
                  </a:lnTo>
                  <a:lnTo>
                    <a:pt x="83820" y="6096"/>
                  </a:lnTo>
                  <a:lnTo>
                    <a:pt x="97536" y="6096"/>
                  </a:lnTo>
                  <a:lnTo>
                    <a:pt x="97536" y="3048"/>
                  </a:lnTo>
                  <a:lnTo>
                    <a:pt x="99060" y="1524"/>
                  </a:lnTo>
                  <a:lnTo>
                    <a:pt x="99060" y="0"/>
                  </a:lnTo>
                  <a:close/>
                </a:path>
                <a:path w="373380" h="6350">
                  <a:moveTo>
                    <a:pt x="120396" y="0"/>
                  </a:moveTo>
                  <a:lnTo>
                    <a:pt x="108216" y="0"/>
                  </a:lnTo>
                  <a:lnTo>
                    <a:pt x="105156" y="0"/>
                  </a:lnTo>
                  <a:lnTo>
                    <a:pt x="103644" y="1524"/>
                  </a:lnTo>
                  <a:lnTo>
                    <a:pt x="103644" y="3048"/>
                  </a:lnTo>
                  <a:lnTo>
                    <a:pt x="105156" y="6096"/>
                  </a:lnTo>
                  <a:lnTo>
                    <a:pt x="117360" y="6096"/>
                  </a:lnTo>
                  <a:lnTo>
                    <a:pt x="117360" y="3048"/>
                  </a:lnTo>
                  <a:lnTo>
                    <a:pt x="120396" y="1524"/>
                  </a:lnTo>
                  <a:lnTo>
                    <a:pt x="120396" y="0"/>
                  </a:lnTo>
                  <a:close/>
                </a:path>
                <a:path w="373380" h="6350">
                  <a:moveTo>
                    <a:pt x="140220" y="0"/>
                  </a:moveTo>
                  <a:lnTo>
                    <a:pt x="128016" y="0"/>
                  </a:lnTo>
                  <a:lnTo>
                    <a:pt x="126504" y="0"/>
                  </a:lnTo>
                  <a:lnTo>
                    <a:pt x="124980" y="1524"/>
                  </a:lnTo>
                  <a:lnTo>
                    <a:pt x="124980" y="3048"/>
                  </a:lnTo>
                  <a:lnTo>
                    <a:pt x="126504" y="6096"/>
                  </a:lnTo>
                  <a:lnTo>
                    <a:pt x="138696" y="6096"/>
                  </a:lnTo>
                  <a:lnTo>
                    <a:pt x="138696" y="3048"/>
                  </a:lnTo>
                  <a:lnTo>
                    <a:pt x="140220" y="1524"/>
                  </a:lnTo>
                  <a:lnTo>
                    <a:pt x="140220" y="0"/>
                  </a:lnTo>
                  <a:close/>
                </a:path>
                <a:path w="373380" h="6350">
                  <a:moveTo>
                    <a:pt x="161544" y="0"/>
                  </a:moveTo>
                  <a:lnTo>
                    <a:pt x="149352" y="0"/>
                  </a:lnTo>
                  <a:lnTo>
                    <a:pt x="147815" y="0"/>
                  </a:lnTo>
                  <a:lnTo>
                    <a:pt x="146304" y="1524"/>
                  </a:lnTo>
                  <a:lnTo>
                    <a:pt x="146304" y="3048"/>
                  </a:lnTo>
                  <a:lnTo>
                    <a:pt x="147815" y="6096"/>
                  </a:lnTo>
                  <a:lnTo>
                    <a:pt x="160020" y="6096"/>
                  </a:lnTo>
                  <a:lnTo>
                    <a:pt x="160020" y="3048"/>
                  </a:lnTo>
                  <a:lnTo>
                    <a:pt x="161544" y="1524"/>
                  </a:lnTo>
                  <a:lnTo>
                    <a:pt x="161544" y="0"/>
                  </a:lnTo>
                  <a:close/>
                </a:path>
                <a:path w="373380" h="6350">
                  <a:moveTo>
                    <a:pt x="182880" y="0"/>
                  </a:moveTo>
                  <a:lnTo>
                    <a:pt x="170688" y="0"/>
                  </a:lnTo>
                  <a:lnTo>
                    <a:pt x="169164" y="0"/>
                  </a:lnTo>
                  <a:lnTo>
                    <a:pt x="167640" y="1524"/>
                  </a:lnTo>
                  <a:lnTo>
                    <a:pt x="167640" y="3048"/>
                  </a:lnTo>
                  <a:lnTo>
                    <a:pt x="169164" y="6096"/>
                  </a:lnTo>
                  <a:lnTo>
                    <a:pt x="181356" y="6096"/>
                  </a:lnTo>
                  <a:lnTo>
                    <a:pt x="181356" y="3048"/>
                  </a:lnTo>
                  <a:lnTo>
                    <a:pt x="182880" y="1524"/>
                  </a:lnTo>
                  <a:lnTo>
                    <a:pt x="182880" y="0"/>
                  </a:lnTo>
                  <a:close/>
                </a:path>
                <a:path w="373380" h="6350">
                  <a:moveTo>
                    <a:pt x="204203" y="0"/>
                  </a:moveTo>
                  <a:lnTo>
                    <a:pt x="192024" y="0"/>
                  </a:lnTo>
                  <a:lnTo>
                    <a:pt x="190500" y="0"/>
                  </a:lnTo>
                  <a:lnTo>
                    <a:pt x="188976" y="1524"/>
                  </a:lnTo>
                  <a:lnTo>
                    <a:pt x="188976" y="3048"/>
                  </a:lnTo>
                  <a:lnTo>
                    <a:pt x="190500" y="6096"/>
                  </a:lnTo>
                  <a:lnTo>
                    <a:pt x="202692" y="6096"/>
                  </a:lnTo>
                  <a:lnTo>
                    <a:pt x="202692" y="3048"/>
                  </a:lnTo>
                  <a:lnTo>
                    <a:pt x="204203" y="1524"/>
                  </a:lnTo>
                  <a:lnTo>
                    <a:pt x="204203" y="0"/>
                  </a:lnTo>
                  <a:close/>
                </a:path>
                <a:path w="373380" h="6350">
                  <a:moveTo>
                    <a:pt x="225552" y="0"/>
                  </a:moveTo>
                  <a:lnTo>
                    <a:pt x="213360" y="0"/>
                  </a:lnTo>
                  <a:lnTo>
                    <a:pt x="211823" y="0"/>
                  </a:lnTo>
                  <a:lnTo>
                    <a:pt x="210312" y="1524"/>
                  </a:lnTo>
                  <a:lnTo>
                    <a:pt x="210312" y="3048"/>
                  </a:lnTo>
                  <a:lnTo>
                    <a:pt x="211823" y="6096"/>
                  </a:lnTo>
                  <a:lnTo>
                    <a:pt x="224028" y="6096"/>
                  </a:lnTo>
                  <a:lnTo>
                    <a:pt x="224028" y="3048"/>
                  </a:lnTo>
                  <a:lnTo>
                    <a:pt x="225552" y="1524"/>
                  </a:lnTo>
                  <a:lnTo>
                    <a:pt x="225552" y="0"/>
                  </a:lnTo>
                  <a:close/>
                </a:path>
                <a:path w="373380" h="6350">
                  <a:moveTo>
                    <a:pt x="246888" y="0"/>
                  </a:moveTo>
                  <a:lnTo>
                    <a:pt x="234683" y="0"/>
                  </a:lnTo>
                  <a:lnTo>
                    <a:pt x="233172" y="0"/>
                  </a:lnTo>
                  <a:lnTo>
                    <a:pt x="230124" y="1524"/>
                  </a:lnTo>
                  <a:lnTo>
                    <a:pt x="230124" y="3048"/>
                  </a:lnTo>
                  <a:lnTo>
                    <a:pt x="233172" y="6096"/>
                  </a:lnTo>
                  <a:lnTo>
                    <a:pt x="245364" y="6096"/>
                  </a:lnTo>
                  <a:lnTo>
                    <a:pt x="245364" y="3048"/>
                  </a:lnTo>
                  <a:lnTo>
                    <a:pt x="246888" y="1524"/>
                  </a:lnTo>
                  <a:lnTo>
                    <a:pt x="246888" y="0"/>
                  </a:lnTo>
                  <a:close/>
                </a:path>
                <a:path w="373380" h="6350">
                  <a:moveTo>
                    <a:pt x="268224" y="0"/>
                  </a:moveTo>
                  <a:lnTo>
                    <a:pt x="256032" y="0"/>
                  </a:lnTo>
                  <a:lnTo>
                    <a:pt x="254508" y="0"/>
                  </a:lnTo>
                  <a:lnTo>
                    <a:pt x="251460" y="1524"/>
                  </a:lnTo>
                  <a:lnTo>
                    <a:pt x="251460" y="3048"/>
                  </a:lnTo>
                  <a:lnTo>
                    <a:pt x="254508" y="6096"/>
                  </a:lnTo>
                  <a:lnTo>
                    <a:pt x="266700" y="6096"/>
                  </a:lnTo>
                  <a:lnTo>
                    <a:pt x="266700" y="3048"/>
                  </a:lnTo>
                  <a:lnTo>
                    <a:pt x="268224" y="1524"/>
                  </a:lnTo>
                  <a:lnTo>
                    <a:pt x="268224" y="0"/>
                  </a:lnTo>
                  <a:close/>
                </a:path>
                <a:path w="373380" h="6350">
                  <a:moveTo>
                    <a:pt x="289560" y="0"/>
                  </a:moveTo>
                  <a:lnTo>
                    <a:pt x="277368" y="0"/>
                  </a:lnTo>
                  <a:lnTo>
                    <a:pt x="274320" y="0"/>
                  </a:lnTo>
                  <a:lnTo>
                    <a:pt x="272783" y="1524"/>
                  </a:lnTo>
                  <a:lnTo>
                    <a:pt x="272783" y="3048"/>
                  </a:lnTo>
                  <a:lnTo>
                    <a:pt x="274320" y="6096"/>
                  </a:lnTo>
                  <a:lnTo>
                    <a:pt x="286512" y="6096"/>
                  </a:lnTo>
                  <a:lnTo>
                    <a:pt x="286512" y="3048"/>
                  </a:lnTo>
                  <a:lnTo>
                    <a:pt x="289560" y="1524"/>
                  </a:lnTo>
                  <a:lnTo>
                    <a:pt x="289560" y="0"/>
                  </a:lnTo>
                  <a:close/>
                </a:path>
                <a:path w="373380" h="6350">
                  <a:moveTo>
                    <a:pt x="310870" y="0"/>
                  </a:moveTo>
                  <a:lnTo>
                    <a:pt x="297167" y="0"/>
                  </a:lnTo>
                  <a:lnTo>
                    <a:pt x="295630" y="0"/>
                  </a:lnTo>
                  <a:lnTo>
                    <a:pt x="294119" y="1524"/>
                  </a:lnTo>
                  <a:lnTo>
                    <a:pt x="294119" y="3048"/>
                  </a:lnTo>
                  <a:lnTo>
                    <a:pt x="295630" y="6096"/>
                  </a:lnTo>
                  <a:lnTo>
                    <a:pt x="307835" y="6096"/>
                  </a:lnTo>
                  <a:lnTo>
                    <a:pt x="307835" y="3048"/>
                  </a:lnTo>
                  <a:lnTo>
                    <a:pt x="310870" y="1524"/>
                  </a:lnTo>
                  <a:lnTo>
                    <a:pt x="310870" y="0"/>
                  </a:lnTo>
                  <a:close/>
                </a:path>
                <a:path w="373380" h="6350">
                  <a:moveTo>
                    <a:pt x="330695" y="0"/>
                  </a:moveTo>
                  <a:lnTo>
                    <a:pt x="318490" y="0"/>
                  </a:lnTo>
                  <a:lnTo>
                    <a:pt x="316979" y="0"/>
                  </a:lnTo>
                  <a:lnTo>
                    <a:pt x="315455" y="1524"/>
                  </a:lnTo>
                  <a:lnTo>
                    <a:pt x="315455" y="3048"/>
                  </a:lnTo>
                  <a:lnTo>
                    <a:pt x="316979" y="6096"/>
                  </a:lnTo>
                  <a:lnTo>
                    <a:pt x="329171" y="6096"/>
                  </a:lnTo>
                  <a:lnTo>
                    <a:pt x="329171" y="3048"/>
                  </a:lnTo>
                  <a:lnTo>
                    <a:pt x="330695" y="1524"/>
                  </a:lnTo>
                  <a:lnTo>
                    <a:pt x="330695" y="0"/>
                  </a:lnTo>
                  <a:close/>
                </a:path>
                <a:path w="373380" h="6350">
                  <a:moveTo>
                    <a:pt x="352031" y="0"/>
                  </a:moveTo>
                  <a:lnTo>
                    <a:pt x="339839" y="0"/>
                  </a:lnTo>
                  <a:lnTo>
                    <a:pt x="338315" y="0"/>
                  </a:lnTo>
                  <a:lnTo>
                    <a:pt x="336791" y="1524"/>
                  </a:lnTo>
                  <a:lnTo>
                    <a:pt x="336791" y="3048"/>
                  </a:lnTo>
                  <a:lnTo>
                    <a:pt x="338315" y="6096"/>
                  </a:lnTo>
                  <a:lnTo>
                    <a:pt x="350507" y="6096"/>
                  </a:lnTo>
                  <a:lnTo>
                    <a:pt x="350507" y="3048"/>
                  </a:lnTo>
                  <a:lnTo>
                    <a:pt x="352031" y="1524"/>
                  </a:lnTo>
                  <a:lnTo>
                    <a:pt x="352031" y="0"/>
                  </a:lnTo>
                  <a:close/>
                </a:path>
                <a:path w="373380" h="6350">
                  <a:moveTo>
                    <a:pt x="373367" y="0"/>
                  </a:moveTo>
                  <a:lnTo>
                    <a:pt x="361175" y="0"/>
                  </a:lnTo>
                  <a:lnTo>
                    <a:pt x="359651" y="0"/>
                  </a:lnTo>
                  <a:lnTo>
                    <a:pt x="358127" y="1524"/>
                  </a:lnTo>
                  <a:lnTo>
                    <a:pt x="358127" y="3048"/>
                  </a:lnTo>
                  <a:lnTo>
                    <a:pt x="359651" y="6096"/>
                  </a:lnTo>
                  <a:lnTo>
                    <a:pt x="371830" y="6096"/>
                  </a:lnTo>
                  <a:lnTo>
                    <a:pt x="371830" y="3048"/>
                  </a:lnTo>
                  <a:lnTo>
                    <a:pt x="373367" y="1524"/>
                  </a:lnTo>
                  <a:lnTo>
                    <a:pt x="3733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41491" y="5556046"/>
              <a:ext cx="1615440" cy="1298575"/>
            </a:xfrm>
            <a:custGeom>
              <a:avLst/>
              <a:gdLst/>
              <a:ahLst/>
              <a:cxnLst/>
              <a:rect l="l" t="t" r="r" b="b"/>
              <a:pathLst>
                <a:path w="1615439" h="1298575">
                  <a:moveTo>
                    <a:pt x="0" y="1298333"/>
                  </a:moveTo>
                  <a:lnTo>
                    <a:pt x="1615300" y="1298333"/>
                  </a:lnTo>
                  <a:lnTo>
                    <a:pt x="1615300" y="0"/>
                  </a:lnTo>
                  <a:lnTo>
                    <a:pt x="0" y="0"/>
                  </a:lnTo>
                  <a:lnTo>
                    <a:pt x="0" y="1298333"/>
                  </a:lnTo>
                  <a:close/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02652" y="6301206"/>
              <a:ext cx="99060" cy="44450"/>
            </a:xfrm>
            <a:custGeom>
              <a:avLst/>
              <a:gdLst/>
              <a:ahLst/>
              <a:cxnLst/>
              <a:rect l="l" t="t" r="r" b="b"/>
              <a:pathLst>
                <a:path w="99059" h="44450">
                  <a:moveTo>
                    <a:pt x="0" y="21336"/>
                  </a:moveTo>
                  <a:lnTo>
                    <a:pt x="3045" y="16764"/>
                  </a:lnTo>
                  <a:lnTo>
                    <a:pt x="7620" y="12192"/>
                  </a:lnTo>
                  <a:lnTo>
                    <a:pt x="9142" y="7620"/>
                  </a:lnTo>
                  <a:lnTo>
                    <a:pt x="12194" y="6096"/>
                  </a:lnTo>
                  <a:lnTo>
                    <a:pt x="18285" y="0"/>
                  </a:lnTo>
                  <a:lnTo>
                    <a:pt x="30480" y="0"/>
                  </a:lnTo>
                  <a:lnTo>
                    <a:pt x="32002" y="3048"/>
                  </a:lnTo>
                  <a:lnTo>
                    <a:pt x="35054" y="6096"/>
                  </a:lnTo>
                  <a:lnTo>
                    <a:pt x="38100" y="7620"/>
                  </a:lnTo>
                  <a:lnTo>
                    <a:pt x="47232" y="21336"/>
                  </a:lnTo>
                  <a:lnTo>
                    <a:pt x="48756" y="27432"/>
                  </a:lnTo>
                  <a:lnTo>
                    <a:pt x="53324" y="30480"/>
                  </a:lnTo>
                  <a:lnTo>
                    <a:pt x="56376" y="35052"/>
                  </a:lnTo>
                  <a:lnTo>
                    <a:pt x="59422" y="38100"/>
                  </a:lnTo>
                  <a:lnTo>
                    <a:pt x="63996" y="41148"/>
                  </a:lnTo>
                  <a:lnTo>
                    <a:pt x="67042" y="42672"/>
                  </a:lnTo>
                  <a:lnTo>
                    <a:pt x="70092" y="42672"/>
                  </a:lnTo>
                  <a:lnTo>
                    <a:pt x="71616" y="44196"/>
                  </a:lnTo>
                  <a:lnTo>
                    <a:pt x="76184" y="42672"/>
                  </a:lnTo>
                  <a:lnTo>
                    <a:pt x="79236" y="42672"/>
                  </a:lnTo>
                  <a:lnTo>
                    <a:pt x="82282" y="41148"/>
                  </a:lnTo>
                  <a:lnTo>
                    <a:pt x="86856" y="38100"/>
                  </a:lnTo>
                  <a:lnTo>
                    <a:pt x="88379" y="35052"/>
                  </a:lnTo>
                  <a:lnTo>
                    <a:pt x="91424" y="30480"/>
                  </a:lnTo>
                  <a:lnTo>
                    <a:pt x="94476" y="27432"/>
                  </a:lnTo>
                  <a:lnTo>
                    <a:pt x="99044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845242" y="6043675"/>
              <a:ext cx="478790" cy="477520"/>
            </a:xfrm>
            <a:custGeom>
              <a:avLst/>
              <a:gdLst/>
              <a:ahLst/>
              <a:cxnLst/>
              <a:rect l="l" t="t" r="r" b="b"/>
              <a:pathLst>
                <a:path w="478789" h="477520">
                  <a:moveTo>
                    <a:pt x="240779" y="0"/>
                  </a:moveTo>
                  <a:lnTo>
                    <a:pt x="220967" y="0"/>
                  </a:lnTo>
                  <a:lnTo>
                    <a:pt x="201155" y="1524"/>
                  </a:lnTo>
                  <a:lnTo>
                    <a:pt x="182867" y="7620"/>
                  </a:lnTo>
                  <a:lnTo>
                    <a:pt x="163055" y="12192"/>
                  </a:lnTo>
                  <a:lnTo>
                    <a:pt x="144767" y="19812"/>
                  </a:lnTo>
                  <a:lnTo>
                    <a:pt x="128016" y="28956"/>
                  </a:lnTo>
                  <a:lnTo>
                    <a:pt x="109728" y="36576"/>
                  </a:lnTo>
                  <a:lnTo>
                    <a:pt x="94488" y="50292"/>
                  </a:lnTo>
                  <a:lnTo>
                    <a:pt x="77724" y="64008"/>
                  </a:lnTo>
                  <a:lnTo>
                    <a:pt x="64008" y="76200"/>
                  </a:lnTo>
                  <a:lnTo>
                    <a:pt x="51816" y="91427"/>
                  </a:lnTo>
                  <a:lnTo>
                    <a:pt x="41148" y="108191"/>
                  </a:lnTo>
                  <a:lnTo>
                    <a:pt x="30480" y="123431"/>
                  </a:lnTo>
                  <a:lnTo>
                    <a:pt x="21336" y="143243"/>
                  </a:lnTo>
                  <a:lnTo>
                    <a:pt x="15240" y="160007"/>
                  </a:lnTo>
                  <a:lnTo>
                    <a:pt x="9144" y="178295"/>
                  </a:lnTo>
                  <a:lnTo>
                    <a:pt x="6096" y="199631"/>
                  </a:lnTo>
                  <a:lnTo>
                    <a:pt x="3048" y="219443"/>
                  </a:lnTo>
                  <a:lnTo>
                    <a:pt x="9144" y="297154"/>
                  </a:lnTo>
                  <a:lnTo>
                    <a:pt x="21336" y="333730"/>
                  </a:lnTo>
                  <a:lnTo>
                    <a:pt x="41148" y="368782"/>
                  </a:lnTo>
                  <a:lnTo>
                    <a:pt x="65532" y="400773"/>
                  </a:lnTo>
                  <a:lnTo>
                    <a:pt x="94488" y="426681"/>
                  </a:lnTo>
                  <a:lnTo>
                    <a:pt x="128016" y="448017"/>
                  </a:lnTo>
                  <a:lnTo>
                    <a:pt x="144767" y="457161"/>
                  </a:lnTo>
                  <a:lnTo>
                    <a:pt x="163055" y="464781"/>
                  </a:lnTo>
                  <a:lnTo>
                    <a:pt x="182867" y="469353"/>
                  </a:lnTo>
                  <a:lnTo>
                    <a:pt x="201155" y="475449"/>
                  </a:lnTo>
                  <a:lnTo>
                    <a:pt x="220967" y="476973"/>
                  </a:lnTo>
                  <a:lnTo>
                    <a:pt x="262115" y="476973"/>
                  </a:lnTo>
                  <a:lnTo>
                    <a:pt x="278879" y="475449"/>
                  </a:lnTo>
                  <a:lnTo>
                    <a:pt x="298678" y="469353"/>
                  </a:lnTo>
                  <a:lnTo>
                    <a:pt x="318490" y="464781"/>
                  </a:lnTo>
                  <a:lnTo>
                    <a:pt x="353542" y="448017"/>
                  </a:lnTo>
                  <a:lnTo>
                    <a:pt x="387070" y="426681"/>
                  </a:lnTo>
                  <a:lnTo>
                    <a:pt x="414502" y="399249"/>
                  </a:lnTo>
                  <a:lnTo>
                    <a:pt x="429742" y="385533"/>
                  </a:lnTo>
                  <a:lnTo>
                    <a:pt x="438886" y="368782"/>
                  </a:lnTo>
                  <a:lnTo>
                    <a:pt x="449541" y="352018"/>
                  </a:lnTo>
                  <a:lnTo>
                    <a:pt x="458685" y="333730"/>
                  </a:lnTo>
                  <a:lnTo>
                    <a:pt x="466305" y="315442"/>
                  </a:lnTo>
                  <a:lnTo>
                    <a:pt x="470877" y="297154"/>
                  </a:lnTo>
                  <a:lnTo>
                    <a:pt x="475449" y="277342"/>
                  </a:lnTo>
                  <a:lnTo>
                    <a:pt x="478497" y="237718"/>
                  </a:lnTo>
                  <a:lnTo>
                    <a:pt x="476973" y="219443"/>
                  </a:lnTo>
                  <a:lnTo>
                    <a:pt x="475449" y="199631"/>
                  </a:lnTo>
                  <a:lnTo>
                    <a:pt x="464781" y="160007"/>
                  </a:lnTo>
                  <a:lnTo>
                    <a:pt x="449541" y="123431"/>
                  </a:lnTo>
                  <a:lnTo>
                    <a:pt x="438886" y="108191"/>
                  </a:lnTo>
                  <a:lnTo>
                    <a:pt x="426694" y="89903"/>
                  </a:lnTo>
                  <a:lnTo>
                    <a:pt x="414502" y="76200"/>
                  </a:lnTo>
                  <a:lnTo>
                    <a:pt x="400786" y="64008"/>
                  </a:lnTo>
                  <a:lnTo>
                    <a:pt x="387070" y="50292"/>
                  </a:lnTo>
                  <a:lnTo>
                    <a:pt x="370306" y="36576"/>
                  </a:lnTo>
                  <a:lnTo>
                    <a:pt x="353542" y="28956"/>
                  </a:lnTo>
                  <a:lnTo>
                    <a:pt x="335254" y="19812"/>
                  </a:lnTo>
                  <a:lnTo>
                    <a:pt x="318490" y="12192"/>
                  </a:lnTo>
                  <a:lnTo>
                    <a:pt x="298678" y="7620"/>
                  </a:lnTo>
                  <a:lnTo>
                    <a:pt x="278879" y="1524"/>
                  </a:lnTo>
                  <a:lnTo>
                    <a:pt x="259067" y="0"/>
                  </a:lnTo>
                  <a:lnTo>
                    <a:pt x="240779" y="0"/>
                  </a:lnTo>
                </a:path>
              </a:pathLst>
            </a:custGeom>
            <a:ln w="35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804614" y="6129775"/>
            <a:ext cx="161290" cy="25527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 marR="5080" indent="50165">
              <a:lnSpc>
                <a:spcPts val="840"/>
              </a:lnSpc>
              <a:spcBef>
                <a:spcPts val="229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6700" y="6165989"/>
            <a:ext cx="236905" cy="236918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1540649" y="6195294"/>
            <a:ext cx="882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T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604644" y="6248882"/>
            <a:ext cx="70485" cy="1060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00" spc="15">
                <a:latin typeface="Arial"/>
                <a:cs typeface="Arial"/>
              </a:rPr>
              <a:t>X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980702" y="5748801"/>
            <a:ext cx="15938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227236" y="2200465"/>
            <a:ext cx="1984375" cy="4269740"/>
            <a:chOff x="1227236" y="2200465"/>
            <a:chExt cx="1984375" cy="4269740"/>
          </a:xfrm>
        </p:grpSpPr>
        <p:sp>
          <p:nvSpPr>
            <p:cNvPr id="32" name="object 32" descr=""/>
            <p:cNvSpPr/>
            <p:nvPr/>
          </p:nvSpPr>
          <p:spPr>
            <a:xfrm>
              <a:off x="1227226" y="2200465"/>
              <a:ext cx="1953895" cy="2996565"/>
            </a:xfrm>
            <a:custGeom>
              <a:avLst/>
              <a:gdLst/>
              <a:ahLst/>
              <a:cxnLst/>
              <a:rect l="l" t="t" r="r" b="b"/>
              <a:pathLst>
                <a:path w="1953895" h="2996565">
                  <a:moveTo>
                    <a:pt x="1749412" y="2974606"/>
                  </a:moveTo>
                  <a:lnTo>
                    <a:pt x="22847" y="2973108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1536" y="2985274"/>
                  </a:lnTo>
                  <a:lnTo>
                    <a:pt x="6096" y="2985274"/>
                  </a:lnTo>
                  <a:lnTo>
                    <a:pt x="6096" y="2994418"/>
                  </a:lnTo>
                  <a:lnTo>
                    <a:pt x="1749412" y="2995942"/>
                  </a:lnTo>
                  <a:lnTo>
                    <a:pt x="1749412" y="2974606"/>
                  </a:lnTo>
                  <a:close/>
                </a:path>
                <a:path w="1953895" h="2996565">
                  <a:moveTo>
                    <a:pt x="1953602" y="2793263"/>
                  </a:moveTo>
                  <a:lnTo>
                    <a:pt x="217906" y="2793263"/>
                  </a:lnTo>
                  <a:lnTo>
                    <a:pt x="216395" y="0"/>
                  </a:lnTo>
                  <a:lnTo>
                    <a:pt x="195059" y="0"/>
                  </a:lnTo>
                  <a:lnTo>
                    <a:pt x="196570" y="2799359"/>
                  </a:lnTo>
                  <a:lnTo>
                    <a:pt x="198107" y="2799359"/>
                  </a:lnTo>
                  <a:lnTo>
                    <a:pt x="198107" y="2814599"/>
                  </a:lnTo>
                  <a:lnTo>
                    <a:pt x="1953602" y="2814599"/>
                  </a:lnTo>
                  <a:lnTo>
                    <a:pt x="1953602" y="279326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18666" y="5693181"/>
              <a:ext cx="1889760" cy="774700"/>
            </a:xfrm>
            <a:custGeom>
              <a:avLst/>
              <a:gdLst/>
              <a:ahLst/>
              <a:cxnLst/>
              <a:rect l="l" t="t" r="r" b="b"/>
              <a:pathLst>
                <a:path w="1889760" h="774700">
                  <a:moveTo>
                    <a:pt x="0" y="371830"/>
                  </a:moveTo>
                  <a:lnTo>
                    <a:pt x="0" y="774128"/>
                  </a:lnTo>
                </a:path>
                <a:path w="1889760" h="774700">
                  <a:moveTo>
                    <a:pt x="1834743" y="27432"/>
                  </a:moveTo>
                  <a:lnTo>
                    <a:pt x="1834743" y="35052"/>
                  </a:lnTo>
                  <a:lnTo>
                    <a:pt x="1836267" y="36576"/>
                  </a:lnTo>
                  <a:lnTo>
                    <a:pt x="1836267" y="39624"/>
                  </a:lnTo>
                  <a:lnTo>
                    <a:pt x="1837791" y="41148"/>
                  </a:lnTo>
                  <a:lnTo>
                    <a:pt x="1839315" y="44196"/>
                  </a:lnTo>
                  <a:lnTo>
                    <a:pt x="1842363" y="45720"/>
                  </a:lnTo>
                  <a:lnTo>
                    <a:pt x="1845411" y="48768"/>
                  </a:lnTo>
                  <a:lnTo>
                    <a:pt x="1848459" y="50292"/>
                  </a:lnTo>
                  <a:lnTo>
                    <a:pt x="1849983" y="51816"/>
                  </a:lnTo>
                  <a:lnTo>
                    <a:pt x="1854555" y="51816"/>
                  </a:lnTo>
                  <a:lnTo>
                    <a:pt x="1856079" y="54864"/>
                  </a:lnTo>
                  <a:lnTo>
                    <a:pt x="1866747" y="54864"/>
                  </a:lnTo>
                  <a:lnTo>
                    <a:pt x="1868271" y="51816"/>
                  </a:lnTo>
                  <a:lnTo>
                    <a:pt x="1871319" y="51816"/>
                  </a:lnTo>
                  <a:lnTo>
                    <a:pt x="1872843" y="50292"/>
                  </a:lnTo>
                  <a:lnTo>
                    <a:pt x="1878939" y="47244"/>
                  </a:lnTo>
                  <a:lnTo>
                    <a:pt x="1881987" y="44196"/>
                  </a:lnTo>
                  <a:lnTo>
                    <a:pt x="1883511" y="41148"/>
                  </a:lnTo>
                  <a:lnTo>
                    <a:pt x="1883511" y="39624"/>
                  </a:lnTo>
                  <a:lnTo>
                    <a:pt x="1885035" y="36576"/>
                  </a:lnTo>
                  <a:lnTo>
                    <a:pt x="1888083" y="35052"/>
                  </a:lnTo>
                  <a:lnTo>
                    <a:pt x="1888083" y="28956"/>
                  </a:lnTo>
                  <a:lnTo>
                    <a:pt x="1889607" y="27432"/>
                  </a:lnTo>
                  <a:lnTo>
                    <a:pt x="1888083" y="24384"/>
                  </a:lnTo>
                  <a:lnTo>
                    <a:pt x="1888083" y="18288"/>
                  </a:lnTo>
                  <a:lnTo>
                    <a:pt x="1885035" y="16764"/>
                  </a:lnTo>
                  <a:lnTo>
                    <a:pt x="1883511" y="13716"/>
                  </a:lnTo>
                  <a:lnTo>
                    <a:pt x="1883511" y="12192"/>
                  </a:lnTo>
                  <a:lnTo>
                    <a:pt x="1881987" y="7620"/>
                  </a:lnTo>
                  <a:lnTo>
                    <a:pt x="1880463" y="7620"/>
                  </a:lnTo>
                  <a:lnTo>
                    <a:pt x="1878939" y="6096"/>
                  </a:lnTo>
                  <a:lnTo>
                    <a:pt x="1872843" y="3048"/>
                  </a:lnTo>
                  <a:lnTo>
                    <a:pt x="1871319" y="1524"/>
                  </a:lnTo>
                  <a:lnTo>
                    <a:pt x="1868271" y="0"/>
                  </a:lnTo>
                  <a:lnTo>
                    <a:pt x="1854555" y="0"/>
                  </a:lnTo>
                  <a:lnTo>
                    <a:pt x="1849983" y="1524"/>
                  </a:lnTo>
                  <a:lnTo>
                    <a:pt x="1848459" y="3048"/>
                  </a:lnTo>
                  <a:lnTo>
                    <a:pt x="1845411" y="4572"/>
                  </a:lnTo>
                  <a:lnTo>
                    <a:pt x="1842363" y="7620"/>
                  </a:lnTo>
                  <a:lnTo>
                    <a:pt x="1839315" y="7620"/>
                  </a:lnTo>
                  <a:lnTo>
                    <a:pt x="1837791" y="12192"/>
                  </a:lnTo>
                  <a:lnTo>
                    <a:pt x="1836267" y="13716"/>
                  </a:lnTo>
                  <a:lnTo>
                    <a:pt x="1836267" y="16764"/>
                  </a:lnTo>
                  <a:lnTo>
                    <a:pt x="1834743" y="18288"/>
                  </a:lnTo>
                  <a:lnTo>
                    <a:pt x="1834743" y="27432"/>
                  </a:lnTo>
                </a:path>
                <a:path w="1889760" h="774700">
                  <a:moveTo>
                    <a:pt x="1632064" y="27432"/>
                  </a:moveTo>
                  <a:lnTo>
                    <a:pt x="1632064" y="30480"/>
                  </a:lnTo>
                  <a:lnTo>
                    <a:pt x="1633588" y="35052"/>
                  </a:lnTo>
                  <a:lnTo>
                    <a:pt x="1633588" y="36576"/>
                  </a:lnTo>
                  <a:lnTo>
                    <a:pt x="1635112" y="39624"/>
                  </a:lnTo>
                  <a:lnTo>
                    <a:pt x="1636636" y="41148"/>
                  </a:lnTo>
                  <a:lnTo>
                    <a:pt x="1636636" y="44196"/>
                  </a:lnTo>
                  <a:lnTo>
                    <a:pt x="1642732" y="47244"/>
                  </a:lnTo>
                  <a:lnTo>
                    <a:pt x="1645780" y="50292"/>
                  </a:lnTo>
                  <a:lnTo>
                    <a:pt x="1648828" y="51816"/>
                  </a:lnTo>
                  <a:lnTo>
                    <a:pt x="1651876" y="51816"/>
                  </a:lnTo>
                  <a:lnTo>
                    <a:pt x="1653400" y="54864"/>
                  </a:lnTo>
                  <a:lnTo>
                    <a:pt x="1664068" y="54864"/>
                  </a:lnTo>
                  <a:lnTo>
                    <a:pt x="1667116" y="51816"/>
                  </a:lnTo>
                  <a:lnTo>
                    <a:pt x="1668640" y="51816"/>
                  </a:lnTo>
                  <a:lnTo>
                    <a:pt x="1670164" y="50292"/>
                  </a:lnTo>
                  <a:lnTo>
                    <a:pt x="1674736" y="48768"/>
                  </a:lnTo>
                  <a:lnTo>
                    <a:pt x="1679308" y="44196"/>
                  </a:lnTo>
                  <a:lnTo>
                    <a:pt x="1680832" y="41148"/>
                  </a:lnTo>
                  <a:lnTo>
                    <a:pt x="1685404" y="36576"/>
                  </a:lnTo>
                  <a:lnTo>
                    <a:pt x="1685404" y="35052"/>
                  </a:lnTo>
                  <a:lnTo>
                    <a:pt x="1686928" y="30480"/>
                  </a:lnTo>
                  <a:lnTo>
                    <a:pt x="1686928" y="22860"/>
                  </a:lnTo>
                  <a:lnTo>
                    <a:pt x="1685404" y="18288"/>
                  </a:lnTo>
                  <a:lnTo>
                    <a:pt x="1685404" y="16764"/>
                  </a:lnTo>
                  <a:lnTo>
                    <a:pt x="1680832" y="12192"/>
                  </a:lnTo>
                  <a:lnTo>
                    <a:pt x="1679308" y="7620"/>
                  </a:lnTo>
                  <a:lnTo>
                    <a:pt x="1677784" y="7620"/>
                  </a:lnTo>
                  <a:lnTo>
                    <a:pt x="1674736" y="4572"/>
                  </a:lnTo>
                  <a:lnTo>
                    <a:pt x="1670164" y="3048"/>
                  </a:lnTo>
                  <a:lnTo>
                    <a:pt x="1667116" y="0"/>
                  </a:lnTo>
                  <a:lnTo>
                    <a:pt x="1651876" y="0"/>
                  </a:lnTo>
                  <a:lnTo>
                    <a:pt x="1648828" y="1524"/>
                  </a:lnTo>
                  <a:lnTo>
                    <a:pt x="1645780" y="3048"/>
                  </a:lnTo>
                  <a:lnTo>
                    <a:pt x="1642732" y="6096"/>
                  </a:lnTo>
                  <a:lnTo>
                    <a:pt x="1639684" y="7620"/>
                  </a:lnTo>
                  <a:lnTo>
                    <a:pt x="1636636" y="7620"/>
                  </a:lnTo>
                  <a:lnTo>
                    <a:pt x="1636636" y="12192"/>
                  </a:lnTo>
                  <a:lnTo>
                    <a:pt x="1635112" y="13716"/>
                  </a:lnTo>
                  <a:lnTo>
                    <a:pt x="1633588" y="16764"/>
                  </a:lnTo>
                  <a:lnTo>
                    <a:pt x="1633588" y="18288"/>
                  </a:lnTo>
                  <a:lnTo>
                    <a:pt x="1632064" y="22860"/>
                  </a:lnTo>
                  <a:lnTo>
                    <a:pt x="1632064" y="27432"/>
                  </a:lnTo>
                </a:path>
              </a:pathLst>
            </a:custGeom>
            <a:ln w="52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3294621" y="1942166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977303" y="2265997"/>
            <a:ext cx="818515" cy="3390900"/>
          </a:xfrm>
          <a:custGeom>
            <a:avLst/>
            <a:gdLst/>
            <a:ahLst/>
            <a:cxnLst/>
            <a:rect l="l" t="t" r="r" b="b"/>
            <a:pathLst>
              <a:path w="818514" h="3390900">
                <a:moveTo>
                  <a:pt x="19824" y="1536"/>
                </a:moveTo>
                <a:lnTo>
                  <a:pt x="0" y="1536"/>
                </a:lnTo>
                <a:lnTo>
                  <a:pt x="0" y="3390620"/>
                </a:lnTo>
                <a:lnTo>
                  <a:pt x="19824" y="3390620"/>
                </a:lnTo>
                <a:lnTo>
                  <a:pt x="19824" y="1536"/>
                </a:lnTo>
                <a:close/>
              </a:path>
              <a:path w="818514" h="3390900">
                <a:moveTo>
                  <a:pt x="818337" y="3364712"/>
                </a:moveTo>
                <a:lnTo>
                  <a:pt x="816813" y="0"/>
                </a:lnTo>
                <a:lnTo>
                  <a:pt x="795477" y="0"/>
                </a:lnTo>
                <a:lnTo>
                  <a:pt x="797001" y="3364712"/>
                </a:lnTo>
                <a:lnTo>
                  <a:pt x="818337" y="33647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938714" y="1942166"/>
            <a:ext cx="1517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pic>
        <p:nvPicPr>
          <p:cNvPr id="37" name="object 3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0010" y="2088108"/>
            <a:ext cx="182055" cy="183578"/>
          </a:xfrm>
          <a:prstGeom prst="rect">
            <a:avLst/>
          </a:prstGeom>
        </p:spPr>
      </p:pic>
      <p:sp>
        <p:nvSpPr>
          <p:cNvPr id="38" name="object 38" descr=""/>
          <p:cNvSpPr txBox="1"/>
          <p:nvPr/>
        </p:nvSpPr>
        <p:spPr>
          <a:xfrm>
            <a:off x="1726552" y="1966550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045897" y="6137386"/>
            <a:ext cx="1111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078401" y="6310350"/>
            <a:ext cx="99060" cy="43180"/>
          </a:xfrm>
          <a:custGeom>
            <a:avLst/>
            <a:gdLst/>
            <a:ahLst/>
            <a:cxnLst/>
            <a:rect l="l" t="t" r="r" b="b"/>
            <a:pathLst>
              <a:path w="99060" h="43179">
                <a:moveTo>
                  <a:pt x="0" y="19812"/>
                </a:moveTo>
                <a:lnTo>
                  <a:pt x="3048" y="13716"/>
                </a:lnTo>
                <a:lnTo>
                  <a:pt x="12192" y="4572"/>
                </a:lnTo>
                <a:lnTo>
                  <a:pt x="13716" y="1524"/>
                </a:lnTo>
                <a:lnTo>
                  <a:pt x="18288" y="0"/>
                </a:lnTo>
                <a:lnTo>
                  <a:pt x="30480" y="0"/>
                </a:lnTo>
                <a:lnTo>
                  <a:pt x="35052" y="4572"/>
                </a:lnTo>
                <a:lnTo>
                  <a:pt x="39624" y="7620"/>
                </a:lnTo>
                <a:lnTo>
                  <a:pt x="41148" y="10668"/>
                </a:lnTo>
                <a:lnTo>
                  <a:pt x="44196" y="13716"/>
                </a:lnTo>
                <a:lnTo>
                  <a:pt x="47244" y="19812"/>
                </a:lnTo>
              </a:path>
              <a:path w="99060" h="43179">
                <a:moveTo>
                  <a:pt x="45720" y="21336"/>
                </a:moveTo>
                <a:lnTo>
                  <a:pt x="50292" y="25908"/>
                </a:lnTo>
                <a:lnTo>
                  <a:pt x="53340" y="30480"/>
                </a:lnTo>
                <a:lnTo>
                  <a:pt x="59436" y="36576"/>
                </a:lnTo>
                <a:lnTo>
                  <a:pt x="63995" y="38100"/>
                </a:lnTo>
                <a:lnTo>
                  <a:pt x="65519" y="41148"/>
                </a:lnTo>
                <a:lnTo>
                  <a:pt x="68567" y="42672"/>
                </a:lnTo>
                <a:lnTo>
                  <a:pt x="76187" y="42672"/>
                </a:lnTo>
                <a:lnTo>
                  <a:pt x="79235" y="41148"/>
                </a:lnTo>
                <a:lnTo>
                  <a:pt x="80759" y="38100"/>
                </a:lnTo>
                <a:lnTo>
                  <a:pt x="85331" y="36576"/>
                </a:lnTo>
                <a:lnTo>
                  <a:pt x="95999" y="25908"/>
                </a:lnTo>
                <a:lnTo>
                  <a:pt x="99047" y="21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3978846" y="6245586"/>
            <a:ext cx="8255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49179" y="5815860"/>
            <a:ext cx="1517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932621" y="5812809"/>
            <a:ext cx="1517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2813710" y="5539409"/>
            <a:ext cx="3148330" cy="1315085"/>
            <a:chOff x="2813710" y="5539409"/>
            <a:chExt cx="3148330" cy="1315085"/>
          </a:xfrm>
        </p:grpSpPr>
        <p:sp>
          <p:nvSpPr>
            <p:cNvPr id="45" name="object 45" descr=""/>
            <p:cNvSpPr/>
            <p:nvPr/>
          </p:nvSpPr>
          <p:spPr>
            <a:xfrm>
              <a:off x="3618191" y="5786145"/>
              <a:ext cx="303530" cy="325120"/>
            </a:xfrm>
            <a:custGeom>
              <a:avLst/>
              <a:gdLst/>
              <a:ahLst/>
              <a:cxnLst/>
              <a:rect l="l" t="t" r="r" b="b"/>
              <a:pathLst>
                <a:path w="303529" h="325120">
                  <a:moveTo>
                    <a:pt x="303250" y="324586"/>
                  </a:moveTo>
                  <a:lnTo>
                    <a:pt x="179819" y="211810"/>
                  </a:lnTo>
                </a:path>
                <a:path w="303529" h="325120">
                  <a:moveTo>
                    <a:pt x="0" y="0"/>
                  </a:moveTo>
                  <a:lnTo>
                    <a:pt x="1524" y="220954"/>
                  </a:lnTo>
                </a:path>
              </a:pathLst>
            </a:custGeom>
            <a:ln w="52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818155" y="5543854"/>
              <a:ext cx="3139440" cy="1306195"/>
            </a:xfrm>
            <a:custGeom>
              <a:avLst/>
              <a:gdLst/>
              <a:ahLst/>
              <a:cxnLst/>
              <a:rect l="l" t="t" r="r" b="b"/>
              <a:pathLst>
                <a:path w="3139440" h="1306195">
                  <a:moveTo>
                    <a:pt x="0" y="1305953"/>
                  </a:moveTo>
                  <a:lnTo>
                    <a:pt x="3139173" y="1305953"/>
                  </a:lnTo>
                  <a:lnTo>
                    <a:pt x="3139173" y="0"/>
                  </a:lnTo>
                  <a:lnTo>
                    <a:pt x="0" y="0"/>
                  </a:lnTo>
                  <a:lnTo>
                    <a:pt x="0" y="1305953"/>
                  </a:lnTo>
                  <a:close/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615143" y="5781573"/>
              <a:ext cx="928369" cy="861060"/>
            </a:xfrm>
            <a:custGeom>
              <a:avLst/>
              <a:gdLst/>
              <a:ahLst/>
              <a:cxnLst/>
              <a:rect l="l" t="t" r="r" b="b"/>
              <a:pathLst>
                <a:path w="928370" h="861059">
                  <a:moveTo>
                    <a:pt x="384009" y="664400"/>
                  </a:moveTo>
                  <a:lnTo>
                    <a:pt x="248386" y="800023"/>
                  </a:lnTo>
                </a:path>
                <a:path w="928370" h="861059">
                  <a:moveTo>
                    <a:pt x="688784" y="792416"/>
                  </a:moveTo>
                  <a:lnTo>
                    <a:pt x="556209" y="661352"/>
                  </a:lnTo>
                </a:path>
                <a:path w="928370" h="861059">
                  <a:moveTo>
                    <a:pt x="685736" y="783272"/>
                  </a:moveTo>
                  <a:lnTo>
                    <a:pt x="685736" y="860983"/>
                  </a:lnTo>
                </a:path>
                <a:path w="928370" h="861059">
                  <a:moveTo>
                    <a:pt x="248386" y="795464"/>
                  </a:moveTo>
                  <a:lnTo>
                    <a:pt x="249910" y="860983"/>
                  </a:lnTo>
                </a:path>
                <a:path w="928370" h="861059">
                  <a:moveTo>
                    <a:pt x="470877" y="684212"/>
                  </a:moveTo>
                  <a:lnTo>
                    <a:pt x="472401" y="860983"/>
                  </a:lnTo>
                </a:path>
                <a:path w="928370" h="861059">
                  <a:moveTo>
                    <a:pt x="653745" y="495261"/>
                  </a:moveTo>
                  <a:lnTo>
                    <a:pt x="653745" y="513537"/>
                  </a:lnTo>
                  <a:lnTo>
                    <a:pt x="650697" y="530301"/>
                  </a:lnTo>
                  <a:lnTo>
                    <a:pt x="633933" y="580593"/>
                  </a:lnTo>
                  <a:lnTo>
                    <a:pt x="604977" y="621741"/>
                  </a:lnTo>
                  <a:lnTo>
                    <a:pt x="563829" y="653732"/>
                  </a:lnTo>
                  <a:lnTo>
                    <a:pt x="550113" y="662876"/>
                  </a:lnTo>
                  <a:lnTo>
                    <a:pt x="533349" y="670496"/>
                  </a:lnTo>
                  <a:lnTo>
                    <a:pt x="518121" y="675068"/>
                  </a:lnTo>
                  <a:lnTo>
                    <a:pt x="499833" y="678116"/>
                  </a:lnTo>
                  <a:lnTo>
                    <a:pt x="483069" y="681164"/>
                  </a:lnTo>
                  <a:lnTo>
                    <a:pt x="448017" y="681164"/>
                  </a:lnTo>
                  <a:lnTo>
                    <a:pt x="431253" y="676592"/>
                  </a:lnTo>
                  <a:lnTo>
                    <a:pt x="414489" y="673544"/>
                  </a:lnTo>
                  <a:lnTo>
                    <a:pt x="397725" y="665924"/>
                  </a:lnTo>
                  <a:lnTo>
                    <a:pt x="382485" y="659828"/>
                  </a:lnTo>
                  <a:lnTo>
                    <a:pt x="368782" y="650684"/>
                  </a:lnTo>
                  <a:lnTo>
                    <a:pt x="329158" y="615645"/>
                  </a:lnTo>
                  <a:lnTo>
                    <a:pt x="310870" y="586689"/>
                  </a:lnTo>
                  <a:lnTo>
                    <a:pt x="301726" y="572973"/>
                  </a:lnTo>
                  <a:lnTo>
                    <a:pt x="295630" y="554685"/>
                  </a:lnTo>
                  <a:lnTo>
                    <a:pt x="291058" y="539445"/>
                  </a:lnTo>
                  <a:lnTo>
                    <a:pt x="286486" y="521157"/>
                  </a:lnTo>
                  <a:lnTo>
                    <a:pt x="284962" y="504393"/>
                  </a:lnTo>
                  <a:lnTo>
                    <a:pt x="284962" y="487641"/>
                  </a:lnTo>
                  <a:lnTo>
                    <a:pt x="286486" y="470877"/>
                  </a:lnTo>
                  <a:lnTo>
                    <a:pt x="295630" y="437349"/>
                  </a:lnTo>
                  <a:lnTo>
                    <a:pt x="301726" y="420585"/>
                  </a:lnTo>
                  <a:lnTo>
                    <a:pt x="310870" y="405345"/>
                  </a:lnTo>
                  <a:lnTo>
                    <a:pt x="318490" y="391629"/>
                  </a:lnTo>
                  <a:lnTo>
                    <a:pt x="353542" y="352005"/>
                  </a:lnTo>
                  <a:lnTo>
                    <a:pt x="382485" y="335254"/>
                  </a:lnTo>
                  <a:lnTo>
                    <a:pt x="397725" y="326110"/>
                  </a:lnTo>
                  <a:lnTo>
                    <a:pt x="414489" y="320014"/>
                  </a:lnTo>
                  <a:lnTo>
                    <a:pt x="431253" y="315442"/>
                  </a:lnTo>
                  <a:lnTo>
                    <a:pt x="448017" y="313918"/>
                  </a:lnTo>
                  <a:lnTo>
                    <a:pt x="464781" y="312394"/>
                  </a:lnTo>
                  <a:lnTo>
                    <a:pt x="483069" y="312394"/>
                  </a:lnTo>
                  <a:lnTo>
                    <a:pt x="533349" y="321538"/>
                  </a:lnTo>
                  <a:lnTo>
                    <a:pt x="563829" y="338302"/>
                  </a:lnTo>
                  <a:lnTo>
                    <a:pt x="579069" y="347433"/>
                  </a:lnTo>
                  <a:lnTo>
                    <a:pt x="626313" y="397725"/>
                  </a:lnTo>
                  <a:lnTo>
                    <a:pt x="646125" y="446493"/>
                  </a:lnTo>
                  <a:lnTo>
                    <a:pt x="650697" y="461733"/>
                  </a:lnTo>
                  <a:lnTo>
                    <a:pt x="653745" y="480021"/>
                  </a:lnTo>
                  <a:lnTo>
                    <a:pt x="653745" y="495261"/>
                  </a:lnTo>
                </a:path>
                <a:path w="928370" h="861059">
                  <a:moveTo>
                    <a:pt x="243814" y="431253"/>
                  </a:moveTo>
                  <a:lnTo>
                    <a:pt x="0" y="216382"/>
                  </a:lnTo>
                </a:path>
                <a:path w="928370" h="861059">
                  <a:moveTo>
                    <a:pt x="184391" y="4572"/>
                  </a:moveTo>
                  <a:lnTo>
                    <a:pt x="184391" y="224002"/>
                  </a:lnTo>
                </a:path>
                <a:path w="928370" h="861059">
                  <a:moveTo>
                    <a:pt x="367258" y="4572"/>
                  </a:moveTo>
                  <a:lnTo>
                    <a:pt x="367258" y="224002"/>
                  </a:lnTo>
                </a:path>
                <a:path w="928370" h="861059">
                  <a:moveTo>
                    <a:pt x="367258" y="220954"/>
                  </a:moveTo>
                  <a:lnTo>
                    <a:pt x="406869" y="268198"/>
                  </a:lnTo>
                </a:path>
                <a:path w="928370" h="861059">
                  <a:moveTo>
                    <a:pt x="565353" y="0"/>
                  </a:moveTo>
                  <a:lnTo>
                    <a:pt x="565353" y="227050"/>
                  </a:lnTo>
                </a:path>
                <a:path w="928370" h="861059">
                  <a:moveTo>
                    <a:pt x="565353" y="220954"/>
                  </a:moveTo>
                  <a:lnTo>
                    <a:pt x="528777" y="268198"/>
                  </a:lnTo>
                </a:path>
                <a:path w="928370" h="861059">
                  <a:moveTo>
                    <a:pt x="746696" y="4572"/>
                  </a:moveTo>
                  <a:lnTo>
                    <a:pt x="746696" y="224002"/>
                  </a:lnTo>
                </a:path>
                <a:path w="928370" h="861059">
                  <a:moveTo>
                    <a:pt x="746696" y="217906"/>
                  </a:moveTo>
                  <a:lnTo>
                    <a:pt x="630885" y="320014"/>
                  </a:lnTo>
                </a:path>
                <a:path w="928370" h="861059">
                  <a:moveTo>
                    <a:pt x="928039" y="0"/>
                  </a:moveTo>
                  <a:lnTo>
                    <a:pt x="928039" y="225526"/>
                  </a:lnTo>
                </a:path>
                <a:path w="928370" h="861059">
                  <a:moveTo>
                    <a:pt x="928039" y="219430"/>
                  </a:moveTo>
                  <a:lnTo>
                    <a:pt x="696404" y="426681"/>
                  </a:lnTo>
                </a:path>
              </a:pathLst>
            </a:custGeom>
            <a:ln w="52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3297668" y="5786901"/>
            <a:ext cx="14065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8455" algn="l"/>
              </a:tabLst>
            </a:pPr>
            <a:r>
              <a:rPr dirty="0" sz="800" spc="-25">
                <a:latin typeface="Arial"/>
                <a:cs typeface="Arial"/>
              </a:rPr>
              <a:t>PE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>
                <a:latin typeface="Arial"/>
                <a:cs typeface="Arial"/>
              </a:rPr>
              <a:t>U1</a:t>
            </a:r>
            <a:r>
              <a:rPr dirty="0" baseline="3472" sz="1200" spc="382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V1</a:t>
            </a:r>
            <a:r>
              <a:rPr dirty="0" baseline="3472" sz="1200" spc="337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W1</a:t>
            </a:r>
            <a:r>
              <a:rPr dirty="0" baseline="3472" sz="1200" spc="172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W2</a:t>
            </a:r>
            <a:r>
              <a:rPr dirty="0" baseline="3472" sz="1200" spc="44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V2</a:t>
            </a:r>
            <a:r>
              <a:rPr dirty="0" baseline="3472" sz="1200" spc="292">
                <a:latin typeface="Times New Roman"/>
                <a:cs typeface="Times New Roman"/>
              </a:rPr>
              <a:t> </a:t>
            </a:r>
            <a:r>
              <a:rPr dirty="0" baseline="3472" sz="1200" spc="-37">
                <a:latin typeface="Arial"/>
                <a:cs typeface="Arial"/>
              </a:rPr>
              <a:t>U2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893499" y="6509219"/>
            <a:ext cx="29464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4154" algn="l"/>
              </a:tabLst>
            </a:pPr>
            <a:r>
              <a:rPr dirty="0" sz="800" spc="-50">
                <a:latin typeface="Arial"/>
                <a:cs typeface="Arial"/>
              </a:rPr>
              <a:t>K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5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320184" y="6515306"/>
            <a:ext cx="1111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4534738" y="7420432"/>
            <a:ext cx="1461770" cy="1521460"/>
            <a:chOff x="4534738" y="7420432"/>
            <a:chExt cx="1461770" cy="1521460"/>
          </a:xfrm>
        </p:grpSpPr>
        <p:sp>
          <p:nvSpPr>
            <p:cNvPr id="52" name="object 52" descr=""/>
            <p:cNvSpPr/>
            <p:nvPr/>
          </p:nvSpPr>
          <p:spPr>
            <a:xfrm>
              <a:off x="5739422" y="8820175"/>
              <a:ext cx="251460" cy="116205"/>
            </a:xfrm>
            <a:custGeom>
              <a:avLst/>
              <a:gdLst/>
              <a:ahLst/>
              <a:cxnLst/>
              <a:rect l="l" t="t" r="r" b="b"/>
              <a:pathLst>
                <a:path w="251460" h="116204">
                  <a:moveTo>
                    <a:pt x="0" y="0"/>
                  </a:moveTo>
                  <a:lnTo>
                    <a:pt x="1524" y="115811"/>
                  </a:lnTo>
                </a:path>
                <a:path w="251460" h="116204">
                  <a:moveTo>
                    <a:pt x="249910" y="3048"/>
                  </a:moveTo>
                  <a:lnTo>
                    <a:pt x="251434" y="62471"/>
                  </a:lnTo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730278" y="8570263"/>
              <a:ext cx="21590" cy="108585"/>
            </a:xfrm>
            <a:custGeom>
              <a:avLst/>
              <a:gdLst/>
              <a:ahLst/>
              <a:cxnLst/>
              <a:rect l="l" t="t" r="r" b="b"/>
              <a:pathLst>
                <a:path w="21589" h="108584">
                  <a:moveTo>
                    <a:pt x="21337" y="0"/>
                  </a:moveTo>
                  <a:lnTo>
                    <a:pt x="0" y="0"/>
                  </a:lnTo>
                  <a:lnTo>
                    <a:pt x="0" y="108193"/>
                  </a:lnTo>
                  <a:lnTo>
                    <a:pt x="21337" y="108193"/>
                  </a:lnTo>
                  <a:lnTo>
                    <a:pt x="21337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540135" y="7425829"/>
              <a:ext cx="1045844" cy="845819"/>
            </a:xfrm>
            <a:custGeom>
              <a:avLst/>
              <a:gdLst/>
              <a:ahLst/>
              <a:cxnLst/>
              <a:rect l="l" t="t" r="r" b="b"/>
              <a:pathLst>
                <a:path w="1045845" h="845820">
                  <a:moveTo>
                    <a:pt x="0" y="432777"/>
                  </a:moveTo>
                  <a:lnTo>
                    <a:pt x="179819" y="432777"/>
                  </a:lnTo>
                </a:path>
                <a:path w="1045845" h="845820">
                  <a:moveTo>
                    <a:pt x="179819" y="845743"/>
                  </a:moveTo>
                  <a:lnTo>
                    <a:pt x="1045375" y="845743"/>
                  </a:lnTo>
                  <a:lnTo>
                    <a:pt x="1045375" y="0"/>
                  </a:lnTo>
                  <a:lnTo>
                    <a:pt x="179819" y="0"/>
                  </a:lnTo>
                  <a:lnTo>
                    <a:pt x="179819" y="845743"/>
                  </a:lnTo>
                  <a:close/>
                </a:path>
                <a:path w="1045845" h="845820">
                  <a:moveTo>
                    <a:pt x="286486" y="429729"/>
                  </a:moveTo>
                  <a:lnTo>
                    <a:pt x="946327" y="429729"/>
                  </a:lnTo>
                </a:path>
                <a:path w="1045845" h="845820">
                  <a:moveTo>
                    <a:pt x="658317" y="428205"/>
                  </a:moveTo>
                  <a:lnTo>
                    <a:pt x="518109" y="356590"/>
                  </a:lnTo>
                  <a:lnTo>
                    <a:pt x="518109" y="501357"/>
                  </a:lnTo>
                  <a:lnTo>
                    <a:pt x="658317" y="428205"/>
                  </a:lnTo>
                </a:path>
                <a:path w="1045845" h="845820">
                  <a:moveTo>
                    <a:pt x="661365" y="345922"/>
                  </a:moveTo>
                  <a:lnTo>
                    <a:pt x="661365" y="502881"/>
                  </a:lnTo>
                </a:path>
                <a:path w="1045845" h="845820">
                  <a:moveTo>
                    <a:pt x="429729" y="376402"/>
                  </a:moveTo>
                  <a:lnTo>
                    <a:pt x="361162" y="481545"/>
                  </a:lnTo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4871834" y="7733287"/>
            <a:ext cx="74930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5581637" y="7645958"/>
            <a:ext cx="608330" cy="1649095"/>
            <a:chOff x="5581637" y="7645958"/>
            <a:chExt cx="608330" cy="1649095"/>
          </a:xfrm>
        </p:grpSpPr>
        <p:sp>
          <p:nvSpPr>
            <p:cNvPr id="57" name="object 57" descr=""/>
            <p:cNvSpPr/>
            <p:nvPr/>
          </p:nvSpPr>
          <p:spPr>
            <a:xfrm>
              <a:off x="5737898" y="8882659"/>
              <a:ext cx="433070" cy="407034"/>
            </a:xfrm>
            <a:custGeom>
              <a:avLst/>
              <a:gdLst/>
              <a:ahLst/>
              <a:cxnLst/>
              <a:rect l="l" t="t" r="r" b="b"/>
              <a:pathLst>
                <a:path w="433070" h="407034">
                  <a:moveTo>
                    <a:pt x="176771" y="406869"/>
                  </a:moveTo>
                  <a:lnTo>
                    <a:pt x="332206" y="406869"/>
                  </a:lnTo>
                  <a:lnTo>
                    <a:pt x="332206" y="0"/>
                  </a:lnTo>
                  <a:lnTo>
                    <a:pt x="176771" y="0"/>
                  </a:lnTo>
                  <a:lnTo>
                    <a:pt x="176771" y="406869"/>
                  </a:lnTo>
                  <a:close/>
                </a:path>
                <a:path w="433070" h="407034">
                  <a:moveTo>
                    <a:pt x="0" y="48755"/>
                  </a:moveTo>
                  <a:lnTo>
                    <a:pt x="432777" y="330669"/>
                  </a:lnTo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138671" y="9181325"/>
              <a:ext cx="45720" cy="41275"/>
            </a:xfrm>
            <a:custGeom>
              <a:avLst/>
              <a:gdLst/>
              <a:ahLst/>
              <a:cxnLst/>
              <a:rect l="l" t="t" r="r" b="b"/>
              <a:pathLst>
                <a:path w="45720" h="41275">
                  <a:moveTo>
                    <a:pt x="24384" y="0"/>
                  </a:moveTo>
                  <a:lnTo>
                    <a:pt x="24384" y="1524"/>
                  </a:lnTo>
                  <a:lnTo>
                    <a:pt x="0" y="32004"/>
                  </a:lnTo>
                  <a:lnTo>
                    <a:pt x="45720" y="4114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587034" y="7651356"/>
              <a:ext cx="597535" cy="1571625"/>
            </a:xfrm>
            <a:custGeom>
              <a:avLst/>
              <a:gdLst/>
              <a:ahLst/>
              <a:cxnLst/>
              <a:rect l="l" t="t" r="r" b="b"/>
              <a:pathLst>
                <a:path w="597535" h="1571625">
                  <a:moveTo>
                    <a:pt x="597357" y="1571117"/>
                  </a:moveTo>
                  <a:lnTo>
                    <a:pt x="576021" y="1529969"/>
                  </a:lnTo>
                  <a:lnTo>
                    <a:pt x="576021" y="1531493"/>
                  </a:lnTo>
                  <a:lnTo>
                    <a:pt x="551637" y="1561973"/>
                  </a:lnTo>
                  <a:lnTo>
                    <a:pt x="597357" y="1571117"/>
                  </a:lnTo>
                  <a:close/>
                </a:path>
                <a:path w="597535" h="1571625">
                  <a:moveTo>
                    <a:pt x="1524" y="0"/>
                  </a:moveTo>
                  <a:lnTo>
                    <a:pt x="403821" y="0"/>
                  </a:lnTo>
                </a:path>
                <a:path w="597535" h="1571625">
                  <a:moveTo>
                    <a:pt x="0" y="414502"/>
                  </a:moveTo>
                  <a:lnTo>
                    <a:pt x="153911" y="414502"/>
                  </a:lnTo>
                </a:path>
                <a:path w="597535" h="1571625">
                  <a:moveTo>
                    <a:pt x="155435" y="411454"/>
                  </a:moveTo>
                  <a:lnTo>
                    <a:pt x="156959" y="769556"/>
                  </a:lnTo>
                </a:path>
                <a:path w="597535" h="1571625">
                  <a:moveTo>
                    <a:pt x="405345" y="0"/>
                  </a:moveTo>
                  <a:lnTo>
                    <a:pt x="405345" y="766508"/>
                  </a:lnTo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5143588" y="7588520"/>
            <a:ext cx="443230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7936" sz="1050">
                <a:latin typeface="Arial"/>
                <a:cs typeface="Arial"/>
              </a:rPr>
              <a:t>I</a:t>
            </a:r>
            <a:r>
              <a:rPr dirty="0" sz="450">
                <a:latin typeface="Arial"/>
                <a:cs typeface="Arial"/>
              </a:rPr>
              <a:t>max</a:t>
            </a:r>
            <a:r>
              <a:rPr dirty="0" sz="450" spc="70">
                <a:latin typeface="Times New Roman"/>
                <a:cs typeface="Times New Roman"/>
              </a:rPr>
              <a:t> </a:t>
            </a:r>
            <a:r>
              <a:rPr dirty="0" baseline="7936" sz="1050">
                <a:latin typeface="Arial"/>
                <a:cs typeface="Arial"/>
              </a:rPr>
              <a:t>=</a:t>
            </a:r>
            <a:r>
              <a:rPr dirty="0" baseline="7936" sz="1050">
                <a:latin typeface="Times New Roman"/>
                <a:cs typeface="Times New Roman"/>
              </a:rPr>
              <a:t> </a:t>
            </a:r>
            <a:r>
              <a:rPr dirty="0" baseline="7936" sz="1050">
                <a:latin typeface="Arial"/>
                <a:cs typeface="Arial"/>
              </a:rPr>
              <a:t>9</a:t>
            </a:r>
            <a:r>
              <a:rPr dirty="0" baseline="7936" sz="1050" spc="30">
                <a:latin typeface="Times New Roman"/>
                <a:cs typeface="Times New Roman"/>
              </a:rPr>
              <a:t> </a:t>
            </a:r>
            <a:r>
              <a:rPr dirty="0" baseline="7936" sz="1050" spc="-75">
                <a:latin typeface="Arial"/>
                <a:cs typeface="Arial"/>
              </a:rPr>
              <a:t>A</a:t>
            </a:r>
            <a:endParaRPr baseline="7936" sz="105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083649" y="7983205"/>
            <a:ext cx="13144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B6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5980188" y="8567204"/>
            <a:ext cx="22860" cy="108585"/>
          </a:xfrm>
          <a:custGeom>
            <a:avLst/>
            <a:gdLst/>
            <a:ahLst/>
            <a:cxnLst/>
            <a:rect l="l" t="t" r="r" b="b"/>
            <a:pathLst>
              <a:path w="22860" h="108584">
                <a:moveTo>
                  <a:pt x="21336" y="0"/>
                </a:moveTo>
                <a:lnTo>
                  <a:pt x="0" y="0"/>
                </a:lnTo>
                <a:lnTo>
                  <a:pt x="1524" y="108204"/>
                </a:lnTo>
                <a:lnTo>
                  <a:pt x="22860" y="108204"/>
                </a:lnTo>
                <a:lnTo>
                  <a:pt x="21336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3037090" y="8517680"/>
            <a:ext cx="2443480" cy="633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63725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R1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(500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W)</a:t>
            </a:r>
            <a:endParaRPr sz="800">
              <a:latin typeface="Arial"/>
              <a:cs typeface="Arial"/>
            </a:endParaRPr>
          </a:p>
          <a:p>
            <a:pPr marL="1863725">
              <a:lnSpc>
                <a:spcPct val="100000"/>
              </a:lnSpc>
              <a:spcBef>
                <a:spcPts val="35"/>
              </a:spcBef>
            </a:pPr>
            <a:r>
              <a:rPr dirty="0" sz="800">
                <a:latin typeface="Arial"/>
                <a:cs typeface="Arial"/>
              </a:rPr>
              <a:t>1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k</a:t>
            </a:r>
            <a:r>
              <a:rPr dirty="0" sz="800">
                <a:latin typeface="Symbol"/>
                <a:cs typeface="Symbol"/>
              </a:rPr>
              <a:t></a:t>
            </a:r>
            <a:r>
              <a:rPr dirty="0" sz="800">
                <a:latin typeface="Arial"/>
                <a:cs typeface="Arial"/>
              </a:rPr>
              <a:t>…1,8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Symbol"/>
                <a:cs typeface="Symbol"/>
              </a:rPr>
              <a:t></a:t>
            </a:r>
            <a:endParaRPr sz="800">
              <a:latin typeface="Symbol"/>
              <a:cs typeface="Symbol"/>
            </a:endParaRPr>
          </a:p>
          <a:p>
            <a:pPr marL="12700" marR="1037590">
              <a:lnSpc>
                <a:spcPts val="1320"/>
              </a:lnSpc>
              <a:spcBef>
                <a:spcPts val="210"/>
              </a:spcBef>
            </a:pPr>
            <a:r>
              <a:rPr dirty="0" sz="1150">
                <a:latin typeface="Arial"/>
                <a:cs typeface="Arial"/>
              </a:rPr>
              <a:t>Resistencia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universal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(modelo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2750)</a:t>
            </a:r>
            <a:endParaRPr sz="115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757202" y="8293677"/>
            <a:ext cx="8255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–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6025405" y="8289098"/>
            <a:ext cx="857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2813710" y="7262903"/>
            <a:ext cx="3465195" cy="2249170"/>
            <a:chOff x="2813710" y="7262903"/>
            <a:chExt cx="3465195" cy="2249170"/>
          </a:xfrm>
        </p:grpSpPr>
        <p:sp>
          <p:nvSpPr>
            <p:cNvPr id="67" name="object 67" descr=""/>
            <p:cNvSpPr/>
            <p:nvPr/>
          </p:nvSpPr>
          <p:spPr>
            <a:xfrm>
              <a:off x="2818155" y="7267348"/>
              <a:ext cx="3456304" cy="2240280"/>
            </a:xfrm>
            <a:custGeom>
              <a:avLst/>
              <a:gdLst/>
              <a:ahLst/>
              <a:cxnLst/>
              <a:rect l="l" t="t" r="r" b="b"/>
              <a:pathLst>
                <a:path w="3456304" h="2240279">
                  <a:moveTo>
                    <a:pt x="0" y="2240089"/>
                  </a:moveTo>
                  <a:lnTo>
                    <a:pt x="3456139" y="2240089"/>
                  </a:lnTo>
                  <a:lnTo>
                    <a:pt x="3456139" y="0"/>
                  </a:lnTo>
                  <a:lnTo>
                    <a:pt x="0" y="0"/>
                  </a:lnTo>
                  <a:lnTo>
                    <a:pt x="0" y="2240089"/>
                  </a:lnTo>
                  <a:close/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540135" y="7562977"/>
              <a:ext cx="180340" cy="579120"/>
            </a:xfrm>
            <a:custGeom>
              <a:avLst/>
              <a:gdLst/>
              <a:ahLst/>
              <a:cxnLst/>
              <a:rect l="l" t="t" r="r" b="b"/>
              <a:pathLst>
                <a:path w="180339" h="579120">
                  <a:moveTo>
                    <a:pt x="0" y="0"/>
                  </a:moveTo>
                  <a:lnTo>
                    <a:pt x="179819" y="0"/>
                  </a:lnTo>
                </a:path>
                <a:path w="180339" h="579120">
                  <a:moveTo>
                    <a:pt x="0" y="577545"/>
                  </a:moveTo>
                  <a:lnTo>
                    <a:pt x="179819" y="579069"/>
                  </a:lnTo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852862" y="7552308"/>
              <a:ext cx="536575" cy="593090"/>
            </a:xfrm>
            <a:custGeom>
              <a:avLst/>
              <a:gdLst/>
              <a:ahLst/>
              <a:cxnLst/>
              <a:rect l="l" t="t" r="r" b="b"/>
              <a:pathLst>
                <a:path w="536575" h="593090">
                  <a:moveTo>
                    <a:pt x="536384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536384" y="21336"/>
                  </a:lnTo>
                  <a:lnTo>
                    <a:pt x="536384" y="0"/>
                  </a:lnTo>
                  <a:close/>
                </a:path>
                <a:path w="536575" h="593090">
                  <a:moveTo>
                    <a:pt x="536397" y="577545"/>
                  </a:moveTo>
                  <a:lnTo>
                    <a:pt x="440410" y="577545"/>
                  </a:lnTo>
                  <a:lnTo>
                    <a:pt x="440410" y="592785"/>
                  </a:lnTo>
                  <a:lnTo>
                    <a:pt x="536397" y="592785"/>
                  </a:lnTo>
                  <a:lnTo>
                    <a:pt x="536397" y="577545"/>
                  </a:lnTo>
                  <a:close/>
                </a:path>
                <a:path w="536575" h="593090">
                  <a:moveTo>
                    <a:pt x="536409" y="300215"/>
                  </a:moveTo>
                  <a:lnTo>
                    <a:pt x="211823" y="300215"/>
                  </a:lnTo>
                  <a:lnTo>
                    <a:pt x="211823" y="321538"/>
                  </a:lnTo>
                  <a:lnTo>
                    <a:pt x="536409" y="321538"/>
                  </a:lnTo>
                  <a:lnTo>
                    <a:pt x="536409" y="30021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4623434" y="6134410"/>
            <a:ext cx="1264285" cy="54102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>
              <a:lnSpc>
                <a:spcPct val="96900"/>
              </a:lnSpc>
              <a:spcBef>
                <a:spcPts val="145"/>
              </a:spcBef>
            </a:pPr>
            <a:r>
              <a:rPr dirty="0" sz="1150">
                <a:latin typeface="Arial"/>
                <a:cs typeface="Arial"/>
              </a:rPr>
              <a:t>Motor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de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inducción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de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anillos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rozantes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>
                <a:latin typeface="Arial"/>
                <a:cs typeface="Arial"/>
              </a:rPr>
              <a:t>(modelo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Arial"/>
                <a:cs typeface="Arial"/>
              </a:rPr>
              <a:t>2708)</a:t>
            </a:r>
            <a:endParaRPr sz="115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4405528" y="7347349"/>
            <a:ext cx="1574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L1'</a:t>
            </a:r>
            <a:endParaRPr sz="80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3296148" y="6504645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3348469" y="6791907"/>
            <a:ext cx="21590" cy="698500"/>
          </a:xfrm>
          <a:custGeom>
            <a:avLst/>
            <a:gdLst/>
            <a:ahLst/>
            <a:cxnLst/>
            <a:rect l="l" t="t" r="r" b="b"/>
            <a:pathLst>
              <a:path w="21589" h="698500">
                <a:moveTo>
                  <a:pt x="21337" y="0"/>
                </a:moveTo>
                <a:lnTo>
                  <a:pt x="0" y="0"/>
                </a:lnTo>
                <a:lnTo>
                  <a:pt x="0" y="697929"/>
                </a:lnTo>
                <a:lnTo>
                  <a:pt x="21337" y="697929"/>
                </a:lnTo>
                <a:lnTo>
                  <a:pt x="21337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3262617" y="7652124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696927" y="2106396"/>
            <a:ext cx="5379085" cy="6721475"/>
            <a:chOff x="696927" y="2106396"/>
            <a:chExt cx="5379085" cy="6721475"/>
          </a:xfrm>
        </p:grpSpPr>
        <p:pic>
          <p:nvPicPr>
            <p:cNvPr id="76" name="object 7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0702" y="2110968"/>
              <a:ext cx="159194" cy="159194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98583" y="2110968"/>
              <a:ext cx="159194" cy="159194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8815" y="2106396"/>
              <a:ext cx="157670" cy="15767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0107" y="5629592"/>
              <a:ext cx="159194" cy="15919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43922" y="5629592"/>
              <a:ext cx="332917" cy="159194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98988" y="5629592"/>
              <a:ext cx="157670" cy="159194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04716" y="5629592"/>
              <a:ext cx="157670" cy="159194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86059" y="5629592"/>
              <a:ext cx="157670" cy="159194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67390" y="5629592"/>
              <a:ext cx="159194" cy="159194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86391" y="6639915"/>
              <a:ext cx="159194" cy="157670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90797" y="6639915"/>
              <a:ext cx="157670" cy="157670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05656" y="6639915"/>
              <a:ext cx="156146" cy="157670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23575" y="6639915"/>
              <a:ext cx="159194" cy="157670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75723" y="7484148"/>
              <a:ext cx="159194" cy="159194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88154" y="7484148"/>
              <a:ext cx="156146" cy="159194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88154" y="7781302"/>
              <a:ext cx="156146" cy="160718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88154" y="8057121"/>
              <a:ext cx="156146" cy="157670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68200" y="8416747"/>
              <a:ext cx="157670" cy="159194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18123" y="8413699"/>
              <a:ext cx="157670" cy="159194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68200" y="8674290"/>
              <a:ext cx="151587" cy="153098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18123" y="8674290"/>
              <a:ext cx="151574" cy="153098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696925" y="2265997"/>
              <a:ext cx="3773170" cy="5871845"/>
            </a:xfrm>
            <a:custGeom>
              <a:avLst/>
              <a:gdLst/>
              <a:ahLst/>
              <a:cxnLst/>
              <a:rect l="l" t="t" r="r" b="b"/>
              <a:pathLst>
                <a:path w="3773170" h="5871845">
                  <a:moveTo>
                    <a:pt x="27419" y="3396716"/>
                  </a:moveTo>
                  <a:lnTo>
                    <a:pt x="21323" y="0"/>
                  </a:lnTo>
                  <a:lnTo>
                    <a:pt x="0" y="0"/>
                  </a:lnTo>
                  <a:lnTo>
                    <a:pt x="6083" y="3396716"/>
                  </a:lnTo>
                  <a:lnTo>
                    <a:pt x="27419" y="3396716"/>
                  </a:lnTo>
                  <a:close/>
                </a:path>
                <a:path w="3773170" h="5871845">
                  <a:moveTo>
                    <a:pt x="1091095" y="4012349"/>
                  </a:moveTo>
                  <a:lnTo>
                    <a:pt x="1027087" y="4012349"/>
                  </a:lnTo>
                  <a:lnTo>
                    <a:pt x="1027087" y="4033685"/>
                  </a:lnTo>
                  <a:lnTo>
                    <a:pt x="1091095" y="4033685"/>
                  </a:lnTo>
                  <a:lnTo>
                    <a:pt x="1091095" y="4012349"/>
                  </a:lnTo>
                  <a:close/>
                </a:path>
                <a:path w="3773170" h="5871845">
                  <a:moveTo>
                    <a:pt x="1174915" y="4012349"/>
                  </a:moveTo>
                  <a:lnTo>
                    <a:pt x="1110907" y="4012349"/>
                  </a:lnTo>
                  <a:lnTo>
                    <a:pt x="1110907" y="4033685"/>
                  </a:lnTo>
                  <a:lnTo>
                    <a:pt x="1174915" y="4033685"/>
                  </a:lnTo>
                  <a:lnTo>
                    <a:pt x="1174915" y="4012349"/>
                  </a:lnTo>
                  <a:close/>
                </a:path>
                <a:path w="3773170" h="5871845">
                  <a:moveTo>
                    <a:pt x="1260233" y="4012349"/>
                  </a:moveTo>
                  <a:lnTo>
                    <a:pt x="1196238" y="4012349"/>
                  </a:lnTo>
                  <a:lnTo>
                    <a:pt x="1196238" y="4033685"/>
                  </a:lnTo>
                  <a:lnTo>
                    <a:pt x="1260233" y="4033685"/>
                  </a:lnTo>
                  <a:lnTo>
                    <a:pt x="1260233" y="4012349"/>
                  </a:lnTo>
                  <a:close/>
                </a:path>
                <a:path w="3773170" h="5871845">
                  <a:moveTo>
                    <a:pt x="1344053" y="4012349"/>
                  </a:moveTo>
                  <a:lnTo>
                    <a:pt x="1280058" y="4012349"/>
                  </a:lnTo>
                  <a:lnTo>
                    <a:pt x="1280058" y="4033685"/>
                  </a:lnTo>
                  <a:lnTo>
                    <a:pt x="1344053" y="4033685"/>
                  </a:lnTo>
                  <a:lnTo>
                    <a:pt x="1344053" y="4012349"/>
                  </a:lnTo>
                  <a:close/>
                </a:path>
                <a:path w="3773170" h="5871845">
                  <a:moveTo>
                    <a:pt x="1429385" y="4012349"/>
                  </a:moveTo>
                  <a:lnTo>
                    <a:pt x="1365389" y="4012349"/>
                  </a:lnTo>
                  <a:lnTo>
                    <a:pt x="1365389" y="4033685"/>
                  </a:lnTo>
                  <a:lnTo>
                    <a:pt x="1429385" y="4033685"/>
                  </a:lnTo>
                  <a:lnTo>
                    <a:pt x="1429385" y="4012349"/>
                  </a:lnTo>
                  <a:close/>
                </a:path>
                <a:path w="3773170" h="5871845">
                  <a:moveTo>
                    <a:pt x="1513205" y="4012349"/>
                  </a:moveTo>
                  <a:lnTo>
                    <a:pt x="1450733" y="4012349"/>
                  </a:lnTo>
                  <a:lnTo>
                    <a:pt x="1450733" y="4033685"/>
                  </a:lnTo>
                  <a:lnTo>
                    <a:pt x="1513205" y="4033685"/>
                  </a:lnTo>
                  <a:lnTo>
                    <a:pt x="1513205" y="4012349"/>
                  </a:lnTo>
                  <a:close/>
                </a:path>
                <a:path w="3773170" h="5871845">
                  <a:moveTo>
                    <a:pt x="1598549" y="4012349"/>
                  </a:moveTo>
                  <a:lnTo>
                    <a:pt x="1534541" y="4012349"/>
                  </a:lnTo>
                  <a:lnTo>
                    <a:pt x="1534541" y="4033685"/>
                  </a:lnTo>
                  <a:lnTo>
                    <a:pt x="1598549" y="4033685"/>
                  </a:lnTo>
                  <a:lnTo>
                    <a:pt x="1598549" y="4012349"/>
                  </a:lnTo>
                  <a:close/>
                </a:path>
                <a:path w="3773170" h="5871845">
                  <a:moveTo>
                    <a:pt x="1682343" y="4012349"/>
                  </a:moveTo>
                  <a:lnTo>
                    <a:pt x="1619872" y="4012349"/>
                  </a:lnTo>
                  <a:lnTo>
                    <a:pt x="1619872" y="4033685"/>
                  </a:lnTo>
                  <a:lnTo>
                    <a:pt x="1682343" y="4033685"/>
                  </a:lnTo>
                  <a:lnTo>
                    <a:pt x="1682343" y="4012349"/>
                  </a:lnTo>
                  <a:close/>
                </a:path>
                <a:path w="3773170" h="5871845">
                  <a:moveTo>
                    <a:pt x="1767687" y="4012349"/>
                  </a:moveTo>
                  <a:lnTo>
                    <a:pt x="1703692" y="4012349"/>
                  </a:lnTo>
                  <a:lnTo>
                    <a:pt x="1703692" y="4033685"/>
                  </a:lnTo>
                  <a:lnTo>
                    <a:pt x="1767687" y="4033685"/>
                  </a:lnTo>
                  <a:lnTo>
                    <a:pt x="1767687" y="4012349"/>
                  </a:lnTo>
                  <a:close/>
                </a:path>
                <a:path w="3773170" h="5871845">
                  <a:moveTo>
                    <a:pt x="1851494" y="4012349"/>
                  </a:moveTo>
                  <a:lnTo>
                    <a:pt x="1789023" y="4012349"/>
                  </a:lnTo>
                  <a:lnTo>
                    <a:pt x="1789023" y="4033685"/>
                  </a:lnTo>
                  <a:lnTo>
                    <a:pt x="1851494" y="4033685"/>
                  </a:lnTo>
                  <a:lnTo>
                    <a:pt x="1851494" y="4012349"/>
                  </a:lnTo>
                  <a:close/>
                </a:path>
                <a:path w="3773170" h="5871845">
                  <a:moveTo>
                    <a:pt x="1936838" y="4012349"/>
                  </a:moveTo>
                  <a:lnTo>
                    <a:pt x="1872843" y="4012349"/>
                  </a:lnTo>
                  <a:lnTo>
                    <a:pt x="1872843" y="4033685"/>
                  </a:lnTo>
                  <a:lnTo>
                    <a:pt x="1936838" y="4033685"/>
                  </a:lnTo>
                  <a:lnTo>
                    <a:pt x="1936838" y="4012349"/>
                  </a:lnTo>
                  <a:close/>
                </a:path>
                <a:path w="3773170" h="5871845">
                  <a:moveTo>
                    <a:pt x="2020658" y="4012349"/>
                  </a:moveTo>
                  <a:lnTo>
                    <a:pt x="1958174" y="4012349"/>
                  </a:lnTo>
                  <a:lnTo>
                    <a:pt x="1958174" y="4033685"/>
                  </a:lnTo>
                  <a:lnTo>
                    <a:pt x="2020658" y="4033685"/>
                  </a:lnTo>
                  <a:lnTo>
                    <a:pt x="2020658" y="4012349"/>
                  </a:lnTo>
                  <a:close/>
                </a:path>
                <a:path w="3773170" h="5871845">
                  <a:moveTo>
                    <a:pt x="2106003" y="4012349"/>
                  </a:moveTo>
                  <a:lnTo>
                    <a:pt x="2041994" y="4012349"/>
                  </a:lnTo>
                  <a:lnTo>
                    <a:pt x="2041994" y="4033685"/>
                  </a:lnTo>
                  <a:lnTo>
                    <a:pt x="2106003" y="4033685"/>
                  </a:lnTo>
                  <a:lnTo>
                    <a:pt x="2106003" y="4012349"/>
                  </a:lnTo>
                  <a:close/>
                </a:path>
                <a:path w="3773170" h="5871845">
                  <a:moveTo>
                    <a:pt x="2189797" y="4012349"/>
                  </a:moveTo>
                  <a:lnTo>
                    <a:pt x="2127326" y="4012349"/>
                  </a:lnTo>
                  <a:lnTo>
                    <a:pt x="2127326" y="4033685"/>
                  </a:lnTo>
                  <a:lnTo>
                    <a:pt x="2189797" y="4033685"/>
                  </a:lnTo>
                  <a:lnTo>
                    <a:pt x="2189797" y="4012349"/>
                  </a:lnTo>
                  <a:close/>
                </a:path>
                <a:path w="3773170" h="5871845">
                  <a:moveTo>
                    <a:pt x="2275141" y="4012349"/>
                  </a:moveTo>
                  <a:lnTo>
                    <a:pt x="2211146" y="4012349"/>
                  </a:lnTo>
                  <a:lnTo>
                    <a:pt x="2211146" y="4033685"/>
                  </a:lnTo>
                  <a:lnTo>
                    <a:pt x="2275141" y="4033685"/>
                  </a:lnTo>
                  <a:lnTo>
                    <a:pt x="2275141" y="4012349"/>
                  </a:lnTo>
                  <a:close/>
                </a:path>
                <a:path w="3773170" h="5871845">
                  <a:moveTo>
                    <a:pt x="2358948" y="4012349"/>
                  </a:moveTo>
                  <a:lnTo>
                    <a:pt x="2296477" y="4012349"/>
                  </a:lnTo>
                  <a:lnTo>
                    <a:pt x="2296477" y="4033685"/>
                  </a:lnTo>
                  <a:lnTo>
                    <a:pt x="2358948" y="4033685"/>
                  </a:lnTo>
                  <a:lnTo>
                    <a:pt x="2358948" y="4012349"/>
                  </a:lnTo>
                  <a:close/>
                </a:path>
                <a:path w="3773170" h="5871845">
                  <a:moveTo>
                    <a:pt x="2444280" y="4012349"/>
                  </a:moveTo>
                  <a:lnTo>
                    <a:pt x="2380284" y="4012349"/>
                  </a:lnTo>
                  <a:lnTo>
                    <a:pt x="2380284" y="4033685"/>
                  </a:lnTo>
                  <a:lnTo>
                    <a:pt x="2444280" y="4033685"/>
                  </a:lnTo>
                  <a:lnTo>
                    <a:pt x="2444280" y="4012349"/>
                  </a:lnTo>
                  <a:close/>
                </a:path>
                <a:path w="3773170" h="5871845">
                  <a:moveTo>
                    <a:pt x="2528100" y="4012349"/>
                  </a:moveTo>
                  <a:lnTo>
                    <a:pt x="2465616" y="4012349"/>
                  </a:lnTo>
                  <a:lnTo>
                    <a:pt x="2465616" y="4033685"/>
                  </a:lnTo>
                  <a:lnTo>
                    <a:pt x="2528100" y="4033685"/>
                  </a:lnTo>
                  <a:lnTo>
                    <a:pt x="2528100" y="4012349"/>
                  </a:lnTo>
                  <a:close/>
                </a:path>
                <a:path w="3773170" h="5871845">
                  <a:moveTo>
                    <a:pt x="2613431" y="4012349"/>
                  </a:moveTo>
                  <a:lnTo>
                    <a:pt x="2549436" y="4012349"/>
                  </a:lnTo>
                  <a:lnTo>
                    <a:pt x="2549436" y="4033685"/>
                  </a:lnTo>
                  <a:lnTo>
                    <a:pt x="2613431" y="4033685"/>
                  </a:lnTo>
                  <a:lnTo>
                    <a:pt x="2613431" y="4012349"/>
                  </a:lnTo>
                  <a:close/>
                </a:path>
                <a:path w="3773170" h="5871845">
                  <a:moveTo>
                    <a:pt x="2697251" y="4012349"/>
                  </a:moveTo>
                  <a:lnTo>
                    <a:pt x="2634780" y="4012349"/>
                  </a:lnTo>
                  <a:lnTo>
                    <a:pt x="2634780" y="4033685"/>
                  </a:lnTo>
                  <a:lnTo>
                    <a:pt x="2697251" y="4033685"/>
                  </a:lnTo>
                  <a:lnTo>
                    <a:pt x="2697251" y="4012349"/>
                  </a:lnTo>
                  <a:close/>
                </a:path>
                <a:path w="3773170" h="5871845">
                  <a:moveTo>
                    <a:pt x="2782595" y="4012349"/>
                  </a:moveTo>
                  <a:lnTo>
                    <a:pt x="2718587" y="4012349"/>
                  </a:lnTo>
                  <a:lnTo>
                    <a:pt x="2718587" y="4033685"/>
                  </a:lnTo>
                  <a:lnTo>
                    <a:pt x="2782595" y="4033685"/>
                  </a:lnTo>
                  <a:lnTo>
                    <a:pt x="2782595" y="4012349"/>
                  </a:lnTo>
                  <a:close/>
                </a:path>
                <a:path w="3773170" h="5871845">
                  <a:moveTo>
                    <a:pt x="2866415" y="4012349"/>
                  </a:moveTo>
                  <a:lnTo>
                    <a:pt x="2803931" y="4012349"/>
                  </a:lnTo>
                  <a:lnTo>
                    <a:pt x="2803931" y="4033685"/>
                  </a:lnTo>
                  <a:lnTo>
                    <a:pt x="2866415" y="4033685"/>
                  </a:lnTo>
                  <a:lnTo>
                    <a:pt x="2866415" y="4012349"/>
                  </a:lnTo>
                  <a:close/>
                </a:path>
                <a:path w="3773170" h="5871845">
                  <a:moveTo>
                    <a:pt x="2951734" y="4012349"/>
                  </a:moveTo>
                  <a:lnTo>
                    <a:pt x="2887738" y="4012349"/>
                  </a:lnTo>
                  <a:lnTo>
                    <a:pt x="2887738" y="4033685"/>
                  </a:lnTo>
                  <a:lnTo>
                    <a:pt x="2951734" y="4033685"/>
                  </a:lnTo>
                  <a:lnTo>
                    <a:pt x="2951734" y="4012349"/>
                  </a:lnTo>
                  <a:close/>
                </a:path>
                <a:path w="3773170" h="5871845">
                  <a:moveTo>
                    <a:pt x="3035554" y="4012349"/>
                  </a:moveTo>
                  <a:lnTo>
                    <a:pt x="2973082" y="4012349"/>
                  </a:lnTo>
                  <a:lnTo>
                    <a:pt x="2973082" y="4033685"/>
                  </a:lnTo>
                  <a:lnTo>
                    <a:pt x="3035554" y="4033685"/>
                  </a:lnTo>
                  <a:lnTo>
                    <a:pt x="3035554" y="4012349"/>
                  </a:lnTo>
                  <a:close/>
                </a:path>
                <a:path w="3773170" h="5871845">
                  <a:moveTo>
                    <a:pt x="3120885" y="4012349"/>
                  </a:moveTo>
                  <a:lnTo>
                    <a:pt x="3056890" y="4012349"/>
                  </a:lnTo>
                  <a:lnTo>
                    <a:pt x="3056890" y="4033685"/>
                  </a:lnTo>
                  <a:lnTo>
                    <a:pt x="3120885" y="4033685"/>
                  </a:lnTo>
                  <a:lnTo>
                    <a:pt x="3120885" y="4012349"/>
                  </a:lnTo>
                  <a:close/>
                </a:path>
                <a:path w="3773170" h="5871845">
                  <a:moveTo>
                    <a:pt x="3175749" y="4525899"/>
                  </a:moveTo>
                  <a:lnTo>
                    <a:pt x="3154413" y="4525899"/>
                  </a:lnTo>
                  <a:lnTo>
                    <a:pt x="3154413" y="5296979"/>
                  </a:lnTo>
                  <a:lnTo>
                    <a:pt x="3175749" y="5296979"/>
                  </a:lnTo>
                  <a:lnTo>
                    <a:pt x="3175749" y="4525899"/>
                  </a:lnTo>
                  <a:close/>
                </a:path>
                <a:path w="3773170" h="5871845">
                  <a:moveTo>
                    <a:pt x="3389096" y="5595671"/>
                  </a:moveTo>
                  <a:lnTo>
                    <a:pt x="3387572" y="4527423"/>
                  </a:lnTo>
                  <a:lnTo>
                    <a:pt x="3366236" y="4527423"/>
                  </a:lnTo>
                  <a:lnTo>
                    <a:pt x="3367760" y="5595671"/>
                  </a:lnTo>
                  <a:lnTo>
                    <a:pt x="3389096" y="5595671"/>
                  </a:lnTo>
                  <a:close/>
                </a:path>
                <a:path w="3773170" h="5871845">
                  <a:moveTo>
                    <a:pt x="3591763" y="3431768"/>
                  </a:moveTo>
                  <a:lnTo>
                    <a:pt x="3556724" y="3431768"/>
                  </a:lnTo>
                  <a:lnTo>
                    <a:pt x="3556724" y="3448520"/>
                  </a:lnTo>
                  <a:lnTo>
                    <a:pt x="3591763" y="3448520"/>
                  </a:lnTo>
                  <a:lnTo>
                    <a:pt x="3591763" y="3431768"/>
                  </a:lnTo>
                  <a:close/>
                </a:path>
                <a:path w="3773170" h="5871845">
                  <a:moveTo>
                    <a:pt x="3616147" y="4525899"/>
                  </a:moveTo>
                  <a:lnTo>
                    <a:pt x="3594824" y="4525899"/>
                  </a:lnTo>
                  <a:lnTo>
                    <a:pt x="3594824" y="5871476"/>
                  </a:lnTo>
                  <a:lnTo>
                    <a:pt x="3616147" y="5871476"/>
                  </a:lnTo>
                  <a:lnTo>
                    <a:pt x="3616147" y="4525899"/>
                  </a:lnTo>
                  <a:close/>
                </a:path>
                <a:path w="3773170" h="5871845">
                  <a:moveTo>
                    <a:pt x="3773106" y="3431768"/>
                  </a:moveTo>
                  <a:lnTo>
                    <a:pt x="3738067" y="3431768"/>
                  </a:lnTo>
                  <a:lnTo>
                    <a:pt x="3738067" y="3448520"/>
                  </a:lnTo>
                  <a:lnTo>
                    <a:pt x="3773106" y="3448520"/>
                  </a:lnTo>
                  <a:lnTo>
                    <a:pt x="3773106" y="3431768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268889" y="5452414"/>
              <a:ext cx="182880" cy="210820"/>
            </a:xfrm>
            <a:custGeom>
              <a:avLst/>
              <a:gdLst/>
              <a:ahLst/>
              <a:cxnLst/>
              <a:rect l="l" t="t" r="r" b="b"/>
              <a:pathLst>
                <a:path w="182879" h="210820">
                  <a:moveTo>
                    <a:pt x="0" y="201155"/>
                  </a:moveTo>
                  <a:lnTo>
                    <a:pt x="74663" y="0"/>
                  </a:lnTo>
                </a:path>
                <a:path w="182879" h="210820">
                  <a:moveTo>
                    <a:pt x="128003" y="1524"/>
                  </a:moveTo>
                  <a:lnTo>
                    <a:pt x="182854" y="210299"/>
                  </a:lnTo>
                </a:path>
              </a:pathLst>
            </a:custGeom>
            <a:ln w="52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 txBox="1"/>
          <p:nvPr/>
        </p:nvSpPr>
        <p:spPr>
          <a:xfrm>
            <a:off x="4234853" y="5279927"/>
            <a:ext cx="115062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b="1">
                <a:latin typeface="Arial"/>
                <a:cs typeface="Arial"/>
              </a:rPr>
              <a:t>Cuidado:</a:t>
            </a:r>
            <a:r>
              <a:rPr dirty="0" sz="1050" spc="-45">
                <a:latin typeface="Times New Roman"/>
                <a:cs typeface="Times New Roman"/>
              </a:rPr>
              <a:t> </a:t>
            </a:r>
            <a:r>
              <a:rPr dirty="0" sz="1050" spc="-10" b="1">
                <a:latin typeface="Arial"/>
                <a:cs typeface="Arial"/>
              </a:rPr>
              <a:t>Puentes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3721303" y="1942166"/>
            <a:ext cx="1384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1" name="object 101" descr=""/>
          <p:cNvGrpSpPr/>
          <p:nvPr/>
        </p:nvGrpSpPr>
        <p:grpSpPr>
          <a:xfrm>
            <a:off x="2961398" y="2110968"/>
            <a:ext cx="2299335" cy="5031105"/>
            <a:chOff x="2961398" y="2110968"/>
            <a:chExt cx="2299335" cy="5031105"/>
          </a:xfrm>
        </p:grpSpPr>
        <p:pic>
          <p:nvPicPr>
            <p:cNvPr id="102" name="object 10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725265" y="2110968"/>
              <a:ext cx="159194" cy="159194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47578" y="7007174"/>
              <a:ext cx="150063" cy="134810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10467" y="4905743"/>
              <a:ext cx="150050" cy="136347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2961398" y="4999837"/>
              <a:ext cx="227329" cy="690880"/>
            </a:xfrm>
            <a:custGeom>
              <a:avLst/>
              <a:gdLst/>
              <a:ahLst/>
              <a:cxnLst/>
              <a:rect l="l" t="t" r="r" b="b"/>
              <a:pathLst>
                <a:path w="227330" h="690879">
                  <a:moveTo>
                    <a:pt x="22860" y="175234"/>
                  </a:moveTo>
                  <a:lnTo>
                    <a:pt x="1524" y="175234"/>
                  </a:lnTo>
                  <a:lnTo>
                    <a:pt x="0" y="690295"/>
                  </a:lnTo>
                  <a:lnTo>
                    <a:pt x="21336" y="690295"/>
                  </a:lnTo>
                  <a:lnTo>
                    <a:pt x="22860" y="175234"/>
                  </a:lnTo>
                  <a:close/>
                </a:path>
                <a:path w="227330" h="690879">
                  <a:moveTo>
                    <a:pt x="227063" y="0"/>
                  </a:moveTo>
                  <a:lnTo>
                    <a:pt x="205727" y="0"/>
                  </a:lnTo>
                  <a:lnTo>
                    <a:pt x="205727" y="690295"/>
                  </a:lnTo>
                  <a:lnTo>
                    <a:pt x="227063" y="690295"/>
                  </a:lnTo>
                  <a:lnTo>
                    <a:pt x="227063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 txBox="1"/>
          <p:nvPr/>
        </p:nvSpPr>
        <p:spPr>
          <a:xfrm>
            <a:off x="1708264" y="5799092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7" name="object 107" descr=""/>
          <p:cNvGrpSpPr/>
          <p:nvPr/>
        </p:nvGrpSpPr>
        <p:grpSpPr>
          <a:xfrm>
            <a:off x="1706130" y="2706395"/>
            <a:ext cx="3379470" cy="3082925"/>
            <a:chOff x="1706130" y="2706395"/>
            <a:chExt cx="3379470" cy="3082925"/>
          </a:xfrm>
        </p:grpSpPr>
        <p:pic>
          <p:nvPicPr>
            <p:cNvPr id="108" name="object 10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06130" y="5629592"/>
              <a:ext cx="157670" cy="159194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3907726" y="2706395"/>
              <a:ext cx="27940" cy="736600"/>
            </a:xfrm>
            <a:custGeom>
              <a:avLst/>
              <a:gdLst/>
              <a:ahLst/>
              <a:cxnLst/>
              <a:rect l="l" t="t" r="r" b="b"/>
              <a:pathLst>
                <a:path w="27939" h="736600">
                  <a:moveTo>
                    <a:pt x="21336" y="0"/>
                  </a:moveTo>
                  <a:lnTo>
                    <a:pt x="0" y="0"/>
                  </a:lnTo>
                  <a:lnTo>
                    <a:pt x="7620" y="736028"/>
                  </a:lnTo>
                  <a:lnTo>
                    <a:pt x="27432" y="736028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3625812" y="2896882"/>
              <a:ext cx="1454150" cy="1775460"/>
            </a:xfrm>
            <a:custGeom>
              <a:avLst/>
              <a:gdLst/>
              <a:ahLst/>
              <a:cxnLst/>
              <a:rect l="l" t="t" r="r" b="b"/>
              <a:pathLst>
                <a:path w="1454150" h="1775460">
                  <a:moveTo>
                    <a:pt x="0" y="1775307"/>
                  </a:moveTo>
                  <a:lnTo>
                    <a:pt x="1453769" y="1775307"/>
                  </a:lnTo>
                  <a:lnTo>
                    <a:pt x="1453769" y="0"/>
                  </a:lnTo>
                  <a:lnTo>
                    <a:pt x="0" y="0"/>
                  </a:lnTo>
                  <a:lnTo>
                    <a:pt x="0" y="1775307"/>
                  </a:lnTo>
                  <a:close/>
                </a:path>
              </a:pathLst>
            </a:custGeom>
            <a:ln w="105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163733" y="3357092"/>
              <a:ext cx="363220" cy="365760"/>
            </a:xfrm>
            <a:custGeom>
              <a:avLst/>
              <a:gdLst/>
              <a:ahLst/>
              <a:cxnLst/>
              <a:rect l="l" t="t" r="r" b="b"/>
              <a:pathLst>
                <a:path w="363220" h="365760">
                  <a:moveTo>
                    <a:pt x="33805" y="114287"/>
                  </a:moveTo>
                  <a:lnTo>
                    <a:pt x="13716" y="114287"/>
                  </a:lnTo>
                  <a:lnTo>
                    <a:pt x="7620" y="132575"/>
                  </a:lnTo>
                  <a:lnTo>
                    <a:pt x="3048" y="150863"/>
                  </a:lnTo>
                  <a:lnTo>
                    <a:pt x="1524" y="152387"/>
                  </a:lnTo>
                  <a:lnTo>
                    <a:pt x="0" y="172199"/>
                  </a:lnTo>
                  <a:lnTo>
                    <a:pt x="0" y="193522"/>
                  </a:lnTo>
                  <a:lnTo>
                    <a:pt x="1524" y="211810"/>
                  </a:lnTo>
                  <a:lnTo>
                    <a:pt x="3048" y="214858"/>
                  </a:lnTo>
                  <a:lnTo>
                    <a:pt x="7620" y="236194"/>
                  </a:lnTo>
                  <a:lnTo>
                    <a:pt x="13716" y="252958"/>
                  </a:lnTo>
                  <a:lnTo>
                    <a:pt x="15240" y="254482"/>
                  </a:lnTo>
                  <a:lnTo>
                    <a:pt x="24384" y="272770"/>
                  </a:lnTo>
                  <a:lnTo>
                    <a:pt x="24384" y="275818"/>
                  </a:lnTo>
                  <a:lnTo>
                    <a:pt x="35052" y="292582"/>
                  </a:lnTo>
                  <a:lnTo>
                    <a:pt x="47244" y="307822"/>
                  </a:lnTo>
                  <a:lnTo>
                    <a:pt x="48768" y="307822"/>
                  </a:lnTo>
                  <a:lnTo>
                    <a:pt x="64008" y="321538"/>
                  </a:lnTo>
                  <a:lnTo>
                    <a:pt x="79248" y="333717"/>
                  </a:lnTo>
                  <a:lnTo>
                    <a:pt x="80772" y="336765"/>
                  </a:lnTo>
                  <a:lnTo>
                    <a:pt x="97536" y="344385"/>
                  </a:lnTo>
                  <a:lnTo>
                    <a:pt x="115824" y="352005"/>
                  </a:lnTo>
                  <a:lnTo>
                    <a:pt x="135623" y="359625"/>
                  </a:lnTo>
                  <a:lnTo>
                    <a:pt x="137147" y="359625"/>
                  </a:lnTo>
                  <a:lnTo>
                    <a:pt x="153911" y="362673"/>
                  </a:lnTo>
                  <a:lnTo>
                    <a:pt x="173723" y="365721"/>
                  </a:lnTo>
                  <a:lnTo>
                    <a:pt x="176771" y="365721"/>
                  </a:lnTo>
                  <a:lnTo>
                    <a:pt x="217919" y="362673"/>
                  </a:lnTo>
                  <a:lnTo>
                    <a:pt x="220967" y="362673"/>
                  </a:lnTo>
                  <a:lnTo>
                    <a:pt x="239255" y="355053"/>
                  </a:lnTo>
                  <a:lnTo>
                    <a:pt x="175247" y="355053"/>
                  </a:lnTo>
                  <a:lnTo>
                    <a:pt x="175247" y="348957"/>
                  </a:lnTo>
                  <a:lnTo>
                    <a:pt x="138671" y="348957"/>
                  </a:lnTo>
                  <a:lnTo>
                    <a:pt x="139759" y="341337"/>
                  </a:lnTo>
                  <a:lnTo>
                    <a:pt x="118872" y="341337"/>
                  </a:lnTo>
                  <a:lnTo>
                    <a:pt x="123444" y="332193"/>
                  </a:lnTo>
                  <a:lnTo>
                    <a:pt x="124968" y="332193"/>
                  </a:lnTo>
                  <a:lnTo>
                    <a:pt x="106680" y="326110"/>
                  </a:lnTo>
                  <a:lnTo>
                    <a:pt x="83820" y="326110"/>
                  </a:lnTo>
                  <a:lnTo>
                    <a:pt x="89845" y="317072"/>
                  </a:lnTo>
                  <a:lnTo>
                    <a:pt x="77724" y="306298"/>
                  </a:lnTo>
                  <a:lnTo>
                    <a:pt x="68410" y="298678"/>
                  </a:lnTo>
                  <a:lnTo>
                    <a:pt x="54864" y="298678"/>
                  </a:lnTo>
                  <a:lnTo>
                    <a:pt x="60960" y="292582"/>
                  </a:lnTo>
                  <a:lnTo>
                    <a:pt x="48768" y="275818"/>
                  </a:lnTo>
                  <a:lnTo>
                    <a:pt x="42367" y="266674"/>
                  </a:lnTo>
                  <a:lnTo>
                    <a:pt x="30480" y="266674"/>
                  </a:lnTo>
                  <a:lnTo>
                    <a:pt x="38100" y="260578"/>
                  </a:lnTo>
                  <a:lnTo>
                    <a:pt x="38862" y="260578"/>
                  </a:lnTo>
                  <a:lnTo>
                    <a:pt x="33528" y="249910"/>
                  </a:lnTo>
                  <a:lnTo>
                    <a:pt x="22860" y="249910"/>
                  </a:lnTo>
                  <a:lnTo>
                    <a:pt x="30480" y="243814"/>
                  </a:lnTo>
                  <a:lnTo>
                    <a:pt x="32004" y="243814"/>
                  </a:lnTo>
                  <a:lnTo>
                    <a:pt x="27432" y="230098"/>
                  </a:lnTo>
                  <a:lnTo>
                    <a:pt x="23186" y="210286"/>
                  </a:lnTo>
                  <a:lnTo>
                    <a:pt x="12192" y="210286"/>
                  </a:lnTo>
                  <a:lnTo>
                    <a:pt x="22734" y="208780"/>
                  </a:lnTo>
                  <a:lnTo>
                    <a:pt x="21336" y="191998"/>
                  </a:lnTo>
                  <a:lnTo>
                    <a:pt x="21336" y="173723"/>
                  </a:lnTo>
                  <a:lnTo>
                    <a:pt x="10668" y="172199"/>
                  </a:lnTo>
                  <a:lnTo>
                    <a:pt x="21453" y="172199"/>
                  </a:lnTo>
                  <a:lnTo>
                    <a:pt x="22745" y="155402"/>
                  </a:lnTo>
                  <a:lnTo>
                    <a:pt x="12192" y="152387"/>
                  </a:lnTo>
                  <a:lnTo>
                    <a:pt x="23691" y="152387"/>
                  </a:lnTo>
                  <a:lnTo>
                    <a:pt x="27432" y="138671"/>
                  </a:lnTo>
                  <a:lnTo>
                    <a:pt x="33059" y="120383"/>
                  </a:lnTo>
                  <a:lnTo>
                    <a:pt x="30480" y="120383"/>
                  </a:lnTo>
                  <a:lnTo>
                    <a:pt x="22860" y="115811"/>
                  </a:lnTo>
                  <a:lnTo>
                    <a:pt x="32973" y="115811"/>
                  </a:lnTo>
                  <a:lnTo>
                    <a:pt x="33805" y="114287"/>
                  </a:lnTo>
                  <a:close/>
                </a:path>
                <a:path w="363220" h="365760">
                  <a:moveTo>
                    <a:pt x="176314" y="344309"/>
                  </a:moveTo>
                  <a:lnTo>
                    <a:pt x="175247" y="344385"/>
                  </a:lnTo>
                  <a:lnTo>
                    <a:pt x="175247" y="355053"/>
                  </a:lnTo>
                  <a:lnTo>
                    <a:pt x="176771" y="344385"/>
                  </a:lnTo>
                  <a:lnTo>
                    <a:pt x="176314" y="344309"/>
                  </a:lnTo>
                  <a:close/>
                </a:path>
                <a:path w="363220" h="365760">
                  <a:moveTo>
                    <a:pt x="216395" y="341337"/>
                  </a:moveTo>
                  <a:lnTo>
                    <a:pt x="176314" y="344309"/>
                  </a:lnTo>
                  <a:lnTo>
                    <a:pt x="176771" y="344385"/>
                  </a:lnTo>
                  <a:lnTo>
                    <a:pt x="175247" y="355053"/>
                  </a:lnTo>
                  <a:lnTo>
                    <a:pt x="237731" y="355053"/>
                  </a:lnTo>
                  <a:lnTo>
                    <a:pt x="236425" y="352005"/>
                  </a:lnTo>
                  <a:lnTo>
                    <a:pt x="216395" y="352005"/>
                  </a:lnTo>
                  <a:lnTo>
                    <a:pt x="213347" y="342861"/>
                  </a:lnTo>
                  <a:lnTo>
                    <a:pt x="216395" y="341753"/>
                  </a:lnTo>
                  <a:lnTo>
                    <a:pt x="216395" y="341337"/>
                  </a:lnTo>
                  <a:close/>
                </a:path>
                <a:path w="363220" h="365760">
                  <a:moveTo>
                    <a:pt x="233159" y="344385"/>
                  </a:moveTo>
                  <a:lnTo>
                    <a:pt x="237731" y="355053"/>
                  </a:lnTo>
                  <a:lnTo>
                    <a:pt x="239027" y="354655"/>
                  </a:lnTo>
                  <a:lnTo>
                    <a:pt x="233159" y="344385"/>
                  </a:lnTo>
                  <a:close/>
                </a:path>
                <a:path w="363220" h="365760">
                  <a:moveTo>
                    <a:pt x="239027" y="354655"/>
                  </a:moveTo>
                  <a:lnTo>
                    <a:pt x="237731" y="355053"/>
                  </a:lnTo>
                  <a:lnTo>
                    <a:pt x="239255" y="355053"/>
                  </a:lnTo>
                  <a:lnTo>
                    <a:pt x="239027" y="354655"/>
                  </a:lnTo>
                  <a:close/>
                </a:path>
                <a:path w="363220" h="365760">
                  <a:moveTo>
                    <a:pt x="267449" y="344385"/>
                  </a:moveTo>
                  <a:lnTo>
                    <a:pt x="233159" y="344385"/>
                  </a:lnTo>
                  <a:lnTo>
                    <a:pt x="239027" y="354655"/>
                  </a:lnTo>
                  <a:lnTo>
                    <a:pt x="257543" y="348957"/>
                  </a:lnTo>
                  <a:lnTo>
                    <a:pt x="259067" y="348957"/>
                  </a:lnTo>
                  <a:lnTo>
                    <a:pt x="267449" y="344385"/>
                  </a:lnTo>
                  <a:close/>
                </a:path>
                <a:path w="363220" h="365760">
                  <a:moveTo>
                    <a:pt x="216395" y="341753"/>
                  </a:moveTo>
                  <a:lnTo>
                    <a:pt x="213347" y="342861"/>
                  </a:lnTo>
                  <a:lnTo>
                    <a:pt x="216395" y="352005"/>
                  </a:lnTo>
                  <a:lnTo>
                    <a:pt x="216395" y="341753"/>
                  </a:lnTo>
                  <a:close/>
                </a:path>
                <a:path w="363220" h="365760">
                  <a:moveTo>
                    <a:pt x="249923" y="329145"/>
                  </a:moveTo>
                  <a:lnTo>
                    <a:pt x="230111" y="336765"/>
                  </a:lnTo>
                  <a:lnTo>
                    <a:pt x="216395" y="341753"/>
                  </a:lnTo>
                  <a:lnTo>
                    <a:pt x="216395" y="352005"/>
                  </a:lnTo>
                  <a:lnTo>
                    <a:pt x="236425" y="352005"/>
                  </a:lnTo>
                  <a:lnTo>
                    <a:pt x="233159" y="344385"/>
                  </a:lnTo>
                  <a:lnTo>
                    <a:pt x="267449" y="344385"/>
                  </a:lnTo>
                  <a:lnTo>
                    <a:pt x="275831" y="339813"/>
                  </a:lnTo>
                  <a:lnTo>
                    <a:pt x="277355" y="338289"/>
                  </a:lnTo>
                  <a:lnTo>
                    <a:pt x="252971" y="338289"/>
                  </a:lnTo>
                  <a:lnTo>
                    <a:pt x="249923" y="329145"/>
                  </a:lnTo>
                  <a:close/>
                </a:path>
                <a:path w="363220" h="365760">
                  <a:moveTo>
                    <a:pt x="140075" y="339128"/>
                  </a:moveTo>
                  <a:lnTo>
                    <a:pt x="138671" y="348957"/>
                  </a:lnTo>
                  <a:lnTo>
                    <a:pt x="141719" y="339813"/>
                  </a:lnTo>
                  <a:lnTo>
                    <a:pt x="140075" y="339128"/>
                  </a:lnTo>
                  <a:close/>
                </a:path>
                <a:path w="363220" h="365760">
                  <a:moveTo>
                    <a:pt x="140195" y="338289"/>
                  </a:moveTo>
                  <a:lnTo>
                    <a:pt x="140075" y="339128"/>
                  </a:lnTo>
                  <a:lnTo>
                    <a:pt x="141719" y="339813"/>
                  </a:lnTo>
                  <a:lnTo>
                    <a:pt x="138671" y="348957"/>
                  </a:lnTo>
                  <a:lnTo>
                    <a:pt x="175247" y="348957"/>
                  </a:lnTo>
                  <a:lnTo>
                    <a:pt x="175247" y="344385"/>
                  </a:lnTo>
                  <a:lnTo>
                    <a:pt x="176314" y="344309"/>
                  </a:lnTo>
                  <a:lnTo>
                    <a:pt x="140195" y="338289"/>
                  </a:lnTo>
                  <a:close/>
                </a:path>
                <a:path w="363220" h="365760">
                  <a:moveTo>
                    <a:pt x="123444" y="332193"/>
                  </a:moveTo>
                  <a:lnTo>
                    <a:pt x="118872" y="341337"/>
                  </a:lnTo>
                  <a:lnTo>
                    <a:pt x="124636" y="332691"/>
                  </a:lnTo>
                  <a:lnTo>
                    <a:pt x="123444" y="332193"/>
                  </a:lnTo>
                  <a:close/>
                </a:path>
                <a:path w="363220" h="365760">
                  <a:moveTo>
                    <a:pt x="124636" y="332691"/>
                  </a:moveTo>
                  <a:lnTo>
                    <a:pt x="118872" y="341337"/>
                  </a:lnTo>
                  <a:lnTo>
                    <a:pt x="139759" y="341337"/>
                  </a:lnTo>
                  <a:lnTo>
                    <a:pt x="140075" y="339128"/>
                  </a:lnTo>
                  <a:lnTo>
                    <a:pt x="124636" y="332691"/>
                  </a:lnTo>
                  <a:close/>
                </a:path>
                <a:path w="363220" h="365760">
                  <a:moveTo>
                    <a:pt x="265569" y="320623"/>
                  </a:moveTo>
                  <a:lnTo>
                    <a:pt x="249923" y="329145"/>
                  </a:lnTo>
                  <a:lnTo>
                    <a:pt x="252971" y="338289"/>
                  </a:lnTo>
                  <a:lnTo>
                    <a:pt x="277355" y="338289"/>
                  </a:lnTo>
                  <a:lnTo>
                    <a:pt x="291713" y="329145"/>
                  </a:lnTo>
                  <a:lnTo>
                    <a:pt x="271259" y="329145"/>
                  </a:lnTo>
                  <a:lnTo>
                    <a:pt x="265569" y="320623"/>
                  </a:lnTo>
                  <a:close/>
                </a:path>
                <a:path w="363220" h="365760">
                  <a:moveTo>
                    <a:pt x="124968" y="332193"/>
                  </a:moveTo>
                  <a:lnTo>
                    <a:pt x="123444" y="332193"/>
                  </a:lnTo>
                  <a:lnTo>
                    <a:pt x="124636" y="332691"/>
                  </a:lnTo>
                  <a:lnTo>
                    <a:pt x="124968" y="332193"/>
                  </a:lnTo>
                  <a:close/>
                </a:path>
                <a:path w="363220" h="365760">
                  <a:moveTo>
                    <a:pt x="266687" y="320014"/>
                  </a:moveTo>
                  <a:lnTo>
                    <a:pt x="265569" y="320623"/>
                  </a:lnTo>
                  <a:lnTo>
                    <a:pt x="271259" y="329145"/>
                  </a:lnTo>
                  <a:lnTo>
                    <a:pt x="266687" y="320014"/>
                  </a:lnTo>
                  <a:close/>
                </a:path>
                <a:path w="363220" h="365760">
                  <a:moveTo>
                    <a:pt x="300958" y="320014"/>
                  </a:moveTo>
                  <a:lnTo>
                    <a:pt x="266687" y="320014"/>
                  </a:lnTo>
                  <a:lnTo>
                    <a:pt x="271259" y="329145"/>
                  </a:lnTo>
                  <a:lnTo>
                    <a:pt x="291713" y="329145"/>
                  </a:lnTo>
                  <a:lnTo>
                    <a:pt x="294106" y="327621"/>
                  </a:lnTo>
                  <a:lnTo>
                    <a:pt x="300958" y="320014"/>
                  </a:lnTo>
                  <a:close/>
                </a:path>
                <a:path w="363220" h="365760">
                  <a:moveTo>
                    <a:pt x="89845" y="317072"/>
                  </a:moveTo>
                  <a:lnTo>
                    <a:pt x="83820" y="326110"/>
                  </a:lnTo>
                  <a:lnTo>
                    <a:pt x="91440" y="318490"/>
                  </a:lnTo>
                  <a:lnTo>
                    <a:pt x="89845" y="317072"/>
                  </a:lnTo>
                  <a:close/>
                </a:path>
                <a:path w="363220" h="365760">
                  <a:moveTo>
                    <a:pt x="89916" y="316966"/>
                  </a:moveTo>
                  <a:lnTo>
                    <a:pt x="91440" y="318490"/>
                  </a:lnTo>
                  <a:lnTo>
                    <a:pt x="83820" y="326110"/>
                  </a:lnTo>
                  <a:lnTo>
                    <a:pt x="106680" y="326110"/>
                  </a:lnTo>
                  <a:lnTo>
                    <a:pt x="89916" y="316966"/>
                  </a:lnTo>
                  <a:close/>
                </a:path>
                <a:path w="363220" h="365760">
                  <a:moveTo>
                    <a:pt x="281927" y="309346"/>
                  </a:moveTo>
                  <a:lnTo>
                    <a:pt x="265163" y="320014"/>
                  </a:lnTo>
                  <a:lnTo>
                    <a:pt x="265569" y="320623"/>
                  </a:lnTo>
                  <a:lnTo>
                    <a:pt x="266687" y="320014"/>
                  </a:lnTo>
                  <a:lnTo>
                    <a:pt x="300958" y="320014"/>
                  </a:lnTo>
                  <a:lnTo>
                    <a:pt x="302331" y="318490"/>
                  </a:lnTo>
                  <a:lnTo>
                    <a:pt x="286486" y="318490"/>
                  </a:lnTo>
                  <a:lnTo>
                    <a:pt x="281927" y="310870"/>
                  </a:lnTo>
                  <a:lnTo>
                    <a:pt x="282434" y="310363"/>
                  </a:lnTo>
                  <a:lnTo>
                    <a:pt x="281927" y="309346"/>
                  </a:lnTo>
                  <a:close/>
                </a:path>
                <a:path w="363220" h="365760">
                  <a:moveTo>
                    <a:pt x="282434" y="310363"/>
                  </a:moveTo>
                  <a:lnTo>
                    <a:pt x="281927" y="310870"/>
                  </a:lnTo>
                  <a:lnTo>
                    <a:pt x="286486" y="318490"/>
                  </a:lnTo>
                  <a:lnTo>
                    <a:pt x="282434" y="310363"/>
                  </a:lnTo>
                  <a:close/>
                </a:path>
                <a:path w="363220" h="365760">
                  <a:moveTo>
                    <a:pt x="294784" y="298001"/>
                  </a:moveTo>
                  <a:lnTo>
                    <a:pt x="282434" y="310363"/>
                  </a:lnTo>
                  <a:lnTo>
                    <a:pt x="286486" y="318490"/>
                  </a:lnTo>
                  <a:lnTo>
                    <a:pt x="302331" y="318490"/>
                  </a:lnTo>
                  <a:lnTo>
                    <a:pt x="307822" y="312394"/>
                  </a:lnTo>
                  <a:lnTo>
                    <a:pt x="314595" y="304774"/>
                  </a:lnTo>
                  <a:lnTo>
                    <a:pt x="300202" y="304774"/>
                  </a:lnTo>
                  <a:lnTo>
                    <a:pt x="294784" y="298001"/>
                  </a:lnTo>
                  <a:close/>
                </a:path>
                <a:path w="363220" h="365760">
                  <a:moveTo>
                    <a:pt x="295630" y="297154"/>
                  </a:moveTo>
                  <a:lnTo>
                    <a:pt x="294784" y="298001"/>
                  </a:lnTo>
                  <a:lnTo>
                    <a:pt x="300202" y="304774"/>
                  </a:lnTo>
                  <a:lnTo>
                    <a:pt x="295630" y="297154"/>
                  </a:lnTo>
                  <a:close/>
                </a:path>
                <a:path w="363220" h="365760">
                  <a:moveTo>
                    <a:pt x="321233" y="297154"/>
                  </a:moveTo>
                  <a:lnTo>
                    <a:pt x="295630" y="297154"/>
                  </a:lnTo>
                  <a:lnTo>
                    <a:pt x="300202" y="304774"/>
                  </a:lnTo>
                  <a:lnTo>
                    <a:pt x="314595" y="304774"/>
                  </a:lnTo>
                  <a:lnTo>
                    <a:pt x="320014" y="298678"/>
                  </a:lnTo>
                  <a:lnTo>
                    <a:pt x="321233" y="297154"/>
                  </a:lnTo>
                  <a:close/>
                </a:path>
                <a:path w="363220" h="365760">
                  <a:moveTo>
                    <a:pt x="60960" y="292582"/>
                  </a:moveTo>
                  <a:lnTo>
                    <a:pt x="54864" y="298678"/>
                  </a:lnTo>
                  <a:lnTo>
                    <a:pt x="68410" y="298678"/>
                  </a:lnTo>
                  <a:lnTo>
                    <a:pt x="60960" y="292582"/>
                  </a:lnTo>
                  <a:close/>
                </a:path>
                <a:path w="363220" h="365760">
                  <a:moveTo>
                    <a:pt x="328293" y="252670"/>
                  </a:moveTo>
                  <a:lnTo>
                    <a:pt x="318490" y="266674"/>
                  </a:lnTo>
                  <a:lnTo>
                    <a:pt x="306298" y="283438"/>
                  </a:lnTo>
                  <a:lnTo>
                    <a:pt x="294106" y="297154"/>
                  </a:lnTo>
                  <a:lnTo>
                    <a:pt x="294784" y="298001"/>
                  </a:lnTo>
                  <a:lnTo>
                    <a:pt x="295630" y="297154"/>
                  </a:lnTo>
                  <a:lnTo>
                    <a:pt x="321233" y="297154"/>
                  </a:lnTo>
                  <a:lnTo>
                    <a:pt x="332206" y="283438"/>
                  </a:lnTo>
                  <a:lnTo>
                    <a:pt x="342874" y="266674"/>
                  </a:lnTo>
                  <a:lnTo>
                    <a:pt x="342874" y="265150"/>
                  </a:lnTo>
                  <a:lnTo>
                    <a:pt x="345160" y="262102"/>
                  </a:lnTo>
                  <a:lnTo>
                    <a:pt x="344398" y="262102"/>
                  </a:lnTo>
                  <a:lnTo>
                    <a:pt x="345668" y="259054"/>
                  </a:lnTo>
                  <a:lnTo>
                    <a:pt x="336778" y="259054"/>
                  </a:lnTo>
                  <a:lnTo>
                    <a:pt x="327634" y="254482"/>
                  </a:lnTo>
                  <a:lnTo>
                    <a:pt x="328293" y="252670"/>
                  </a:lnTo>
                  <a:close/>
                </a:path>
                <a:path w="363220" h="365760">
                  <a:moveTo>
                    <a:pt x="38100" y="260578"/>
                  </a:moveTo>
                  <a:lnTo>
                    <a:pt x="30480" y="266674"/>
                  </a:lnTo>
                  <a:lnTo>
                    <a:pt x="39285" y="262271"/>
                  </a:lnTo>
                  <a:lnTo>
                    <a:pt x="38100" y="260578"/>
                  </a:lnTo>
                  <a:close/>
                </a:path>
                <a:path w="363220" h="365760">
                  <a:moveTo>
                    <a:pt x="39285" y="262271"/>
                  </a:moveTo>
                  <a:lnTo>
                    <a:pt x="30480" y="266674"/>
                  </a:lnTo>
                  <a:lnTo>
                    <a:pt x="42367" y="266674"/>
                  </a:lnTo>
                  <a:lnTo>
                    <a:pt x="39285" y="262271"/>
                  </a:lnTo>
                  <a:close/>
                </a:path>
                <a:path w="363220" h="365760">
                  <a:moveTo>
                    <a:pt x="38862" y="260578"/>
                  </a:moveTo>
                  <a:lnTo>
                    <a:pt x="38100" y="260578"/>
                  </a:lnTo>
                  <a:lnTo>
                    <a:pt x="39285" y="262271"/>
                  </a:lnTo>
                  <a:lnTo>
                    <a:pt x="39624" y="262102"/>
                  </a:lnTo>
                  <a:lnTo>
                    <a:pt x="38862" y="260578"/>
                  </a:lnTo>
                  <a:close/>
                </a:path>
                <a:path w="363220" h="365760">
                  <a:moveTo>
                    <a:pt x="347446" y="259054"/>
                  </a:moveTo>
                  <a:lnTo>
                    <a:pt x="344398" y="262102"/>
                  </a:lnTo>
                  <a:lnTo>
                    <a:pt x="345160" y="262102"/>
                  </a:lnTo>
                  <a:lnTo>
                    <a:pt x="347446" y="259054"/>
                  </a:lnTo>
                  <a:close/>
                </a:path>
                <a:path w="363220" h="365760">
                  <a:moveTo>
                    <a:pt x="329158" y="251434"/>
                  </a:moveTo>
                  <a:lnTo>
                    <a:pt x="328293" y="252670"/>
                  </a:lnTo>
                  <a:lnTo>
                    <a:pt x="327634" y="254482"/>
                  </a:lnTo>
                  <a:lnTo>
                    <a:pt x="336778" y="259054"/>
                  </a:lnTo>
                  <a:lnTo>
                    <a:pt x="329158" y="251434"/>
                  </a:lnTo>
                  <a:close/>
                </a:path>
                <a:path w="363220" h="365760">
                  <a:moveTo>
                    <a:pt x="348843" y="251434"/>
                  </a:moveTo>
                  <a:lnTo>
                    <a:pt x="329158" y="251434"/>
                  </a:lnTo>
                  <a:lnTo>
                    <a:pt x="336778" y="259054"/>
                  </a:lnTo>
                  <a:lnTo>
                    <a:pt x="345668" y="259054"/>
                  </a:lnTo>
                  <a:lnTo>
                    <a:pt x="348843" y="251434"/>
                  </a:lnTo>
                  <a:close/>
                </a:path>
                <a:path w="363220" h="365760">
                  <a:moveTo>
                    <a:pt x="333730" y="237718"/>
                  </a:moveTo>
                  <a:lnTo>
                    <a:pt x="328293" y="252670"/>
                  </a:lnTo>
                  <a:lnTo>
                    <a:pt x="329158" y="251434"/>
                  </a:lnTo>
                  <a:lnTo>
                    <a:pt x="348843" y="251434"/>
                  </a:lnTo>
                  <a:lnTo>
                    <a:pt x="352018" y="243814"/>
                  </a:lnTo>
                  <a:lnTo>
                    <a:pt x="353542" y="243814"/>
                  </a:lnTo>
                  <a:lnTo>
                    <a:pt x="354631" y="240766"/>
                  </a:lnTo>
                  <a:lnTo>
                    <a:pt x="342874" y="240766"/>
                  </a:lnTo>
                  <a:lnTo>
                    <a:pt x="333730" y="237718"/>
                  </a:lnTo>
                  <a:close/>
                </a:path>
                <a:path w="363220" h="365760">
                  <a:moveTo>
                    <a:pt x="30480" y="243814"/>
                  </a:moveTo>
                  <a:lnTo>
                    <a:pt x="22860" y="249910"/>
                  </a:lnTo>
                  <a:lnTo>
                    <a:pt x="32816" y="248488"/>
                  </a:lnTo>
                  <a:lnTo>
                    <a:pt x="30480" y="243814"/>
                  </a:lnTo>
                  <a:close/>
                </a:path>
                <a:path w="363220" h="365760">
                  <a:moveTo>
                    <a:pt x="32816" y="248488"/>
                  </a:moveTo>
                  <a:lnTo>
                    <a:pt x="22860" y="249910"/>
                  </a:lnTo>
                  <a:lnTo>
                    <a:pt x="33528" y="249910"/>
                  </a:lnTo>
                  <a:lnTo>
                    <a:pt x="32816" y="248488"/>
                  </a:lnTo>
                  <a:close/>
                </a:path>
                <a:path w="363220" h="365760">
                  <a:moveTo>
                    <a:pt x="32004" y="243814"/>
                  </a:moveTo>
                  <a:lnTo>
                    <a:pt x="30480" y="243814"/>
                  </a:lnTo>
                  <a:lnTo>
                    <a:pt x="32816" y="248488"/>
                  </a:lnTo>
                  <a:lnTo>
                    <a:pt x="33528" y="248386"/>
                  </a:lnTo>
                  <a:lnTo>
                    <a:pt x="32004" y="243814"/>
                  </a:lnTo>
                  <a:close/>
                </a:path>
                <a:path w="363220" h="365760">
                  <a:moveTo>
                    <a:pt x="341350" y="216382"/>
                  </a:moveTo>
                  <a:lnTo>
                    <a:pt x="333730" y="237718"/>
                  </a:lnTo>
                  <a:lnTo>
                    <a:pt x="342874" y="240766"/>
                  </a:lnTo>
                  <a:lnTo>
                    <a:pt x="354631" y="240766"/>
                  </a:lnTo>
                  <a:lnTo>
                    <a:pt x="361162" y="222478"/>
                  </a:lnTo>
                  <a:lnTo>
                    <a:pt x="361162" y="220954"/>
                  </a:lnTo>
                  <a:lnTo>
                    <a:pt x="361301" y="219430"/>
                  </a:lnTo>
                  <a:lnTo>
                    <a:pt x="350494" y="219430"/>
                  </a:lnTo>
                  <a:lnTo>
                    <a:pt x="341350" y="216382"/>
                  </a:lnTo>
                  <a:close/>
                </a:path>
                <a:path w="363220" h="365760">
                  <a:moveTo>
                    <a:pt x="342656" y="163055"/>
                  </a:moveTo>
                  <a:lnTo>
                    <a:pt x="341350" y="163055"/>
                  </a:lnTo>
                  <a:lnTo>
                    <a:pt x="341350" y="202666"/>
                  </a:lnTo>
                  <a:lnTo>
                    <a:pt x="339826" y="219430"/>
                  </a:lnTo>
                  <a:lnTo>
                    <a:pt x="340262" y="219430"/>
                  </a:lnTo>
                  <a:lnTo>
                    <a:pt x="341350" y="216382"/>
                  </a:lnTo>
                  <a:lnTo>
                    <a:pt x="361578" y="216382"/>
                  </a:lnTo>
                  <a:lnTo>
                    <a:pt x="362686" y="204190"/>
                  </a:lnTo>
                  <a:lnTo>
                    <a:pt x="362686" y="164579"/>
                  </a:lnTo>
                  <a:lnTo>
                    <a:pt x="342874" y="164579"/>
                  </a:lnTo>
                  <a:lnTo>
                    <a:pt x="342656" y="163055"/>
                  </a:lnTo>
                  <a:close/>
                </a:path>
                <a:path w="363220" h="365760">
                  <a:moveTo>
                    <a:pt x="361578" y="216382"/>
                  </a:moveTo>
                  <a:lnTo>
                    <a:pt x="341350" y="216382"/>
                  </a:lnTo>
                  <a:lnTo>
                    <a:pt x="350494" y="219430"/>
                  </a:lnTo>
                  <a:lnTo>
                    <a:pt x="361301" y="219430"/>
                  </a:lnTo>
                  <a:lnTo>
                    <a:pt x="361578" y="216382"/>
                  </a:lnTo>
                  <a:close/>
                </a:path>
                <a:path w="363220" h="365760">
                  <a:moveTo>
                    <a:pt x="22734" y="208780"/>
                  </a:moveTo>
                  <a:lnTo>
                    <a:pt x="12192" y="210286"/>
                  </a:lnTo>
                  <a:lnTo>
                    <a:pt x="22860" y="210286"/>
                  </a:lnTo>
                  <a:lnTo>
                    <a:pt x="22734" y="208780"/>
                  </a:lnTo>
                  <a:close/>
                </a:path>
                <a:path w="363220" h="365760">
                  <a:moveTo>
                    <a:pt x="22860" y="208762"/>
                  </a:moveTo>
                  <a:lnTo>
                    <a:pt x="22860" y="210286"/>
                  </a:lnTo>
                  <a:lnTo>
                    <a:pt x="23186" y="210286"/>
                  </a:lnTo>
                  <a:lnTo>
                    <a:pt x="22860" y="208762"/>
                  </a:lnTo>
                  <a:close/>
                </a:path>
                <a:path w="363220" h="365760">
                  <a:moveTo>
                    <a:pt x="21336" y="172199"/>
                  </a:moveTo>
                  <a:lnTo>
                    <a:pt x="10668" y="172199"/>
                  </a:lnTo>
                  <a:lnTo>
                    <a:pt x="21336" y="173723"/>
                  </a:lnTo>
                  <a:lnTo>
                    <a:pt x="21336" y="172199"/>
                  </a:lnTo>
                  <a:close/>
                </a:path>
                <a:path w="363220" h="365760">
                  <a:moveTo>
                    <a:pt x="21453" y="172199"/>
                  </a:moveTo>
                  <a:lnTo>
                    <a:pt x="21336" y="173723"/>
                  </a:lnTo>
                  <a:lnTo>
                    <a:pt x="21453" y="172199"/>
                  </a:lnTo>
                  <a:close/>
                </a:path>
                <a:path w="363220" h="365760">
                  <a:moveTo>
                    <a:pt x="359856" y="141719"/>
                  </a:moveTo>
                  <a:lnTo>
                    <a:pt x="348970" y="141719"/>
                  </a:lnTo>
                  <a:lnTo>
                    <a:pt x="340034" y="144698"/>
                  </a:lnTo>
                  <a:lnTo>
                    <a:pt x="342874" y="164579"/>
                  </a:lnTo>
                  <a:lnTo>
                    <a:pt x="352018" y="163055"/>
                  </a:lnTo>
                  <a:lnTo>
                    <a:pt x="362686" y="163055"/>
                  </a:lnTo>
                  <a:lnTo>
                    <a:pt x="362686" y="161531"/>
                  </a:lnTo>
                  <a:lnTo>
                    <a:pt x="359856" y="141719"/>
                  </a:lnTo>
                  <a:close/>
                </a:path>
                <a:path w="363220" h="365760">
                  <a:moveTo>
                    <a:pt x="362686" y="163055"/>
                  </a:moveTo>
                  <a:lnTo>
                    <a:pt x="352018" y="163055"/>
                  </a:lnTo>
                  <a:lnTo>
                    <a:pt x="342874" y="164579"/>
                  </a:lnTo>
                  <a:lnTo>
                    <a:pt x="362686" y="164579"/>
                  </a:lnTo>
                  <a:lnTo>
                    <a:pt x="362686" y="163055"/>
                  </a:lnTo>
                  <a:close/>
                </a:path>
                <a:path w="363220" h="365760">
                  <a:moveTo>
                    <a:pt x="23691" y="152387"/>
                  </a:moveTo>
                  <a:lnTo>
                    <a:pt x="12192" y="152387"/>
                  </a:lnTo>
                  <a:lnTo>
                    <a:pt x="22860" y="153911"/>
                  </a:lnTo>
                  <a:lnTo>
                    <a:pt x="22860" y="155435"/>
                  </a:lnTo>
                  <a:lnTo>
                    <a:pt x="23691" y="152387"/>
                  </a:lnTo>
                  <a:close/>
                </a:path>
                <a:path w="363220" h="365760">
                  <a:moveTo>
                    <a:pt x="12192" y="152387"/>
                  </a:moveTo>
                  <a:lnTo>
                    <a:pt x="22745" y="155402"/>
                  </a:lnTo>
                  <a:lnTo>
                    <a:pt x="22860" y="153911"/>
                  </a:lnTo>
                  <a:lnTo>
                    <a:pt x="12192" y="152387"/>
                  </a:lnTo>
                  <a:close/>
                </a:path>
                <a:path w="363220" h="365760">
                  <a:moveTo>
                    <a:pt x="354558" y="124955"/>
                  </a:moveTo>
                  <a:lnTo>
                    <a:pt x="342874" y="124955"/>
                  </a:lnTo>
                  <a:lnTo>
                    <a:pt x="333730" y="128003"/>
                  </a:lnTo>
                  <a:lnTo>
                    <a:pt x="339826" y="144767"/>
                  </a:lnTo>
                  <a:lnTo>
                    <a:pt x="340034" y="144698"/>
                  </a:lnTo>
                  <a:lnTo>
                    <a:pt x="339826" y="143243"/>
                  </a:lnTo>
                  <a:lnTo>
                    <a:pt x="348970" y="141719"/>
                  </a:lnTo>
                  <a:lnTo>
                    <a:pt x="359856" y="141719"/>
                  </a:lnTo>
                  <a:lnTo>
                    <a:pt x="359638" y="140195"/>
                  </a:lnTo>
                  <a:lnTo>
                    <a:pt x="354558" y="124955"/>
                  </a:lnTo>
                  <a:close/>
                </a:path>
                <a:path w="363220" h="365760">
                  <a:moveTo>
                    <a:pt x="348970" y="141719"/>
                  </a:moveTo>
                  <a:lnTo>
                    <a:pt x="339826" y="143243"/>
                  </a:lnTo>
                  <a:lnTo>
                    <a:pt x="340034" y="144698"/>
                  </a:lnTo>
                  <a:lnTo>
                    <a:pt x="348970" y="141719"/>
                  </a:lnTo>
                  <a:close/>
                </a:path>
                <a:path w="363220" h="365760">
                  <a:moveTo>
                    <a:pt x="345784" y="106667"/>
                  </a:moveTo>
                  <a:lnTo>
                    <a:pt x="336778" y="106667"/>
                  </a:lnTo>
                  <a:lnTo>
                    <a:pt x="329158" y="114287"/>
                  </a:lnTo>
                  <a:lnTo>
                    <a:pt x="333730" y="128003"/>
                  </a:lnTo>
                  <a:lnTo>
                    <a:pt x="342874" y="124955"/>
                  </a:lnTo>
                  <a:lnTo>
                    <a:pt x="354558" y="124955"/>
                  </a:lnTo>
                  <a:lnTo>
                    <a:pt x="353542" y="121907"/>
                  </a:lnTo>
                  <a:lnTo>
                    <a:pt x="352018" y="120383"/>
                  </a:lnTo>
                  <a:lnTo>
                    <a:pt x="345784" y="106667"/>
                  </a:lnTo>
                  <a:close/>
                </a:path>
                <a:path w="363220" h="365760">
                  <a:moveTo>
                    <a:pt x="22860" y="115811"/>
                  </a:moveTo>
                  <a:lnTo>
                    <a:pt x="30480" y="120383"/>
                  </a:lnTo>
                  <a:lnTo>
                    <a:pt x="31610" y="118311"/>
                  </a:lnTo>
                  <a:lnTo>
                    <a:pt x="22860" y="115811"/>
                  </a:lnTo>
                  <a:close/>
                </a:path>
                <a:path w="363220" h="365760">
                  <a:moveTo>
                    <a:pt x="31610" y="118311"/>
                  </a:moveTo>
                  <a:lnTo>
                    <a:pt x="30480" y="120383"/>
                  </a:lnTo>
                  <a:lnTo>
                    <a:pt x="33059" y="120383"/>
                  </a:lnTo>
                  <a:lnTo>
                    <a:pt x="33528" y="118859"/>
                  </a:lnTo>
                  <a:lnTo>
                    <a:pt x="31610" y="118311"/>
                  </a:lnTo>
                  <a:close/>
                </a:path>
                <a:path w="363220" h="365760">
                  <a:moveTo>
                    <a:pt x="32973" y="115811"/>
                  </a:moveTo>
                  <a:lnTo>
                    <a:pt x="22860" y="115811"/>
                  </a:lnTo>
                  <a:lnTo>
                    <a:pt x="31610" y="118311"/>
                  </a:lnTo>
                  <a:lnTo>
                    <a:pt x="32973" y="115811"/>
                  </a:lnTo>
                  <a:close/>
                </a:path>
                <a:path w="363220" h="365760">
                  <a:moveTo>
                    <a:pt x="196583" y="0"/>
                  </a:moveTo>
                  <a:lnTo>
                    <a:pt x="156959" y="0"/>
                  </a:lnTo>
                  <a:lnTo>
                    <a:pt x="153911" y="3048"/>
                  </a:lnTo>
                  <a:lnTo>
                    <a:pt x="137147" y="7620"/>
                  </a:lnTo>
                  <a:lnTo>
                    <a:pt x="135623" y="7620"/>
                  </a:lnTo>
                  <a:lnTo>
                    <a:pt x="97536" y="21336"/>
                  </a:lnTo>
                  <a:lnTo>
                    <a:pt x="96012" y="21336"/>
                  </a:lnTo>
                  <a:lnTo>
                    <a:pt x="62484" y="42659"/>
                  </a:lnTo>
                  <a:lnTo>
                    <a:pt x="62484" y="44183"/>
                  </a:lnTo>
                  <a:lnTo>
                    <a:pt x="48768" y="59423"/>
                  </a:lnTo>
                  <a:lnTo>
                    <a:pt x="47244" y="59423"/>
                  </a:lnTo>
                  <a:lnTo>
                    <a:pt x="35052" y="74663"/>
                  </a:lnTo>
                  <a:lnTo>
                    <a:pt x="24384" y="91427"/>
                  </a:lnTo>
                  <a:lnTo>
                    <a:pt x="24384" y="92951"/>
                  </a:lnTo>
                  <a:lnTo>
                    <a:pt x="15240" y="109715"/>
                  </a:lnTo>
                  <a:lnTo>
                    <a:pt x="12192" y="115811"/>
                  </a:lnTo>
                  <a:lnTo>
                    <a:pt x="13716" y="114287"/>
                  </a:lnTo>
                  <a:lnTo>
                    <a:pt x="33805" y="114287"/>
                  </a:lnTo>
                  <a:lnTo>
                    <a:pt x="38016" y="106566"/>
                  </a:lnTo>
                  <a:lnTo>
                    <a:pt x="30480" y="97523"/>
                  </a:lnTo>
                  <a:lnTo>
                    <a:pt x="44500" y="97523"/>
                  </a:lnTo>
                  <a:lnTo>
                    <a:pt x="48768" y="91427"/>
                  </a:lnTo>
                  <a:lnTo>
                    <a:pt x="60960" y="74663"/>
                  </a:lnTo>
                  <a:lnTo>
                    <a:pt x="54864" y="65519"/>
                  </a:lnTo>
                  <a:lnTo>
                    <a:pt x="70104" y="65519"/>
                  </a:lnTo>
                  <a:lnTo>
                    <a:pt x="74676" y="60947"/>
                  </a:lnTo>
                  <a:lnTo>
                    <a:pt x="68580" y="51803"/>
                  </a:lnTo>
                  <a:lnTo>
                    <a:pt x="89045" y="51803"/>
                  </a:lnTo>
                  <a:lnTo>
                    <a:pt x="91440" y="50279"/>
                  </a:lnTo>
                  <a:lnTo>
                    <a:pt x="89916" y="50279"/>
                  </a:lnTo>
                  <a:lnTo>
                    <a:pt x="83820" y="41135"/>
                  </a:lnTo>
                  <a:lnTo>
                    <a:pt x="104285" y="41135"/>
                  </a:lnTo>
                  <a:lnTo>
                    <a:pt x="106166" y="39937"/>
                  </a:lnTo>
                  <a:lnTo>
                    <a:pt x="102108" y="30467"/>
                  </a:lnTo>
                  <a:lnTo>
                    <a:pt x="119378" y="30467"/>
                  </a:lnTo>
                  <a:lnTo>
                    <a:pt x="117348" y="24384"/>
                  </a:lnTo>
                  <a:lnTo>
                    <a:pt x="140851" y="24384"/>
                  </a:lnTo>
                  <a:lnTo>
                    <a:pt x="138671" y="16764"/>
                  </a:lnTo>
                  <a:lnTo>
                    <a:pt x="156959" y="16764"/>
                  </a:lnTo>
                  <a:lnTo>
                    <a:pt x="156959" y="10668"/>
                  </a:lnTo>
                  <a:lnTo>
                    <a:pt x="241693" y="10668"/>
                  </a:lnTo>
                  <a:lnTo>
                    <a:pt x="237731" y="9144"/>
                  </a:lnTo>
                  <a:lnTo>
                    <a:pt x="236207" y="7620"/>
                  </a:lnTo>
                  <a:lnTo>
                    <a:pt x="216395" y="4572"/>
                  </a:lnTo>
                  <a:lnTo>
                    <a:pt x="196583" y="0"/>
                  </a:lnTo>
                  <a:close/>
                </a:path>
                <a:path w="363220" h="365760">
                  <a:moveTo>
                    <a:pt x="337609" y="88379"/>
                  </a:moveTo>
                  <a:lnTo>
                    <a:pt x="326110" y="88379"/>
                  </a:lnTo>
                  <a:lnTo>
                    <a:pt x="319013" y="96895"/>
                  </a:lnTo>
                  <a:lnTo>
                    <a:pt x="329158" y="114287"/>
                  </a:lnTo>
                  <a:lnTo>
                    <a:pt x="327634" y="109715"/>
                  </a:lnTo>
                  <a:lnTo>
                    <a:pt x="336778" y="106667"/>
                  </a:lnTo>
                  <a:lnTo>
                    <a:pt x="345784" y="106667"/>
                  </a:lnTo>
                  <a:lnTo>
                    <a:pt x="344398" y="103619"/>
                  </a:lnTo>
                  <a:lnTo>
                    <a:pt x="344398" y="99047"/>
                  </a:lnTo>
                  <a:lnTo>
                    <a:pt x="337609" y="88379"/>
                  </a:lnTo>
                  <a:close/>
                </a:path>
                <a:path w="363220" h="365760">
                  <a:moveTo>
                    <a:pt x="336778" y="106667"/>
                  </a:moveTo>
                  <a:lnTo>
                    <a:pt x="327634" y="109715"/>
                  </a:lnTo>
                  <a:lnTo>
                    <a:pt x="329158" y="114287"/>
                  </a:lnTo>
                  <a:lnTo>
                    <a:pt x="336778" y="106667"/>
                  </a:lnTo>
                  <a:close/>
                </a:path>
                <a:path w="363220" h="365760">
                  <a:moveTo>
                    <a:pt x="44500" y="97523"/>
                  </a:moveTo>
                  <a:lnTo>
                    <a:pt x="30480" y="97523"/>
                  </a:lnTo>
                  <a:lnTo>
                    <a:pt x="39624" y="103619"/>
                  </a:lnTo>
                  <a:lnTo>
                    <a:pt x="38016" y="106566"/>
                  </a:lnTo>
                  <a:lnTo>
                    <a:pt x="44500" y="97523"/>
                  </a:lnTo>
                  <a:close/>
                </a:path>
                <a:path w="363220" h="365760">
                  <a:moveTo>
                    <a:pt x="30480" y="97523"/>
                  </a:moveTo>
                  <a:lnTo>
                    <a:pt x="38016" y="106566"/>
                  </a:lnTo>
                  <a:lnTo>
                    <a:pt x="39624" y="103619"/>
                  </a:lnTo>
                  <a:lnTo>
                    <a:pt x="30480" y="97523"/>
                  </a:lnTo>
                  <a:close/>
                </a:path>
                <a:path w="363220" h="365760">
                  <a:moveTo>
                    <a:pt x="313364" y="59423"/>
                  </a:moveTo>
                  <a:lnTo>
                    <a:pt x="300202" y="59423"/>
                  </a:lnTo>
                  <a:lnTo>
                    <a:pt x="295630" y="68567"/>
                  </a:lnTo>
                  <a:lnTo>
                    <a:pt x="294106" y="68567"/>
                  </a:lnTo>
                  <a:lnTo>
                    <a:pt x="306298" y="83807"/>
                  </a:lnTo>
                  <a:lnTo>
                    <a:pt x="318490" y="97523"/>
                  </a:lnTo>
                  <a:lnTo>
                    <a:pt x="319013" y="96895"/>
                  </a:lnTo>
                  <a:lnTo>
                    <a:pt x="318490" y="95999"/>
                  </a:lnTo>
                  <a:lnTo>
                    <a:pt x="326110" y="88379"/>
                  </a:lnTo>
                  <a:lnTo>
                    <a:pt x="337609" y="88379"/>
                  </a:lnTo>
                  <a:lnTo>
                    <a:pt x="333730" y="82283"/>
                  </a:lnTo>
                  <a:lnTo>
                    <a:pt x="332206" y="82283"/>
                  </a:lnTo>
                  <a:lnTo>
                    <a:pt x="320014" y="68567"/>
                  </a:lnTo>
                  <a:lnTo>
                    <a:pt x="295630" y="68567"/>
                  </a:lnTo>
                  <a:lnTo>
                    <a:pt x="294716" y="67652"/>
                  </a:lnTo>
                  <a:lnTo>
                    <a:pt x="319349" y="67652"/>
                  </a:lnTo>
                  <a:lnTo>
                    <a:pt x="313364" y="59423"/>
                  </a:lnTo>
                  <a:close/>
                </a:path>
                <a:path w="363220" h="365760">
                  <a:moveTo>
                    <a:pt x="326110" y="88379"/>
                  </a:moveTo>
                  <a:lnTo>
                    <a:pt x="318490" y="95999"/>
                  </a:lnTo>
                  <a:lnTo>
                    <a:pt x="319013" y="96895"/>
                  </a:lnTo>
                  <a:lnTo>
                    <a:pt x="326110" y="88379"/>
                  </a:lnTo>
                  <a:close/>
                </a:path>
                <a:path w="363220" h="365760">
                  <a:moveTo>
                    <a:pt x="70104" y="65519"/>
                  </a:moveTo>
                  <a:lnTo>
                    <a:pt x="54864" y="65519"/>
                  </a:lnTo>
                  <a:lnTo>
                    <a:pt x="60960" y="74663"/>
                  </a:lnTo>
                  <a:lnTo>
                    <a:pt x="70104" y="65519"/>
                  </a:lnTo>
                  <a:close/>
                </a:path>
                <a:path w="363220" h="365760">
                  <a:moveTo>
                    <a:pt x="300202" y="59423"/>
                  </a:moveTo>
                  <a:lnTo>
                    <a:pt x="294716" y="67652"/>
                  </a:lnTo>
                  <a:lnTo>
                    <a:pt x="295630" y="68567"/>
                  </a:lnTo>
                  <a:lnTo>
                    <a:pt x="300202" y="59423"/>
                  </a:lnTo>
                  <a:close/>
                </a:path>
                <a:path w="363220" h="365760">
                  <a:moveTo>
                    <a:pt x="302679" y="47231"/>
                  </a:moveTo>
                  <a:lnTo>
                    <a:pt x="286486" y="47231"/>
                  </a:lnTo>
                  <a:lnTo>
                    <a:pt x="281927" y="54851"/>
                  </a:lnTo>
                  <a:lnTo>
                    <a:pt x="294716" y="67652"/>
                  </a:lnTo>
                  <a:lnTo>
                    <a:pt x="300202" y="59423"/>
                  </a:lnTo>
                  <a:lnTo>
                    <a:pt x="313364" y="59423"/>
                  </a:lnTo>
                  <a:lnTo>
                    <a:pt x="307822" y="51803"/>
                  </a:lnTo>
                  <a:lnTo>
                    <a:pt x="302679" y="47231"/>
                  </a:lnTo>
                  <a:close/>
                </a:path>
                <a:path w="363220" h="365760">
                  <a:moveTo>
                    <a:pt x="89045" y="51803"/>
                  </a:moveTo>
                  <a:lnTo>
                    <a:pt x="68580" y="51803"/>
                  </a:lnTo>
                  <a:lnTo>
                    <a:pt x="74676" y="60947"/>
                  </a:lnTo>
                  <a:lnTo>
                    <a:pt x="89045" y="51803"/>
                  </a:lnTo>
                  <a:close/>
                </a:path>
                <a:path w="363220" h="365760">
                  <a:moveTo>
                    <a:pt x="291713" y="36563"/>
                  </a:moveTo>
                  <a:lnTo>
                    <a:pt x="271259" y="36563"/>
                  </a:lnTo>
                  <a:lnTo>
                    <a:pt x="265163" y="44183"/>
                  </a:lnTo>
                  <a:lnTo>
                    <a:pt x="281927" y="54851"/>
                  </a:lnTo>
                  <a:lnTo>
                    <a:pt x="286486" y="47231"/>
                  </a:lnTo>
                  <a:lnTo>
                    <a:pt x="302679" y="47231"/>
                  </a:lnTo>
                  <a:lnTo>
                    <a:pt x="294106" y="39611"/>
                  </a:lnTo>
                  <a:lnTo>
                    <a:pt x="294106" y="38087"/>
                  </a:lnTo>
                  <a:lnTo>
                    <a:pt x="291713" y="36563"/>
                  </a:lnTo>
                  <a:close/>
                </a:path>
                <a:path w="363220" h="365760">
                  <a:moveTo>
                    <a:pt x="83820" y="41135"/>
                  </a:moveTo>
                  <a:lnTo>
                    <a:pt x="89916" y="50279"/>
                  </a:lnTo>
                  <a:lnTo>
                    <a:pt x="90911" y="49645"/>
                  </a:lnTo>
                  <a:lnTo>
                    <a:pt x="83820" y="41135"/>
                  </a:lnTo>
                  <a:close/>
                </a:path>
                <a:path w="363220" h="365760">
                  <a:moveTo>
                    <a:pt x="90911" y="49645"/>
                  </a:moveTo>
                  <a:lnTo>
                    <a:pt x="89916" y="50279"/>
                  </a:lnTo>
                  <a:lnTo>
                    <a:pt x="91440" y="50279"/>
                  </a:lnTo>
                  <a:lnTo>
                    <a:pt x="90911" y="49645"/>
                  </a:lnTo>
                  <a:close/>
                </a:path>
                <a:path w="363220" h="365760">
                  <a:moveTo>
                    <a:pt x="104285" y="41135"/>
                  </a:moveTo>
                  <a:lnTo>
                    <a:pt x="83820" y="41135"/>
                  </a:lnTo>
                  <a:lnTo>
                    <a:pt x="90911" y="49645"/>
                  </a:lnTo>
                  <a:lnTo>
                    <a:pt x="104285" y="41135"/>
                  </a:lnTo>
                  <a:close/>
                </a:path>
                <a:path w="363220" h="365760">
                  <a:moveTo>
                    <a:pt x="273453" y="25908"/>
                  </a:moveTo>
                  <a:lnTo>
                    <a:pt x="252971" y="25908"/>
                  </a:lnTo>
                  <a:lnTo>
                    <a:pt x="250426" y="34805"/>
                  </a:lnTo>
                  <a:lnTo>
                    <a:pt x="265163" y="44183"/>
                  </a:lnTo>
                  <a:lnTo>
                    <a:pt x="271259" y="36563"/>
                  </a:lnTo>
                  <a:lnTo>
                    <a:pt x="291713" y="36563"/>
                  </a:lnTo>
                  <a:lnTo>
                    <a:pt x="277355" y="27419"/>
                  </a:lnTo>
                  <a:lnTo>
                    <a:pt x="275831" y="27419"/>
                  </a:lnTo>
                  <a:lnTo>
                    <a:pt x="273453" y="25908"/>
                  </a:lnTo>
                  <a:close/>
                </a:path>
                <a:path w="363220" h="365760">
                  <a:moveTo>
                    <a:pt x="119378" y="30467"/>
                  </a:moveTo>
                  <a:lnTo>
                    <a:pt x="102108" y="30467"/>
                  </a:lnTo>
                  <a:lnTo>
                    <a:pt x="106680" y="39611"/>
                  </a:lnTo>
                  <a:lnTo>
                    <a:pt x="106166" y="39937"/>
                  </a:lnTo>
                  <a:lnTo>
                    <a:pt x="106680" y="41135"/>
                  </a:lnTo>
                  <a:lnTo>
                    <a:pt x="123444" y="33515"/>
                  </a:lnTo>
                  <a:lnTo>
                    <a:pt x="120396" y="33515"/>
                  </a:lnTo>
                  <a:lnTo>
                    <a:pt x="119378" y="30467"/>
                  </a:lnTo>
                  <a:close/>
                </a:path>
                <a:path w="363220" h="365760">
                  <a:moveTo>
                    <a:pt x="102108" y="30467"/>
                  </a:moveTo>
                  <a:lnTo>
                    <a:pt x="106166" y="39937"/>
                  </a:lnTo>
                  <a:lnTo>
                    <a:pt x="106680" y="39611"/>
                  </a:lnTo>
                  <a:lnTo>
                    <a:pt x="102108" y="30467"/>
                  </a:lnTo>
                  <a:close/>
                </a:path>
                <a:path w="363220" h="365760">
                  <a:moveTo>
                    <a:pt x="261465" y="18288"/>
                  </a:moveTo>
                  <a:lnTo>
                    <a:pt x="233159" y="18288"/>
                  </a:lnTo>
                  <a:lnTo>
                    <a:pt x="231635" y="28943"/>
                  </a:lnTo>
                  <a:lnTo>
                    <a:pt x="230111" y="28943"/>
                  </a:lnTo>
                  <a:lnTo>
                    <a:pt x="249923" y="36563"/>
                  </a:lnTo>
                  <a:lnTo>
                    <a:pt x="250426" y="34805"/>
                  </a:lnTo>
                  <a:lnTo>
                    <a:pt x="248399" y="33515"/>
                  </a:lnTo>
                  <a:lnTo>
                    <a:pt x="251147" y="28943"/>
                  </a:lnTo>
                  <a:lnTo>
                    <a:pt x="231635" y="28943"/>
                  </a:lnTo>
                  <a:lnTo>
                    <a:pt x="230180" y="28701"/>
                  </a:lnTo>
                  <a:lnTo>
                    <a:pt x="251292" y="28701"/>
                  </a:lnTo>
                  <a:lnTo>
                    <a:pt x="252971" y="25908"/>
                  </a:lnTo>
                  <a:lnTo>
                    <a:pt x="273453" y="25908"/>
                  </a:lnTo>
                  <a:lnTo>
                    <a:pt x="261465" y="18288"/>
                  </a:lnTo>
                  <a:close/>
                </a:path>
                <a:path w="363220" h="365760">
                  <a:moveTo>
                    <a:pt x="252971" y="25908"/>
                  </a:moveTo>
                  <a:lnTo>
                    <a:pt x="248399" y="33515"/>
                  </a:lnTo>
                  <a:lnTo>
                    <a:pt x="250426" y="34805"/>
                  </a:lnTo>
                  <a:lnTo>
                    <a:pt x="252971" y="25908"/>
                  </a:lnTo>
                  <a:close/>
                </a:path>
                <a:path w="363220" h="365760">
                  <a:moveTo>
                    <a:pt x="117348" y="24384"/>
                  </a:moveTo>
                  <a:lnTo>
                    <a:pt x="120396" y="33515"/>
                  </a:lnTo>
                  <a:lnTo>
                    <a:pt x="122955" y="32783"/>
                  </a:lnTo>
                  <a:lnTo>
                    <a:pt x="117348" y="24384"/>
                  </a:lnTo>
                  <a:close/>
                </a:path>
                <a:path w="363220" h="365760">
                  <a:moveTo>
                    <a:pt x="122955" y="32783"/>
                  </a:moveTo>
                  <a:lnTo>
                    <a:pt x="120396" y="33515"/>
                  </a:lnTo>
                  <a:lnTo>
                    <a:pt x="123444" y="33515"/>
                  </a:lnTo>
                  <a:lnTo>
                    <a:pt x="122955" y="32783"/>
                  </a:lnTo>
                  <a:close/>
                </a:path>
                <a:path w="363220" h="365760">
                  <a:moveTo>
                    <a:pt x="140851" y="24384"/>
                  </a:moveTo>
                  <a:lnTo>
                    <a:pt x="117348" y="24384"/>
                  </a:lnTo>
                  <a:lnTo>
                    <a:pt x="122955" y="32783"/>
                  </a:lnTo>
                  <a:lnTo>
                    <a:pt x="141719" y="27419"/>
                  </a:lnTo>
                  <a:lnTo>
                    <a:pt x="140851" y="24384"/>
                  </a:lnTo>
                  <a:close/>
                </a:path>
                <a:path w="363220" h="365760">
                  <a:moveTo>
                    <a:pt x="233159" y="18288"/>
                  </a:moveTo>
                  <a:lnTo>
                    <a:pt x="230180" y="28701"/>
                  </a:lnTo>
                  <a:lnTo>
                    <a:pt x="231635" y="28943"/>
                  </a:lnTo>
                  <a:lnTo>
                    <a:pt x="233159" y="18288"/>
                  </a:lnTo>
                  <a:close/>
                </a:path>
                <a:path w="363220" h="365760">
                  <a:moveTo>
                    <a:pt x="195059" y="10668"/>
                  </a:moveTo>
                  <a:lnTo>
                    <a:pt x="193535" y="21336"/>
                  </a:lnTo>
                  <a:lnTo>
                    <a:pt x="213347" y="25908"/>
                  </a:lnTo>
                  <a:lnTo>
                    <a:pt x="230180" y="28701"/>
                  </a:lnTo>
                  <a:lnTo>
                    <a:pt x="232287" y="21336"/>
                  </a:lnTo>
                  <a:lnTo>
                    <a:pt x="195059" y="21336"/>
                  </a:lnTo>
                  <a:lnTo>
                    <a:pt x="195059" y="10668"/>
                  </a:lnTo>
                  <a:close/>
                </a:path>
                <a:path w="363220" h="365760">
                  <a:moveTo>
                    <a:pt x="156959" y="16764"/>
                  </a:moveTo>
                  <a:lnTo>
                    <a:pt x="138671" y="16764"/>
                  </a:lnTo>
                  <a:lnTo>
                    <a:pt x="141719" y="27419"/>
                  </a:lnTo>
                  <a:lnTo>
                    <a:pt x="160007" y="21336"/>
                  </a:lnTo>
                  <a:lnTo>
                    <a:pt x="156959" y="21336"/>
                  </a:lnTo>
                  <a:lnTo>
                    <a:pt x="156959" y="16764"/>
                  </a:lnTo>
                  <a:close/>
                </a:path>
                <a:path w="363220" h="365760">
                  <a:moveTo>
                    <a:pt x="156959" y="10668"/>
                  </a:moveTo>
                  <a:lnTo>
                    <a:pt x="156959" y="21336"/>
                  </a:lnTo>
                  <a:lnTo>
                    <a:pt x="160007" y="21336"/>
                  </a:lnTo>
                  <a:lnTo>
                    <a:pt x="156959" y="10668"/>
                  </a:lnTo>
                  <a:close/>
                </a:path>
                <a:path w="363220" h="365760">
                  <a:moveTo>
                    <a:pt x="195059" y="10668"/>
                  </a:moveTo>
                  <a:lnTo>
                    <a:pt x="156959" y="10668"/>
                  </a:lnTo>
                  <a:lnTo>
                    <a:pt x="160007" y="21336"/>
                  </a:lnTo>
                  <a:lnTo>
                    <a:pt x="193535" y="21336"/>
                  </a:lnTo>
                  <a:lnTo>
                    <a:pt x="195059" y="10668"/>
                  </a:lnTo>
                  <a:close/>
                </a:path>
                <a:path w="363220" h="365760">
                  <a:moveTo>
                    <a:pt x="241693" y="10668"/>
                  </a:moveTo>
                  <a:lnTo>
                    <a:pt x="195059" y="10668"/>
                  </a:lnTo>
                  <a:lnTo>
                    <a:pt x="195059" y="21336"/>
                  </a:lnTo>
                  <a:lnTo>
                    <a:pt x="232287" y="21336"/>
                  </a:lnTo>
                  <a:lnTo>
                    <a:pt x="233159" y="18288"/>
                  </a:lnTo>
                  <a:lnTo>
                    <a:pt x="261465" y="18288"/>
                  </a:lnTo>
                  <a:lnTo>
                    <a:pt x="259067" y="16764"/>
                  </a:lnTo>
                  <a:lnTo>
                    <a:pt x="257543" y="16764"/>
                  </a:lnTo>
                  <a:lnTo>
                    <a:pt x="241693" y="10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3999153" y="3959021"/>
              <a:ext cx="658495" cy="132715"/>
            </a:xfrm>
            <a:custGeom>
              <a:avLst/>
              <a:gdLst/>
              <a:ahLst/>
              <a:cxnLst/>
              <a:rect l="l" t="t" r="r" b="b"/>
              <a:pathLst>
                <a:path w="658495" h="132714">
                  <a:moveTo>
                    <a:pt x="0" y="132575"/>
                  </a:moveTo>
                  <a:lnTo>
                    <a:pt x="658317" y="128003"/>
                  </a:lnTo>
                </a:path>
                <a:path w="658495" h="132714">
                  <a:moveTo>
                    <a:pt x="338302" y="0"/>
                  </a:moveTo>
                  <a:lnTo>
                    <a:pt x="338302" y="132575"/>
                  </a:lnTo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4341266" y="3222516"/>
              <a:ext cx="0" cy="596900"/>
            </a:xfrm>
            <a:custGeom>
              <a:avLst/>
              <a:gdLst/>
              <a:ahLst/>
              <a:cxnLst/>
              <a:rect l="l" t="t" r="r" b="b"/>
              <a:pathLst>
                <a:path w="0" h="596900">
                  <a:moveTo>
                    <a:pt x="0" y="0"/>
                  </a:moveTo>
                  <a:lnTo>
                    <a:pt x="0" y="596308"/>
                  </a:lnTo>
                </a:path>
              </a:pathLst>
            </a:custGeom>
            <a:ln w="11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009821" y="3526243"/>
              <a:ext cx="654050" cy="3175"/>
            </a:xfrm>
            <a:custGeom>
              <a:avLst/>
              <a:gdLst/>
              <a:ahLst/>
              <a:cxnLst/>
              <a:rect l="l" t="t" r="r" b="b"/>
              <a:pathLst>
                <a:path w="654050" h="3175">
                  <a:moveTo>
                    <a:pt x="0" y="0"/>
                  </a:moveTo>
                  <a:lnTo>
                    <a:pt x="653745" y="3048"/>
                  </a:lnTo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 txBox="1"/>
          <p:nvPr/>
        </p:nvSpPr>
        <p:spPr>
          <a:xfrm>
            <a:off x="4405528" y="7647552"/>
            <a:ext cx="1574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L2'</a:t>
            </a:r>
            <a:endParaRPr sz="800">
              <a:latin typeface="Arial"/>
              <a:cs typeface="Arial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4405528" y="7923371"/>
            <a:ext cx="1574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L3'</a:t>
            </a:r>
            <a:endParaRPr sz="800">
              <a:latin typeface="Arial"/>
              <a:cs typeface="Arial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3762459" y="4250194"/>
            <a:ext cx="1227455" cy="3016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0005">
              <a:lnSpc>
                <a:spcPts val="1070"/>
              </a:lnSpc>
              <a:spcBef>
                <a:spcPts val="130"/>
              </a:spcBef>
            </a:pPr>
            <a:r>
              <a:rPr dirty="0" sz="900">
                <a:latin typeface="Arial"/>
                <a:cs typeface="Arial"/>
              </a:rPr>
              <a:t>UNIVERSAL</a:t>
            </a:r>
            <a:r>
              <a:rPr dirty="0" sz="900" spc="13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POWER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70"/>
              </a:lnSpc>
            </a:pPr>
            <a:r>
              <a:rPr dirty="0" sz="900">
                <a:latin typeface="Arial"/>
                <a:cs typeface="Arial"/>
              </a:rPr>
              <a:t>METER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 spc="-20">
                <a:latin typeface="Arial"/>
                <a:cs typeface="Arial"/>
              </a:rPr>
              <a:t>1091)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8" name="object 118" descr=""/>
          <p:cNvGrpSpPr/>
          <p:nvPr/>
        </p:nvGrpSpPr>
        <p:grpSpPr>
          <a:xfrm>
            <a:off x="3374377" y="2258377"/>
            <a:ext cx="1844039" cy="3368040"/>
            <a:chOff x="3374377" y="2258377"/>
            <a:chExt cx="1844039" cy="3368040"/>
          </a:xfrm>
        </p:grpSpPr>
        <p:sp>
          <p:nvSpPr>
            <p:cNvPr id="119" name="object 119" descr=""/>
            <p:cNvSpPr/>
            <p:nvPr/>
          </p:nvSpPr>
          <p:spPr>
            <a:xfrm>
              <a:off x="4314596" y="3818825"/>
              <a:ext cx="53340" cy="132715"/>
            </a:xfrm>
            <a:custGeom>
              <a:avLst/>
              <a:gdLst/>
              <a:ahLst/>
              <a:cxnLst/>
              <a:rect l="l" t="t" r="r" b="b"/>
              <a:pathLst>
                <a:path w="53339" h="132714">
                  <a:moveTo>
                    <a:pt x="0" y="132576"/>
                  </a:moveTo>
                  <a:lnTo>
                    <a:pt x="53340" y="132576"/>
                  </a:lnTo>
                  <a:lnTo>
                    <a:pt x="53340" y="0"/>
                  </a:lnTo>
                  <a:lnTo>
                    <a:pt x="0" y="0"/>
                  </a:lnTo>
                  <a:lnTo>
                    <a:pt x="0" y="132576"/>
                  </a:lnTo>
                  <a:close/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3615144" y="2265997"/>
              <a:ext cx="1603375" cy="3360420"/>
            </a:xfrm>
            <a:custGeom>
              <a:avLst/>
              <a:gdLst/>
              <a:ahLst/>
              <a:cxnLst/>
              <a:rect l="l" t="t" r="r" b="b"/>
              <a:pathLst>
                <a:path w="1603375" h="3360420">
                  <a:moveTo>
                    <a:pt x="21336" y="2593632"/>
                  </a:moveTo>
                  <a:lnTo>
                    <a:pt x="0" y="2593632"/>
                  </a:lnTo>
                  <a:lnTo>
                    <a:pt x="0" y="3360140"/>
                  </a:lnTo>
                  <a:lnTo>
                    <a:pt x="21336" y="3360140"/>
                  </a:lnTo>
                  <a:lnTo>
                    <a:pt x="21336" y="2593632"/>
                  </a:lnTo>
                  <a:close/>
                </a:path>
                <a:path w="1603375" h="3360420">
                  <a:moveTo>
                    <a:pt x="198107" y="438873"/>
                  </a:moveTo>
                  <a:lnTo>
                    <a:pt x="195059" y="0"/>
                  </a:lnTo>
                  <a:lnTo>
                    <a:pt x="173723" y="0"/>
                  </a:lnTo>
                  <a:lnTo>
                    <a:pt x="176771" y="438873"/>
                  </a:lnTo>
                  <a:lnTo>
                    <a:pt x="198107" y="438873"/>
                  </a:lnTo>
                  <a:close/>
                </a:path>
                <a:path w="1603375" h="3360420">
                  <a:moveTo>
                    <a:pt x="1603095" y="2605824"/>
                  </a:moveTo>
                  <a:lnTo>
                    <a:pt x="1590929" y="1252626"/>
                  </a:lnTo>
                  <a:lnTo>
                    <a:pt x="1569593" y="1252626"/>
                  </a:lnTo>
                  <a:lnTo>
                    <a:pt x="1583309" y="2605824"/>
                  </a:lnTo>
                  <a:lnTo>
                    <a:pt x="1603095" y="260582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089069" y="3216897"/>
              <a:ext cx="1905" cy="314325"/>
            </a:xfrm>
            <a:custGeom>
              <a:avLst/>
              <a:gdLst/>
              <a:ahLst/>
              <a:cxnLst/>
              <a:rect l="l" t="t" r="r" b="b"/>
              <a:pathLst>
                <a:path w="1904" h="314325">
                  <a:moveTo>
                    <a:pt x="1524" y="0"/>
                  </a:moveTo>
                  <a:lnTo>
                    <a:pt x="0" y="313918"/>
                  </a:lnTo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834111" y="3434327"/>
              <a:ext cx="182283" cy="182295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817347" y="3999680"/>
              <a:ext cx="183807" cy="183819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658518" y="3440423"/>
              <a:ext cx="183819" cy="183819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49374" y="4002728"/>
              <a:ext cx="182295" cy="182295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3374377" y="2258377"/>
              <a:ext cx="1831975" cy="3368040"/>
            </a:xfrm>
            <a:custGeom>
              <a:avLst/>
              <a:gdLst/>
              <a:ahLst/>
              <a:cxnLst/>
              <a:rect l="l" t="t" r="r" b="b"/>
              <a:pathLst>
                <a:path w="1831975" h="3368040">
                  <a:moveTo>
                    <a:pt x="19812" y="0"/>
                  </a:moveTo>
                  <a:lnTo>
                    <a:pt x="0" y="0"/>
                  </a:lnTo>
                  <a:lnTo>
                    <a:pt x="0" y="3367760"/>
                  </a:lnTo>
                  <a:lnTo>
                    <a:pt x="19812" y="3367760"/>
                  </a:lnTo>
                  <a:lnTo>
                    <a:pt x="19812" y="0"/>
                  </a:lnTo>
                  <a:close/>
                </a:path>
                <a:path w="1831975" h="3368040">
                  <a:moveTo>
                    <a:pt x="1824075" y="2599728"/>
                  </a:moveTo>
                  <a:lnTo>
                    <a:pt x="252958" y="2601252"/>
                  </a:lnTo>
                  <a:lnTo>
                    <a:pt x="252958" y="2622588"/>
                  </a:lnTo>
                  <a:lnTo>
                    <a:pt x="1824075" y="2621064"/>
                  </a:lnTo>
                  <a:lnTo>
                    <a:pt x="1824075" y="2599728"/>
                  </a:lnTo>
                  <a:close/>
                </a:path>
                <a:path w="1831975" h="3368040">
                  <a:moveTo>
                    <a:pt x="1831695" y="1261770"/>
                  </a:moveTo>
                  <a:lnTo>
                    <a:pt x="1467485" y="1263294"/>
                  </a:lnTo>
                  <a:lnTo>
                    <a:pt x="1467485" y="1284617"/>
                  </a:lnTo>
                  <a:lnTo>
                    <a:pt x="1831695" y="1283093"/>
                  </a:lnTo>
                  <a:lnTo>
                    <a:pt x="1831695" y="126177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 txBox="1"/>
          <p:nvPr/>
        </p:nvSpPr>
        <p:spPr>
          <a:xfrm>
            <a:off x="4663064" y="1917139"/>
            <a:ext cx="49657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98145" algn="l"/>
              </a:tabLst>
            </a:pPr>
            <a:r>
              <a:rPr dirty="0" sz="800" spc="-25">
                <a:latin typeface="Arial"/>
                <a:cs typeface="Arial"/>
              </a:rPr>
              <a:t>L3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8" name="object 128" descr=""/>
          <p:cNvGrpSpPr/>
          <p:nvPr/>
        </p:nvGrpSpPr>
        <p:grpSpPr>
          <a:xfrm>
            <a:off x="616572" y="2067413"/>
            <a:ext cx="5068570" cy="3756660"/>
            <a:chOff x="616572" y="2067413"/>
            <a:chExt cx="5068570" cy="3756660"/>
          </a:xfrm>
        </p:grpSpPr>
        <p:pic>
          <p:nvPicPr>
            <p:cNvPr id="129" name="object 12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034921" y="2067413"/>
              <a:ext cx="182283" cy="183819"/>
            </a:xfrm>
            <a:prstGeom prst="rect">
              <a:avLst/>
            </a:prstGeom>
          </p:spPr>
        </p:pic>
        <p:sp>
          <p:nvSpPr>
            <p:cNvPr id="130" name="object 130" descr=""/>
            <p:cNvSpPr/>
            <p:nvPr/>
          </p:nvSpPr>
          <p:spPr>
            <a:xfrm>
              <a:off x="3805631" y="2253805"/>
              <a:ext cx="1878964" cy="2956560"/>
            </a:xfrm>
            <a:custGeom>
              <a:avLst/>
              <a:gdLst/>
              <a:ahLst/>
              <a:cxnLst/>
              <a:rect l="l" t="t" r="r" b="b"/>
              <a:pathLst>
                <a:path w="1878964" h="2956560">
                  <a:moveTo>
                    <a:pt x="1878926" y="1843887"/>
                  </a:moveTo>
                  <a:lnTo>
                    <a:pt x="1875878" y="141719"/>
                  </a:lnTo>
                  <a:lnTo>
                    <a:pt x="1854555" y="141719"/>
                  </a:lnTo>
                  <a:lnTo>
                    <a:pt x="1857578" y="1831657"/>
                  </a:lnTo>
                  <a:lnTo>
                    <a:pt x="1698586" y="1831098"/>
                  </a:lnTo>
                  <a:lnTo>
                    <a:pt x="1691500" y="269722"/>
                  </a:lnTo>
                  <a:lnTo>
                    <a:pt x="1688452" y="269722"/>
                  </a:lnTo>
                  <a:lnTo>
                    <a:pt x="1688452" y="257530"/>
                  </a:lnTo>
                  <a:lnTo>
                    <a:pt x="956360" y="263448"/>
                  </a:lnTo>
                  <a:lnTo>
                    <a:pt x="949363" y="0"/>
                  </a:lnTo>
                  <a:lnTo>
                    <a:pt x="928039" y="0"/>
                  </a:lnTo>
                  <a:lnTo>
                    <a:pt x="935050" y="263626"/>
                  </a:lnTo>
                  <a:lnTo>
                    <a:pt x="934135" y="263626"/>
                  </a:lnTo>
                  <a:lnTo>
                    <a:pt x="934135" y="284962"/>
                  </a:lnTo>
                  <a:lnTo>
                    <a:pt x="935609" y="284962"/>
                  </a:lnTo>
                  <a:lnTo>
                    <a:pt x="935659" y="286486"/>
                  </a:lnTo>
                  <a:lnTo>
                    <a:pt x="956983" y="286486"/>
                  </a:lnTo>
                  <a:lnTo>
                    <a:pt x="956932" y="284784"/>
                  </a:lnTo>
                  <a:lnTo>
                    <a:pt x="1670189" y="279019"/>
                  </a:lnTo>
                  <a:lnTo>
                    <a:pt x="1677238" y="1831035"/>
                  </a:lnTo>
                  <a:lnTo>
                    <a:pt x="1529321" y="1830501"/>
                  </a:lnTo>
                  <a:lnTo>
                    <a:pt x="1528445" y="432777"/>
                  </a:lnTo>
                  <a:lnTo>
                    <a:pt x="1522349" y="432777"/>
                  </a:lnTo>
                  <a:lnTo>
                    <a:pt x="1522349" y="431253"/>
                  </a:lnTo>
                  <a:lnTo>
                    <a:pt x="498297" y="428205"/>
                  </a:lnTo>
                  <a:lnTo>
                    <a:pt x="498297" y="449541"/>
                  </a:lnTo>
                  <a:lnTo>
                    <a:pt x="1507109" y="452551"/>
                  </a:lnTo>
                  <a:lnTo>
                    <a:pt x="1507985" y="1830425"/>
                  </a:lnTo>
                  <a:lnTo>
                    <a:pt x="1011847" y="1828647"/>
                  </a:lnTo>
                  <a:lnTo>
                    <a:pt x="1011847" y="1849983"/>
                  </a:lnTo>
                  <a:lnTo>
                    <a:pt x="1507998" y="1851748"/>
                  </a:lnTo>
                  <a:lnTo>
                    <a:pt x="1508607" y="2816110"/>
                  </a:lnTo>
                  <a:lnTo>
                    <a:pt x="0" y="2816110"/>
                  </a:lnTo>
                  <a:lnTo>
                    <a:pt x="0" y="2837446"/>
                  </a:lnTo>
                  <a:lnTo>
                    <a:pt x="1508620" y="2837446"/>
                  </a:lnTo>
                  <a:lnTo>
                    <a:pt x="1508633" y="2838983"/>
                  </a:lnTo>
                  <a:lnTo>
                    <a:pt x="1529969" y="2838983"/>
                  </a:lnTo>
                  <a:lnTo>
                    <a:pt x="1529334" y="1851825"/>
                  </a:lnTo>
                  <a:lnTo>
                    <a:pt x="1677339" y="1852358"/>
                  </a:lnTo>
                  <a:lnTo>
                    <a:pt x="1682242" y="2930448"/>
                  </a:lnTo>
                  <a:lnTo>
                    <a:pt x="155435" y="2936506"/>
                  </a:lnTo>
                  <a:lnTo>
                    <a:pt x="155435" y="2956306"/>
                  </a:lnTo>
                  <a:lnTo>
                    <a:pt x="1682330" y="2951772"/>
                  </a:lnTo>
                  <a:lnTo>
                    <a:pt x="1682356" y="2954794"/>
                  </a:lnTo>
                  <a:lnTo>
                    <a:pt x="1703692" y="2954794"/>
                  </a:lnTo>
                  <a:lnTo>
                    <a:pt x="1698675" y="1852434"/>
                  </a:lnTo>
                  <a:lnTo>
                    <a:pt x="1871306" y="1853031"/>
                  </a:lnTo>
                  <a:lnTo>
                    <a:pt x="1871306" y="1843887"/>
                  </a:lnTo>
                  <a:lnTo>
                    <a:pt x="1878926" y="1843887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4087545" y="3215373"/>
              <a:ext cx="262255" cy="1905"/>
            </a:xfrm>
            <a:custGeom>
              <a:avLst/>
              <a:gdLst/>
              <a:ahLst/>
              <a:cxnLst/>
              <a:rect l="l" t="t" r="r" b="b"/>
              <a:pathLst>
                <a:path w="262254" h="1905">
                  <a:moveTo>
                    <a:pt x="0" y="1524"/>
                  </a:moveTo>
                  <a:lnTo>
                    <a:pt x="262102" y="0"/>
                  </a:lnTo>
                </a:path>
              </a:pathLst>
            </a:custGeom>
            <a:ln w="70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3782771" y="2259901"/>
              <a:ext cx="541020" cy="3376929"/>
            </a:xfrm>
            <a:custGeom>
              <a:avLst/>
              <a:gdLst/>
              <a:ahLst/>
              <a:cxnLst/>
              <a:rect l="l" t="t" r="r" b="b"/>
              <a:pathLst>
                <a:path w="541020" h="3376929">
                  <a:moveTo>
                    <a:pt x="25908" y="2811538"/>
                  </a:moveTo>
                  <a:lnTo>
                    <a:pt x="4572" y="2811538"/>
                  </a:lnTo>
                  <a:lnTo>
                    <a:pt x="0" y="3376904"/>
                  </a:lnTo>
                  <a:lnTo>
                    <a:pt x="21336" y="3376904"/>
                  </a:lnTo>
                  <a:lnTo>
                    <a:pt x="25908" y="2811538"/>
                  </a:lnTo>
                  <a:close/>
                </a:path>
                <a:path w="541020" h="3376929">
                  <a:moveTo>
                    <a:pt x="155435" y="426681"/>
                  </a:moveTo>
                  <a:lnTo>
                    <a:pt x="12192" y="434301"/>
                  </a:lnTo>
                  <a:lnTo>
                    <a:pt x="12192" y="455637"/>
                  </a:lnTo>
                  <a:lnTo>
                    <a:pt x="155435" y="448017"/>
                  </a:lnTo>
                  <a:lnTo>
                    <a:pt x="155435" y="426681"/>
                  </a:lnTo>
                  <a:close/>
                </a:path>
                <a:path w="541020" h="3376929">
                  <a:moveTo>
                    <a:pt x="208762" y="2921266"/>
                  </a:moveTo>
                  <a:lnTo>
                    <a:pt x="188963" y="2921266"/>
                  </a:lnTo>
                  <a:lnTo>
                    <a:pt x="181343" y="3370808"/>
                  </a:lnTo>
                  <a:lnTo>
                    <a:pt x="202679" y="3370808"/>
                  </a:lnTo>
                  <a:lnTo>
                    <a:pt x="208762" y="2921266"/>
                  </a:lnTo>
                  <a:close/>
                </a:path>
                <a:path w="541020" h="3376929">
                  <a:moveTo>
                    <a:pt x="540969" y="0"/>
                  </a:moveTo>
                  <a:lnTo>
                    <a:pt x="519633" y="0"/>
                  </a:lnTo>
                  <a:lnTo>
                    <a:pt x="516585" y="440397"/>
                  </a:lnTo>
                  <a:lnTo>
                    <a:pt x="537921" y="440397"/>
                  </a:lnTo>
                  <a:lnTo>
                    <a:pt x="540969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55470" y="2085701"/>
              <a:ext cx="182295" cy="183819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5113109" y="2247709"/>
              <a:ext cx="563880" cy="175260"/>
            </a:xfrm>
            <a:custGeom>
              <a:avLst/>
              <a:gdLst/>
              <a:ahLst/>
              <a:cxnLst/>
              <a:rect l="l" t="t" r="r" b="b"/>
              <a:pathLst>
                <a:path w="563879" h="175260">
                  <a:moveTo>
                    <a:pt x="563816" y="147815"/>
                  </a:moveTo>
                  <a:lnTo>
                    <a:pt x="29108" y="147815"/>
                  </a:lnTo>
                  <a:lnTo>
                    <a:pt x="21336" y="0"/>
                  </a:lnTo>
                  <a:lnTo>
                    <a:pt x="0" y="1524"/>
                  </a:lnTo>
                  <a:lnTo>
                    <a:pt x="9144" y="175247"/>
                  </a:lnTo>
                  <a:lnTo>
                    <a:pt x="30480" y="173723"/>
                  </a:lnTo>
                  <a:lnTo>
                    <a:pt x="30238" y="169151"/>
                  </a:lnTo>
                  <a:lnTo>
                    <a:pt x="563816" y="169151"/>
                  </a:lnTo>
                  <a:lnTo>
                    <a:pt x="563816" y="14781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03056" y="5631116"/>
              <a:ext cx="183579" cy="182054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16572" y="5640260"/>
              <a:ext cx="183564" cy="183565"/>
            </a:xfrm>
            <a:prstGeom prst="rect">
              <a:avLst/>
            </a:prstGeom>
          </p:spPr>
        </p:pic>
      </p:grpSp>
      <p:sp>
        <p:nvSpPr>
          <p:cNvPr id="137" name="object 137" descr=""/>
          <p:cNvSpPr txBox="1"/>
          <p:nvPr/>
        </p:nvSpPr>
        <p:spPr>
          <a:xfrm>
            <a:off x="525745" y="9648650"/>
            <a:ext cx="54533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6.4.2.1</a:t>
            </a:r>
            <a:r>
              <a:rPr dirty="0" sz="900" spc="2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inducción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anillos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rozantes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49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0328" y="1240827"/>
            <a:ext cx="6144895" cy="1456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55880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6.4.2.4.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0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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fórmulas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realizar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cálculo.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sistema.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6.4.2.2.</a:t>
            </a:r>
            <a:endParaRPr sz="1000">
              <a:latin typeface="Arial"/>
              <a:cs typeface="Arial"/>
            </a:endParaRPr>
          </a:p>
          <a:p>
            <a:pPr marL="277495" marR="3784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óptima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6.4.2.3.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898077" y="2843541"/>
          <a:ext cx="6126480" cy="1942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530225"/>
                <a:gridCol w="644525"/>
                <a:gridCol w="643255"/>
                <a:gridCol w="644525"/>
                <a:gridCol w="644525"/>
                <a:gridCol w="643254"/>
                <a:gridCol w="644525"/>
                <a:gridCol w="644525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ap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U/V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I/A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út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Symbol"/>
                          <a:cs typeface="Symbol"/>
                        </a:rPr>
                        <a:t>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17843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888424" y="4825591"/>
            <a:ext cx="14077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Cortocircuito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898077" y="5136970"/>
          <a:ext cx="6126480" cy="2104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/>
                <a:gridCol w="795020"/>
                <a:gridCol w="795019"/>
                <a:gridCol w="793750"/>
                <a:gridCol w="795020"/>
                <a:gridCol w="795020"/>
                <a:gridCol w="793750"/>
              </a:tblGrid>
              <a:tr h="385445">
                <a:tc>
                  <a:txBody>
                    <a:bodyPr/>
                    <a:lstStyle/>
                    <a:p>
                      <a:pPr marL="43815" marR="34671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Puntos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curva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característica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5110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5110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5110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5445">
                <a:tc>
                  <a:txBody>
                    <a:bodyPr/>
                    <a:lstStyle/>
                    <a:p>
                      <a:pPr marL="43815" marR="15811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4.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 descr=""/>
          <p:cNvSpPr txBox="1"/>
          <p:nvPr/>
        </p:nvSpPr>
        <p:spPr>
          <a:xfrm>
            <a:off x="888424" y="7274053"/>
            <a:ext cx="131889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6.4.2.2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R1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=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1,8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</a:t>
            </a:r>
            <a:endParaRPr sz="950">
              <a:latin typeface="Symbol"/>
              <a:cs typeface="Symbo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96487" y="7292746"/>
            <a:ext cx="13601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172" sz="1350" i="1">
                <a:latin typeface="Arial"/>
                <a:cs typeface="Arial"/>
              </a:rPr>
              <a:t>Tabla</a:t>
            </a:r>
            <a:r>
              <a:rPr dirty="0" baseline="6172" sz="1350" spc="37">
                <a:latin typeface="Times New Roman"/>
                <a:cs typeface="Times New Roman"/>
              </a:rPr>
              <a:t> </a:t>
            </a:r>
            <a:r>
              <a:rPr dirty="0" baseline="6172" sz="1350" i="1">
                <a:latin typeface="Arial"/>
                <a:cs typeface="Arial"/>
              </a:rPr>
              <a:t>6.4.2.3</a:t>
            </a:r>
            <a:r>
              <a:rPr dirty="0" baseline="6172" sz="1350" spc="419">
                <a:latin typeface="Times New Roman"/>
                <a:cs typeface="Times New Roman"/>
              </a:rPr>
              <a:t> </a:t>
            </a:r>
            <a:r>
              <a:rPr dirty="0" baseline="12345" sz="1350" i="1">
                <a:latin typeface="Arial"/>
                <a:cs typeface="Arial"/>
              </a:rPr>
              <a:t>1</a:t>
            </a:r>
            <a:r>
              <a:rPr dirty="0" baseline="6172" sz="1350" i="1">
                <a:latin typeface="Arial"/>
                <a:cs typeface="Arial"/>
              </a:rPr>
              <a:t>/</a:t>
            </a:r>
            <a:r>
              <a:rPr dirty="0" sz="900" i="1">
                <a:latin typeface="Arial"/>
                <a:cs typeface="Arial"/>
              </a:rPr>
              <a:t>3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baseline="18518" sz="1350" i="1">
                <a:latin typeface="Arial"/>
                <a:cs typeface="Arial"/>
              </a:rPr>
              <a:t>.</a:t>
            </a:r>
            <a:r>
              <a:rPr dirty="0" baseline="18518" sz="1350" spc="37">
                <a:latin typeface="Times New Roman"/>
                <a:cs typeface="Times New Roman"/>
              </a:rPr>
              <a:t> </a:t>
            </a:r>
            <a:r>
              <a:rPr dirty="0" baseline="6172" sz="1350" i="1">
                <a:latin typeface="Arial"/>
                <a:cs typeface="Arial"/>
              </a:rPr>
              <a:t>R</a:t>
            </a:r>
            <a:r>
              <a:rPr dirty="0" sz="600" i="1">
                <a:latin typeface="Arial"/>
                <a:cs typeface="Arial"/>
              </a:rPr>
              <a:t>a</a:t>
            </a:r>
            <a:r>
              <a:rPr dirty="0" sz="600" spc="20">
                <a:latin typeface="Times New Roman"/>
                <a:cs typeface="Times New Roman"/>
              </a:rPr>
              <a:t> </a:t>
            </a:r>
            <a:r>
              <a:rPr dirty="0" sz="600" spc="-25" i="1">
                <a:latin typeface="Arial"/>
                <a:cs typeface="Arial"/>
              </a:rPr>
              <a:t>máx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96541" y="7292740"/>
            <a:ext cx="13525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172" sz="1350" i="1">
                <a:latin typeface="Arial"/>
                <a:cs typeface="Arial"/>
              </a:rPr>
              <a:t>Tabla</a:t>
            </a:r>
            <a:r>
              <a:rPr dirty="0" baseline="6172" sz="1350" spc="37">
                <a:latin typeface="Times New Roman"/>
                <a:cs typeface="Times New Roman"/>
              </a:rPr>
              <a:t> </a:t>
            </a:r>
            <a:r>
              <a:rPr dirty="0" baseline="6172" sz="1350" i="1">
                <a:latin typeface="Arial"/>
                <a:cs typeface="Arial"/>
              </a:rPr>
              <a:t>6.4.2.4</a:t>
            </a:r>
            <a:r>
              <a:rPr dirty="0" baseline="6172" sz="1350" spc="412">
                <a:latin typeface="Times New Roman"/>
                <a:cs typeface="Times New Roman"/>
              </a:rPr>
              <a:t> </a:t>
            </a:r>
            <a:r>
              <a:rPr dirty="0" baseline="6172" sz="1350" i="1">
                <a:latin typeface="Arial"/>
                <a:cs typeface="Arial"/>
              </a:rPr>
              <a:t>Opt.</a:t>
            </a:r>
            <a:r>
              <a:rPr dirty="0" baseline="6172" sz="1350" spc="44">
                <a:latin typeface="Times New Roman"/>
                <a:cs typeface="Times New Roman"/>
              </a:rPr>
              <a:t> </a:t>
            </a:r>
            <a:r>
              <a:rPr dirty="0" baseline="6172" sz="1350" i="1">
                <a:latin typeface="Arial"/>
                <a:cs typeface="Arial"/>
              </a:rPr>
              <a:t>R</a:t>
            </a:r>
            <a:r>
              <a:rPr dirty="0" sz="600" i="1">
                <a:latin typeface="Arial"/>
                <a:cs typeface="Arial"/>
              </a:rPr>
              <a:t>a</a:t>
            </a:r>
            <a:r>
              <a:rPr dirty="0" sz="600" spc="20">
                <a:latin typeface="Times New Roman"/>
                <a:cs typeface="Times New Roman"/>
              </a:rPr>
              <a:t> </a:t>
            </a:r>
            <a:r>
              <a:rPr dirty="0" sz="600" spc="-25" i="1">
                <a:latin typeface="Arial"/>
                <a:cs typeface="Arial"/>
              </a:rPr>
              <a:t>máx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33969" y="7974225"/>
            <a:ext cx="1657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i="1">
                <a:latin typeface="Times New Roman"/>
                <a:cs typeface="Times New Roman"/>
              </a:rPr>
              <a:t>60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87470" y="7963145"/>
            <a:ext cx="1022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75720" y="7611230"/>
            <a:ext cx="2614930" cy="360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suministrada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útil:</a:t>
            </a:r>
            <a:endParaRPr sz="1000">
              <a:latin typeface="Arial"/>
              <a:cs typeface="Arial"/>
            </a:endParaRPr>
          </a:p>
          <a:p>
            <a:pPr marL="52705">
              <a:lnSpc>
                <a:spcPct val="100000"/>
              </a:lnSpc>
              <a:spcBef>
                <a:spcPts val="55"/>
              </a:spcBef>
            </a:pPr>
            <a:r>
              <a:rPr dirty="0" baseline="-35353" sz="1650" i="1">
                <a:latin typeface="Times New Roman"/>
                <a:cs typeface="Times New Roman"/>
              </a:rPr>
              <a:t>P</a:t>
            </a:r>
            <a:r>
              <a:rPr dirty="0" baseline="-35353" sz="1650" spc="240">
                <a:latin typeface="Times New Roman"/>
                <a:cs typeface="Times New Roman"/>
              </a:rPr>
              <a:t>  </a:t>
            </a:r>
            <a:r>
              <a:rPr dirty="0" baseline="-35353" sz="1650">
                <a:latin typeface="Symbol"/>
                <a:cs typeface="Symbol"/>
              </a:rPr>
              <a:t></a:t>
            </a:r>
            <a:r>
              <a:rPr dirty="0" baseline="-35353" sz="1650" spc="82">
                <a:latin typeface="Times New Roman"/>
                <a:cs typeface="Times New Roman"/>
              </a:rPr>
              <a:t> </a:t>
            </a:r>
            <a:r>
              <a:rPr dirty="0" u="sng" sz="11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sz="1150" i="1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sz="1150" spc="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sz="110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sz="1100" spc="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sz="1100" spc="-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222570" y="8589968"/>
            <a:ext cx="169545" cy="153035"/>
            <a:chOff x="1222570" y="8589968"/>
            <a:chExt cx="169545" cy="153035"/>
          </a:xfrm>
        </p:grpSpPr>
        <p:sp>
          <p:nvSpPr>
            <p:cNvPr id="18" name="object 18" descr=""/>
            <p:cNvSpPr/>
            <p:nvPr/>
          </p:nvSpPr>
          <p:spPr>
            <a:xfrm>
              <a:off x="1225713" y="8686075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5" h="9525">
                  <a:moveTo>
                    <a:pt x="0" y="9144"/>
                  </a:moveTo>
                  <a:lnTo>
                    <a:pt x="1829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244004" y="8689123"/>
              <a:ext cx="24765" cy="47625"/>
            </a:xfrm>
            <a:custGeom>
              <a:avLst/>
              <a:gdLst/>
              <a:ahLst/>
              <a:cxnLst/>
              <a:rect l="l" t="t" r="r" b="b"/>
              <a:pathLst>
                <a:path w="24765" h="47625">
                  <a:moveTo>
                    <a:pt x="0" y="0"/>
                  </a:moveTo>
                  <a:lnTo>
                    <a:pt x="24368" y="47231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71422" y="8593111"/>
              <a:ext cx="117475" cy="143510"/>
            </a:xfrm>
            <a:custGeom>
              <a:avLst/>
              <a:gdLst/>
              <a:ahLst/>
              <a:cxnLst/>
              <a:rect l="l" t="t" r="r" b="b"/>
              <a:pathLst>
                <a:path w="117475" h="143509">
                  <a:moveTo>
                    <a:pt x="0" y="143243"/>
                  </a:moveTo>
                  <a:lnTo>
                    <a:pt x="35052" y="0"/>
                  </a:lnTo>
                  <a:lnTo>
                    <a:pt x="117348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/>
          <p:nvPr/>
        </p:nvSpPr>
        <p:spPr>
          <a:xfrm>
            <a:off x="1141893" y="9379432"/>
            <a:ext cx="193675" cy="0"/>
          </a:xfrm>
          <a:custGeom>
            <a:avLst/>
            <a:gdLst/>
            <a:ahLst/>
            <a:cxnLst/>
            <a:rect l="l" t="t" r="r" b="b"/>
            <a:pathLst>
              <a:path w="193675" h="0">
                <a:moveTo>
                  <a:pt x="0" y="0"/>
                </a:moveTo>
                <a:lnTo>
                  <a:pt x="193536" y="0"/>
                </a:lnTo>
              </a:path>
            </a:pathLst>
          </a:custGeom>
          <a:ln w="6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850326" y="8289129"/>
            <a:ext cx="1298575" cy="116776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50"/>
              </a:spcBef>
            </a:pP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aplicada:</a:t>
            </a:r>
            <a:endParaRPr sz="1000">
              <a:latin typeface="Arial"/>
              <a:cs typeface="Arial"/>
            </a:endParaRPr>
          </a:p>
          <a:p>
            <a:pPr marL="78105">
              <a:lnSpc>
                <a:spcPct val="100000"/>
              </a:lnSpc>
              <a:spcBef>
                <a:spcPts val="550"/>
              </a:spcBef>
            </a:pPr>
            <a:r>
              <a:rPr dirty="0" sz="1100" i="1">
                <a:latin typeface="Times New Roman"/>
                <a:cs typeface="Times New Roman"/>
              </a:rPr>
              <a:t>P</a:t>
            </a:r>
            <a:r>
              <a:rPr dirty="0" baseline="-27777" sz="900" i="1">
                <a:latin typeface="Times New Roman"/>
                <a:cs typeface="Times New Roman"/>
              </a:rPr>
              <a:t>út</a:t>
            </a:r>
            <a:r>
              <a:rPr dirty="0" baseline="-27777" sz="900" spc="375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180">
                <a:latin typeface="Times New Roman"/>
                <a:cs typeface="Times New Roman"/>
              </a:rPr>
              <a:t>  </a:t>
            </a:r>
            <a:r>
              <a:rPr dirty="0" sz="1100" i="1">
                <a:latin typeface="Times New Roman"/>
                <a:cs typeface="Times New Roman"/>
              </a:rPr>
              <a:t>3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</a:t>
            </a:r>
            <a:r>
              <a:rPr dirty="0" sz="1100" spc="-180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U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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i="1">
                <a:latin typeface="Times New Roman"/>
                <a:cs typeface="Times New Roman"/>
              </a:rPr>
              <a:t>I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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 spc="-20" i="1">
                <a:latin typeface="Times New Roman"/>
                <a:cs typeface="Times New Roman"/>
              </a:rPr>
              <a:t>cos</a:t>
            </a:r>
            <a:r>
              <a:rPr dirty="0" sz="1150" spc="-20" i="1">
                <a:latin typeface="Symbol"/>
                <a:cs typeface="Symbol"/>
              </a:rPr>
              <a:t></a:t>
            </a:r>
            <a:endParaRPr sz="11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Rendimiento:</a:t>
            </a:r>
            <a:endParaRPr sz="1000">
              <a:latin typeface="Arial"/>
              <a:cs typeface="Arial"/>
            </a:endParaRPr>
          </a:p>
          <a:p>
            <a:pPr marL="306705">
              <a:lnSpc>
                <a:spcPts val="935"/>
              </a:lnSpc>
              <a:spcBef>
                <a:spcPts val="215"/>
              </a:spcBef>
            </a:pPr>
            <a:r>
              <a:rPr dirty="0" baseline="15151" sz="1650" spc="-37" i="1">
                <a:latin typeface="Times New Roman"/>
                <a:cs typeface="Times New Roman"/>
              </a:rPr>
              <a:t>P</a:t>
            </a: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  <a:p>
            <a:pPr marL="57785">
              <a:lnSpc>
                <a:spcPts val="994"/>
              </a:lnSpc>
            </a:pPr>
            <a:r>
              <a:rPr dirty="0" sz="1150" i="1">
                <a:latin typeface="Symbol"/>
                <a:cs typeface="Symbol"/>
              </a:rPr>
              <a:t>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00">
                <a:latin typeface="Symbol"/>
                <a:cs typeface="Symbol"/>
              </a:rPr>
              <a:t></a:t>
            </a:r>
            <a:r>
              <a:rPr dirty="0" sz="1100" spc="140">
                <a:latin typeface="Times New Roman"/>
                <a:cs typeface="Times New Roman"/>
              </a:rPr>
              <a:t> </a:t>
            </a:r>
            <a:r>
              <a:rPr dirty="0" baseline="-42929" sz="1650" spc="-75" i="1">
                <a:latin typeface="Times New Roman"/>
                <a:cs typeface="Times New Roman"/>
              </a:rPr>
              <a:t>P</a:t>
            </a:r>
            <a:endParaRPr baseline="-42929" sz="16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222151" y="9468928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64559" y="321022"/>
            <a:ext cx="280924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151036" y="5356402"/>
            <a:ext cx="4270375" cy="3174365"/>
            <a:chOff x="1151036" y="5356402"/>
            <a:chExt cx="4270375" cy="3174365"/>
          </a:xfrm>
        </p:grpSpPr>
        <p:sp>
          <p:nvSpPr>
            <p:cNvPr id="8" name="object 8" descr=""/>
            <p:cNvSpPr/>
            <p:nvPr/>
          </p:nvSpPr>
          <p:spPr>
            <a:xfrm>
              <a:off x="1186091" y="8300529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86091" y="7908899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86091" y="751878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86091" y="712715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86091" y="673703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86091" y="634540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86091" y="595529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86091" y="556365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186091" y="810548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186091" y="7713840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186091" y="732373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186091" y="693209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186091" y="654198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186091" y="6150343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86091" y="576023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186091" y="536859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49717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978507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505760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33026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561804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089069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616323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145112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713344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242134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769400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298177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825443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352696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881486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408739" y="536859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94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186091" y="5368594"/>
              <a:ext cx="4222750" cy="3127375"/>
            </a:xfrm>
            <a:custGeom>
              <a:avLst/>
              <a:gdLst/>
              <a:ahLst/>
              <a:cxnLst/>
              <a:rect l="l" t="t" r="r" b="b"/>
              <a:pathLst>
                <a:path w="4222750" h="3127375">
                  <a:moveTo>
                    <a:pt x="0" y="3126981"/>
                  </a:moveTo>
                  <a:lnTo>
                    <a:pt x="4222648" y="3126981"/>
                  </a:lnTo>
                  <a:lnTo>
                    <a:pt x="4222648" y="0"/>
                  </a:lnTo>
                  <a:lnTo>
                    <a:pt x="0" y="0"/>
                  </a:lnTo>
                  <a:lnTo>
                    <a:pt x="0" y="3126981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151036" y="5368594"/>
              <a:ext cx="4258310" cy="3162300"/>
            </a:xfrm>
            <a:custGeom>
              <a:avLst/>
              <a:gdLst/>
              <a:ahLst/>
              <a:cxnLst/>
              <a:rect l="l" t="t" r="r" b="b"/>
              <a:pathLst>
                <a:path w="4258310" h="3162300">
                  <a:moveTo>
                    <a:pt x="35054" y="0"/>
                  </a:moveTo>
                  <a:lnTo>
                    <a:pt x="35054" y="3126994"/>
                  </a:lnTo>
                </a:path>
                <a:path w="4258310" h="3162300">
                  <a:moveTo>
                    <a:pt x="0" y="3126994"/>
                  </a:moveTo>
                  <a:lnTo>
                    <a:pt x="35054" y="3126994"/>
                  </a:lnTo>
                </a:path>
                <a:path w="4258310" h="3162300">
                  <a:moveTo>
                    <a:pt x="0" y="2736888"/>
                  </a:moveTo>
                  <a:lnTo>
                    <a:pt x="35054" y="2736888"/>
                  </a:lnTo>
                </a:path>
                <a:path w="4258310" h="3162300">
                  <a:moveTo>
                    <a:pt x="0" y="2345245"/>
                  </a:moveTo>
                  <a:lnTo>
                    <a:pt x="35054" y="2345245"/>
                  </a:lnTo>
                </a:path>
                <a:path w="4258310" h="3162300">
                  <a:moveTo>
                    <a:pt x="0" y="1955139"/>
                  </a:moveTo>
                  <a:lnTo>
                    <a:pt x="35054" y="1955139"/>
                  </a:lnTo>
                </a:path>
                <a:path w="4258310" h="3162300">
                  <a:moveTo>
                    <a:pt x="0" y="1563497"/>
                  </a:moveTo>
                  <a:lnTo>
                    <a:pt x="35054" y="1563497"/>
                  </a:lnTo>
                </a:path>
                <a:path w="4258310" h="3162300">
                  <a:moveTo>
                    <a:pt x="0" y="1173391"/>
                  </a:moveTo>
                  <a:lnTo>
                    <a:pt x="35054" y="1173391"/>
                  </a:lnTo>
                </a:path>
                <a:path w="4258310" h="3162300">
                  <a:moveTo>
                    <a:pt x="0" y="781748"/>
                  </a:moveTo>
                  <a:lnTo>
                    <a:pt x="35054" y="781748"/>
                  </a:lnTo>
                </a:path>
                <a:path w="4258310" h="3162300">
                  <a:moveTo>
                    <a:pt x="0" y="391642"/>
                  </a:moveTo>
                  <a:lnTo>
                    <a:pt x="35054" y="391642"/>
                  </a:lnTo>
                </a:path>
                <a:path w="4258310" h="3162300">
                  <a:moveTo>
                    <a:pt x="0" y="0"/>
                  </a:moveTo>
                  <a:lnTo>
                    <a:pt x="35054" y="0"/>
                  </a:lnTo>
                </a:path>
                <a:path w="4258310" h="3162300">
                  <a:moveTo>
                    <a:pt x="35054" y="3126994"/>
                  </a:moveTo>
                  <a:lnTo>
                    <a:pt x="4257703" y="3126994"/>
                  </a:lnTo>
                </a:path>
                <a:path w="4258310" h="3162300">
                  <a:moveTo>
                    <a:pt x="35054" y="3162046"/>
                  </a:moveTo>
                  <a:lnTo>
                    <a:pt x="35054" y="3126994"/>
                  </a:lnTo>
                </a:path>
                <a:path w="4258310" h="3162300">
                  <a:moveTo>
                    <a:pt x="562307" y="3162046"/>
                  </a:moveTo>
                  <a:lnTo>
                    <a:pt x="562307" y="3126994"/>
                  </a:lnTo>
                </a:path>
                <a:path w="4258310" h="3162300">
                  <a:moveTo>
                    <a:pt x="1091097" y="3162046"/>
                  </a:moveTo>
                  <a:lnTo>
                    <a:pt x="1091097" y="3126994"/>
                  </a:lnTo>
                </a:path>
                <a:path w="4258310" h="3162300">
                  <a:moveTo>
                    <a:pt x="1618363" y="3162046"/>
                  </a:moveTo>
                  <a:lnTo>
                    <a:pt x="1618363" y="3126994"/>
                  </a:lnTo>
                </a:path>
                <a:path w="4258310" h="3162300">
                  <a:moveTo>
                    <a:pt x="2147140" y="3162046"/>
                  </a:moveTo>
                  <a:lnTo>
                    <a:pt x="2147140" y="3126994"/>
                  </a:lnTo>
                </a:path>
                <a:path w="4258310" h="3162300">
                  <a:moveTo>
                    <a:pt x="2674406" y="3162046"/>
                  </a:moveTo>
                  <a:lnTo>
                    <a:pt x="2674406" y="3126994"/>
                  </a:lnTo>
                </a:path>
                <a:path w="4258310" h="3162300">
                  <a:moveTo>
                    <a:pt x="3201659" y="3162046"/>
                  </a:moveTo>
                  <a:lnTo>
                    <a:pt x="3201659" y="3126994"/>
                  </a:lnTo>
                </a:path>
                <a:path w="4258310" h="3162300">
                  <a:moveTo>
                    <a:pt x="3730449" y="3162046"/>
                  </a:moveTo>
                  <a:lnTo>
                    <a:pt x="3730449" y="3126994"/>
                  </a:lnTo>
                </a:path>
                <a:path w="4258310" h="3162300">
                  <a:moveTo>
                    <a:pt x="4257703" y="3162046"/>
                  </a:moveTo>
                  <a:lnTo>
                    <a:pt x="4257703" y="3126994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871662" y="8568230"/>
            <a:ext cx="16294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1940">
              <a:lnSpc>
                <a:spcPct val="100000"/>
              </a:lnSpc>
              <a:spcBef>
                <a:spcPts val="100"/>
              </a:spcBef>
              <a:tabLst>
                <a:tab pos="745490" algn="l"/>
                <a:tab pos="127381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6.4.2.3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50" spc="-40" i="1">
                <a:latin typeface="Symbol"/>
                <a:cs typeface="Symbol"/>
              </a:rPr>
              <a:t></a:t>
            </a:r>
            <a:r>
              <a:rPr dirty="0" sz="950" spc="-6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660581" y="8568230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189318" y="8568230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684533" y="8568230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211742" y="8568230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740468" y="8568230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242277" y="8513147"/>
            <a:ext cx="570865" cy="4305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marL="120650">
              <a:lnSpc>
                <a:spcPct val="100000"/>
              </a:lnSpc>
              <a:spcBef>
                <a:spcPts val="480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819860" y="4977801"/>
            <a:ext cx="869950" cy="3589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I/A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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15" b="1">
                <a:latin typeface="Symbol"/>
                <a:cs typeface="Symbol"/>
              </a:rPr>
              <a:t>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Symbol"/>
              <a:cs typeface="Symbol"/>
            </a:endParaRPr>
          </a:p>
          <a:p>
            <a:pPr algn="r" marR="58293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5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840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1157133" y="1740306"/>
            <a:ext cx="3794760" cy="2364105"/>
            <a:chOff x="1157133" y="1740306"/>
            <a:chExt cx="3794760" cy="2364105"/>
          </a:xfrm>
        </p:grpSpPr>
        <p:sp>
          <p:nvSpPr>
            <p:cNvPr id="51" name="object 51" descr=""/>
            <p:cNvSpPr/>
            <p:nvPr/>
          </p:nvSpPr>
          <p:spPr>
            <a:xfrm>
              <a:off x="1192187" y="3875201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192187" y="3489667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192187" y="3102597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92187" y="2718587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192187" y="2331516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192187" y="1945982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192187" y="3683203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192187" y="3296132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192187" y="2912122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192187" y="2525051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192187" y="2139517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192187" y="1752447"/>
              <a:ext cx="3747770" cy="0"/>
            </a:xfrm>
            <a:custGeom>
              <a:avLst/>
              <a:gdLst/>
              <a:ahLst/>
              <a:cxnLst/>
              <a:rect l="l" t="t" r="r" b="b"/>
              <a:pathLst>
                <a:path w="3747770" h="0">
                  <a:moveTo>
                    <a:pt x="0" y="0"/>
                  </a:moveTo>
                  <a:lnTo>
                    <a:pt x="3747198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426857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893163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362517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831871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299701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769055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4236885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4704714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661541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127846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597200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066554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534371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003725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470031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939385" y="1752447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89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192187" y="1752447"/>
              <a:ext cx="3747770" cy="2316480"/>
            </a:xfrm>
            <a:custGeom>
              <a:avLst/>
              <a:gdLst/>
              <a:ahLst/>
              <a:cxnLst/>
              <a:rect l="l" t="t" r="r" b="b"/>
              <a:pathLst>
                <a:path w="3747770" h="2316479">
                  <a:moveTo>
                    <a:pt x="0" y="2316289"/>
                  </a:moveTo>
                  <a:lnTo>
                    <a:pt x="3747198" y="2316289"/>
                  </a:lnTo>
                  <a:lnTo>
                    <a:pt x="3747198" y="0"/>
                  </a:lnTo>
                  <a:lnTo>
                    <a:pt x="0" y="0"/>
                  </a:lnTo>
                  <a:lnTo>
                    <a:pt x="0" y="2316289"/>
                  </a:lnTo>
                  <a:close/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157133" y="1752447"/>
              <a:ext cx="3782695" cy="2351405"/>
            </a:xfrm>
            <a:custGeom>
              <a:avLst/>
              <a:gdLst/>
              <a:ahLst/>
              <a:cxnLst/>
              <a:rect l="l" t="t" r="r" b="b"/>
              <a:pathLst>
                <a:path w="3782695" h="2351404">
                  <a:moveTo>
                    <a:pt x="35053" y="0"/>
                  </a:moveTo>
                  <a:lnTo>
                    <a:pt x="35053" y="2316289"/>
                  </a:lnTo>
                </a:path>
                <a:path w="3782695" h="2351404">
                  <a:moveTo>
                    <a:pt x="0" y="2316289"/>
                  </a:moveTo>
                  <a:lnTo>
                    <a:pt x="35053" y="2316289"/>
                  </a:lnTo>
                </a:path>
                <a:path w="3782695" h="2351404">
                  <a:moveTo>
                    <a:pt x="0" y="1930755"/>
                  </a:moveTo>
                  <a:lnTo>
                    <a:pt x="35053" y="1930755"/>
                  </a:lnTo>
                </a:path>
                <a:path w="3782695" h="2351404">
                  <a:moveTo>
                    <a:pt x="0" y="1543685"/>
                  </a:moveTo>
                  <a:lnTo>
                    <a:pt x="35053" y="1543685"/>
                  </a:lnTo>
                </a:path>
                <a:path w="3782695" h="2351404">
                  <a:moveTo>
                    <a:pt x="0" y="1159675"/>
                  </a:moveTo>
                  <a:lnTo>
                    <a:pt x="35053" y="1159675"/>
                  </a:lnTo>
                </a:path>
                <a:path w="3782695" h="2351404">
                  <a:moveTo>
                    <a:pt x="0" y="772604"/>
                  </a:moveTo>
                  <a:lnTo>
                    <a:pt x="35053" y="772604"/>
                  </a:lnTo>
                </a:path>
                <a:path w="3782695" h="2351404">
                  <a:moveTo>
                    <a:pt x="0" y="387070"/>
                  </a:moveTo>
                  <a:lnTo>
                    <a:pt x="35053" y="387070"/>
                  </a:lnTo>
                </a:path>
                <a:path w="3782695" h="2351404">
                  <a:moveTo>
                    <a:pt x="0" y="0"/>
                  </a:moveTo>
                  <a:lnTo>
                    <a:pt x="35053" y="0"/>
                  </a:lnTo>
                </a:path>
                <a:path w="3782695" h="2351404">
                  <a:moveTo>
                    <a:pt x="35053" y="2316289"/>
                  </a:moveTo>
                  <a:lnTo>
                    <a:pt x="3782251" y="2316289"/>
                  </a:lnTo>
                </a:path>
                <a:path w="3782695" h="2351404">
                  <a:moveTo>
                    <a:pt x="35053" y="2351341"/>
                  </a:moveTo>
                  <a:lnTo>
                    <a:pt x="35053" y="2316289"/>
                  </a:lnTo>
                </a:path>
                <a:path w="3782695" h="2351404">
                  <a:moveTo>
                    <a:pt x="504407" y="2351341"/>
                  </a:moveTo>
                  <a:lnTo>
                    <a:pt x="504407" y="2316289"/>
                  </a:lnTo>
                </a:path>
                <a:path w="3782695" h="2351404">
                  <a:moveTo>
                    <a:pt x="970713" y="2351341"/>
                  </a:moveTo>
                  <a:lnTo>
                    <a:pt x="970713" y="2316289"/>
                  </a:lnTo>
                </a:path>
                <a:path w="3782695" h="2351404">
                  <a:moveTo>
                    <a:pt x="1440066" y="2351341"/>
                  </a:moveTo>
                  <a:lnTo>
                    <a:pt x="1440066" y="2316289"/>
                  </a:lnTo>
                </a:path>
                <a:path w="3782695" h="2351404">
                  <a:moveTo>
                    <a:pt x="1909420" y="2351341"/>
                  </a:moveTo>
                  <a:lnTo>
                    <a:pt x="1909420" y="2316289"/>
                  </a:lnTo>
                </a:path>
                <a:path w="3782695" h="2351404">
                  <a:moveTo>
                    <a:pt x="2377238" y="2351341"/>
                  </a:moveTo>
                  <a:lnTo>
                    <a:pt x="2377238" y="2316289"/>
                  </a:lnTo>
                </a:path>
                <a:path w="3782695" h="2351404">
                  <a:moveTo>
                    <a:pt x="2846592" y="2351341"/>
                  </a:moveTo>
                  <a:lnTo>
                    <a:pt x="2846592" y="2316289"/>
                  </a:lnTo>
                </a:path>
                <a:path w="3782695" h="2351404">
                  <a:moveTo>
                    <a:pt x="3312897" y="2351341"/>
                  </a:moveTo>
                  <a:lnTo>
                    <a:pt x="3312897" y="2316289"/>
                  </a:lnTo>
                </a:path>
                <a:path w="3782695" h="2351404">
                  <a:moveTo>
                    <a:pt x="3782251" y="2351341"/>
                  </a:moveTo>
                  <a:lnTo>
                    <a:pt x="3782251" y="2316289"/>
                  </a:lnTo>
                </a:path>
              </a:pathLst>
            </a:custGeom>
            <a:ln w="2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870137" y="4141417"/>
            <a:ext cx="93599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0005">
              <a:lnSpc>
                <a:spcPct val="100000"/>
              </a:lnSpc>
              <a:spcBef>
                <a:spcPts val="100"/>
              </a:spcBef>
              <a:tabLst>
                <a:tab pos="40513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84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6.4.2.2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33566" y="1415229"/>
            <a:ext cx="372745" cy="2724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M/Nm</a:t>
            </a:r>
            <a:endParaRPr sz="1000">
              <a:latin typeface="Arial"/>
              <a:cs typeface="Arial"/>
            </a:endParaRPr>
          </a:p>
          <a:p>
            <a:pPr algn="r" marR="93345">
              <a:lnSpc>
                <a:spcPct val="100000"/>
              </a:lnSpc>
              <a:spcBef>
                <a:spcPts val="735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2710">
              <a:lnSpc>
                <a:spcPct val="100000"/>
              </a:lnSpc>
              <a:spcBef>
                <a:spcPts val="820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3345">
              <a:lnSpc>
                <a:spcPct val="100000"/>
              </a:lnSpc>
              <a:spcBef>
                <a:spcPts val="805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2710">
              <a:lnSpc>
                <a:spcPct val="100000"/>
              </a:lnSpc>
              <a:spcBef>
                <a:spcPts val="81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3345">
              <a:lnSpc>
                <a:spcPct val="100000"/>
              </a:lnSpc>
              <a:spcBef>
                <a:spcPts val="795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2710">
              <a:lnSpc>
                <a:spcPct val="100000"/>
              </a:lnSpc>
              <a:spcBef>
                <a:spcPts val="820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algn="r" marR="93345">
              <a:lnSpc>
                <a:spcPct val="100000"/>
              </a:lnSpc>
              <a:spcBef>
                <a:spcPts val="80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2019065" y="4141417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2488365" y="4141417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2957664" y="4141417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368042" y="4115191"/>
            <a:ext cx="1856739" cy="36957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05"/>
              </a:spcBef>
              <a:tabLst>
                <a:tab pos="506730" algn="l"/>
                <a:tab pos="973455" algn="l"/>
                <a:tab pos="1442720" algn="l"/>
              </a:tabLst>
            </a:pPr>
            <a:r>
              <a:rPr dirty="0" sz="900" spc="-20">
                <a:latin typeface="Arial"/>
                <a:cs typeface="Arial"/>
              </a:rPr>
              <a:t>1000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1400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algn="r" marR="68580">
              <a:lnSpc>
                <a:spcPct val="100000"/>
              </a:lnSpc>
              <a:spcBef>
                <a:spcPts val="225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280860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inducción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anillos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rozantes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51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1869781"/>
            <a:ext cx="5309181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2092273"/>
            <a:ext cx="5309181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2314752"/>
            <a:ext cx="5309181" cy="610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537242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2759734"/>
            <a:ext cx="5309181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2982212"/>
            <a:ext cx="5309181" cy="6097"/>
          </a:xfrm>
          <a:prstGeom prst="rect">
            <a:avLst/>
          </a:prstGeom>
        </p:spPr>
      </p:pic>
      <p:graphicFrame>
        <p:nvGraphicFramePr>
          <p:cNvPr id="13" name="object 13" descr=""/>
          <p:cNvGraphicFramePr>
            <a:graphicFrameLocks noGrp="1"/>
          </p:cNvGraphicFramePr>
          <p:nvPr/>
        </p:nvGraphicFramePr>
        <p:xfrm>
          <a:off x="898077" y="1260232"/>
          <a:ext cx="6126480" cy="1943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6764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ventajas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desventajas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inducción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anillos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rozantes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comparación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rotor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cortocircuito?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5702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3872153"/>
            <a:ext cx="5309181" cy="609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4094643"/>
            <a:ext cx="5309181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4317122"/>
            <a:ext cx="5309181" cy="609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4539613"/>
            <a:ext cx="5309181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4762092"/>
            <a:ext cx="5309181" cy="6097"/>
          </a:xfrm>
          <a:prstGeom prst="rect">
            <a:avLst/>
          </a:prstGeom>
        </p:spPr>
      </p:pic>
      <p:graphicFrame>
        <p:nvGraphicFramePr>
          <p:cNvPr id="19" name="object 19" descr=""/>
          <p:cNvGraphicFramePr>
            <a:graphicFrameLocks noGrp="1"/>
          </p:cNvGraphicFramePr>
          <p:nvPr/>
        </p:nvGraphicFramePr>
        <p:xfrm>
          <a:off x="898077" y="3427182"/>
          <a:ext cx="6126480" cy="1557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Defina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rotórica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reposo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2820" sz="975">
                          <a:latin typeface="Arial"/>
                          <a:cs typeface="Arial"/>
                        </a:rPr>
                        <a:t>2</a:t>
                      </a:r>
                      <a:r>
                        <a:rPr dirty="0" baseline="-12820" sz="975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2820" sz="975" spc="-15">
                          <a:latin typeface="Arial"/>
                          <a:cs typeface="Arial"/>
                        </a:rPr>
                        <a:t>reposo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4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652044"/>
            <a:ext cx="5309181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874523"/>
            <a:ext cx="5309181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097015"/>
            <a:ext cx="5309181" cy="6097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319493"/>
            <a:ext cx="5309181" cy="6097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541985"/>
            <a:ext cx="5309181" cy="609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764464"/>
            <a:ext cx="5309181" cy="6096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986954"/>
            <a:ext cx="5309181" cy="6097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209433"/>
            <a:ext cx="5309181" cy="6097"/>
          </a:xfrm>
          <a:prstGeom prst="rect">
            <a:avLst/>
          </a:prstGeom>
        </p:spPr>
      </p:pic>
      <p:graphicFrame>
        <p:nvGraphicFramePr>
          <p:cNvPr id="28" name="object 28" descr=""/>
          <p:cNvGraphicFramePr>
            <a:graphicFrameLocks noGrp="1"/>
          </p:cNvGraphicFramePr>
          <p:nvPr/>
        </p:nvGraphicFramePr>
        <p:xfrm>
          <a:off x="898077" y="5207075"/>
          <a:ext cx="6126480" cy="2224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3: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efectos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resistencias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arranque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6.4.2.2?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021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9" name="object 2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099386"/>
            <a:ext cx="5309181" cy="6097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321864"/>
            <a:ext cx="5309181" cy="6097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544355"/>
            <a:ext cx="5309181" cy="6097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766834"/>
            <a:ext cx="5309181" cy="6097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989325"/>
            <a:ext cx="5309181" cy="6097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211804"/>
            <a:ext cx="5309181" cy="6097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434293"/>
            <a:ext cx="5309181" cy="6098"/>
          </a:xfrm>
          <a:prstGeom prst="rect">
            <a:avLst/>
          </a:prstGeom>
        </p:spPr>
      </p:pic>
      <p:graphicFrame>
        <p:nvGraphicFramePr>
          <p:cNvPr id="36" name="object 36" descr=""/>
          <p:cNvGraphicFramePr>
            <a:graphicFrameLocks noGrp="1"/>
          </p:cNvGraphicFramePr>
          <p:nvPr/>
        </p:nvGraphicFramePr>
        <p:xfrm>
          <a:off x="898077" y="7654403"/>
          <a:ext cx="6126480" cy="200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4: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6.4.2.3?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8886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29"/>
            <a:ext cx="6156960" cy="2546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  <a:tabLst>
                <a:tab pos="448945" algn="l"/>
              </a:tabLst>
            </a:pPr>
            <a:r>
              <a:rPr dirty="0" sz="1600" spc="-50" b="1">
                <a:latin typeface="Arial"/>
                <a:cs typeface="Arial"/>
              </a:rPr>
              <a:t>7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El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motor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condensador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621798"/>
            <a:ext cx="6145530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MAT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aquellas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situaciones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precisan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accionamientos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1,5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kW.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conoce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“motor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terna)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condensador”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inducción".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aparatos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precisan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lavadoras,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lavavajillas,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aparatos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refrigeradores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calefactores,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herra-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mientas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oficina,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etc.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285725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7.1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3371" y="3135005"/>
            <a:ext cx="6186170" cy="3457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7.1.1)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ayuda,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variable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alternante.</a:t>
            </a:r>
            <a:endParaRPr sz="1000">
              <a:latin typeface="Arial"/>
              <a:cs typeface="Arial"/>
            </a:endParaRPr>
          </a:p>
          <a:p>
            <a:pPr marL="38100" marR="304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autoarranque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dividiendo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arrollamientos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desplazados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90°.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desfase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90°,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requeriría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bifásica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7.1.2).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ninguna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bifásica,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desfasada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B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7.1.3).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tendrá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desfase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90º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</a:t>
            </a:r>
            <a:endParaRPr sz="1000">
              <a:latin typeface="Arial"/>
              <a:cs typeface="Arial"/>
            </a:endParaRPr>
          </a:p>
          <a:p>
            <a:pPr marL="38100" marR="9842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U1/U2,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xiliar,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Z1/Z2.</a:t>
            </a:r>
            <a:endParaRPr sz="1000">
              <a:latin typeface="Arial"/>
              <a:cs typeface="Arial"/>
            </a:endParaRPr>
          </a:p>
          <a:p>
            <a:pPr marL="38100" marR="3175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pretende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inicial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B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7.1.4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alterna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arranque.</a:t>
            </a:r>
            <a:endParaRPr sz="1000">
              <a:latin typeface="Arial"/>
              <a:cs typeface="Arial"/>
            </a:endParaRPr>
          </a:p>
          <a:p>
            <a:pPr marL="38100" marR="120014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capacidad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elige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dimensionado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basa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empíricos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depende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Technik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valores: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B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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14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Symbol"/>
                <a:cs typeface="Symbol"/>
              </a:rPr>
              <a:t></a:t>
            </a:r>
            <a:r>
              <a:rPr dirty="0" sz="1000" spc="-25">
                <a:latin typeface="Arial"/>
                <a:cs typeface="Arial"/>
              </a:rPr>
              <a:t>F.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3384" y="8698664"/>
            <a:ext cx="6179185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capacidad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0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consecuencia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masiado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exceso.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razón,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desactiva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centrífuga.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conmutador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centrífuga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7.1.5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equipado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ar-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7271" y="6670192"/>
            <a:ext cx="138430" cy="345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" marR="5080" indent="-18415">
              <a:lnSpc>
                <a:spcPct val="131200"/>
              </a:lnSpc>
              <a:spcBef>
                <a:spcPts val="95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1092" y="7058982"/>
            <a:ext cx="158115" cy="149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U1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74138" y="7342424"/>
            <a:ext cx="154940" cy="149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U2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787" y="7496403"/>
            <a:ext cx="393164" cy="3911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70" y="6797993"/>
            <a:ext cx="1135289" cy="649172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1933802" y="6680320"/>
            <a:ext cx="135255" cy="318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9685" marR="5080" indent="-7620">
              <a:lnSpc>
                <a:spcPct val="128000"/>
              </a:lnSpc>
              <a:spcBef>
                <a:spcPts val="90"/>
              </a:spcBef>
            </a:pP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 spc="200">
                <a:latin typeface="Times New Roman"/>
                <a:cs typeface="Times New Roman"/>
              </a:rPr>
              <a:t> </a:t>
            </a:r>
            <a:r>
              <a:rPr dirty="0" sz="750" spc="-50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215717" y="7142539"/>
            <a:ext cx="15240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-25">
                <a:latin typeface="Arial"/>
                <a:cs typeface="Arial"/>
              </a:rPr>
              <a:t>U1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1459" y="6793417"/>
            <a:ext cx="1270914" cy="1232817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932279" y="7003868"/>
            <a:ext cx="13843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spc="-25">
                <a:latin typeface="Arial"/>
                <a:cs typeface="Arial"/>
              </a:rPr>
              <a:t>L2</a:t>
            </a:r>
            <a:endParaRPr sz="7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515589" y="6658895"/>
            <a:ext cx="138430" cy="3638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0480" marR="5080" indent="-18415">
              <a:lnSpc>
                <a:spcPct val="148000"/>
              </a:lnSpc>
              <a:spcBef>
                <a:spcPts val="90"/>
              </a:spcBef>
            </a:pP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 spc="200">
                <a:latin typeface="Times New Roman"/>
                <a:cs typeface="Times New Roman"/>
              </a:rPr>
              <a:t> </a:t>
            </a:r>
            <a:r>
              <a:rPr dirty="0" sz="750" spc="-50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016942" y="7040887"/>
            <a:ext cx="15240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25">
                <a:latin typeface="Arial"/>
                <a:cs typeface="Arial"/>
              </a:rPr>
              <a:t>U1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016942" y="7284708"/>
            <a:ext cx="15240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spc="-25">
                <a:latin typeface="Arial"/>
                <a:cs typeface="Arial"/>
              </a:rPr>
              <a:t>U2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57815" y="6794944"/>
            <a:ext cx="1264805" cy="1091095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4495939" y="7142986"/>
            <a:ext cx="191135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750" spc="-25">
                <a:latin typeface="Arial"/>
                <a:cs typeface="Arial"/>
              </a:rPr>
              <a:t>C</a:t>
            </a:r>
            <a:r>
              <a:rPr dirty="0" baseline="-11111" sz="750" spc="-37">
                <a:latin typeface="Arial"/>
                <a:cs typeface="Arial"/>
              </a:rPr>
              <a:t>B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136984" y="6659726"/>
            <a:ext cx="132080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209" marR="5080" indent="-17145">
              <a:lnSpc>
                <a:spcPct val="142700"/>
              </a:lnSpc>
              <a:spcBef>
                <a:spcPts val="95"/>
              </a:spcBef>
            </a:pPr>
            <a:r>
              <a:rPr dirty="0" sz="750" spc="-25">
                <a:latin typeface="Arial"/>
                <a:cs typeface="Arial"/>
              </a:rPr>
              <a:t>L1</a:t>
            </a:r>
            <a:r>
              <a:rPr dirty="0" sz="750" spc="200">
                <a:latin typeface="Times New Roman"/>
                <a:cs typeface="Times New Roman"/>
              </a:rPr>
              <a:t> </a:t>
            </a:r>
            <a:r>
              <a:rPr dirty="0" sz="750" spc="-50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71592" y="6791897"/>
            <a:ext cx="1392821" cy="1045374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5988824" y="7038217"/>
            <a:ext cx="14859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3703" sz="1125">
                <a:latin typeface="Arial"/>
                <a:cs typeface="Arial"/>
              </a:rPr>
              <a:t>n</a:t>
            </a:r>
            <a:r>
              <a:rPr dirty="0" baseline="3703" sz="1125" spc="-127">
                <a:latin typeface="Times New Roman"/>
                <a:cs typeface="Times New Roman"/>
              </a:rPr>
              <a:t> </a:t>
            </a:r>
            <a:r>
              <a:rPr dirty="0" sz="750" spc="-50">
                <a:latin typeface="Arial"/>
                <a:cs typeface="Arial"/>
              </a:rPr>
              <a:t>&gt;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467330" y="7401098"/>
            <a:ext cx="67310" cy="100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00" spc="-10">
                <a:latin typeface="Arial"/>
                <a:cs typeface="Arial"/>
              </a:rPr>
              <a:t>B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617006" y="7026026"/>
            <a:ext cx="14668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>
                <a:latin typeface="Arial"/>
                <a:cs typeface="Arial"/>
              </a:rPr>
              <a:t>U1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617006" y="7259180"/>
            <a:ext cx="146685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25">
                <a:latin typeface="Arial"/>
                <a:cs typeface="Arial"/>
              </a:rPr>
              <a:t>U2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32" name="object 32" descr=""/>
          <p:cNvGraphicFramePr>
            <a:graphicFrameLocks noGrp="1"/>
          </p:cNvGraphicFramePr>
          <p:nvPr/>
        </p:nvGraphicFramePr>
        <p:xfrm>
          <a:off x="895281" y="7466427"/>
          <a:ext cx="5431790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8190"/>
                <a:gridCol w="966470"/>
                <a:gridCol w="347344"/>
                <a:gridCol w="576580"/>
                <a:gridCol w="666750"/>
                <a:gridCol w="908685"/>
                <a:gridCol w="682625"/>
                <a:gridCol w="523875"/>
              </a:tblGrid>
              <a:tr h="352425">
                <a:tc>
                  <a:txBody>
                    <a:bodyPr/>
                    <a:lstStyle/>
                    <a:p>
                      <a:pPr marL="63500">
                        <a:lnSpc>
                          <a:spcPts val="1160"/>
                        </a:lnSpc>
                        <a:spcBef>
                          <a:spcPts val="41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M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105"/>
                        </a:lnSpc>
                      </a:pPr>
                      <a:r>
                        <a:rPr dirty="0" sz="850" spc="-25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5050" sz="1650" spc="-37">
                          <a:latin typeface="Arial"/>
                          <a:cs typeface="Arial"/>
                        </a:rPr>
                        <a:t>~</a:t>
                      </a:r>
                      <a:endParaRPr baseline="-5050" sz="1650">
                        <a:latin typeface="Arial"/>
                        <a:cs typeface="Arial"/>
                      </a:endParaRPr>
                    </a:p>
                  </a:txBody>
                  <a:tcPr marL="0" marR="0" marB="0" marT="52705"/>
                </a:tc>
                <a:tc>
                  <a:txBody>
                    <a:bodyPr/>
                    <a:lstStyle/>
                    <a:p>
                      <a:pPr marL="574675">
                        <a:lnSpc>
                          <a:spcPts val="860"/>
                        </a:lnSpc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U2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algn="r" marR="126364">
                        <a:lnSpc>
                          <a:spcPts val="1155"/>
                        </a:lnSpc>
                        <a:spcBef>
                          <a:spcPts val="65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7034">
                        <a:lnSpc>
                          <a:spcPts val="1190"/>
                        </a:lnSpc>
                        <a:spcBef>
                          <a:spcPts val="390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M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65760">
                        <a:lnSpc>
                          <a:spcPts val="1100"/>
                        </a:lnSpc>
                      </a:pPr>
                      <a:r>
                        <a:rPr dirty="0" baseline="3086" sz="1350" spc="-37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25">
                          <a:latin typeface="Arial"/>
                          <a:cs typeface="Arial"/>
                        </a:rPr>
                        <a:t>~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49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9700">
                        <a:lnSpc>
                          <a:spcPts val="819"/>
                        </a:lnSpc>
                        <a:tabLst>
                          <a:tab pos="396875" algn="l"/>
                        </a:tabLst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Z2</a:t>
                      </a:r>
                      <a:r>
                        <a:rPr dirty="0" sz="7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750" spc="-25">
                          <a:latin typeface="Arial"/>
                          <a:cs typeface="Arial"/>
                        </a:rPr>
                        <a:t>Z1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29895">
                        <a:lnSpc>
                          <a:spcPts val="1170"/>
                        </a:lnSpc>
                        <a:spcBef>
                          <a:spcPts val="90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M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94970">
                        <a:lnSpc>
                          <a:spcPts val="1170"/>
                        </a:lnSpc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25">
                          <a:latin typeface="Arial"/>
                          <a:cs typeface="Arial"/>
                        </a:rPr>
                        <a:t>~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565"/>
                        </a:spcBef>
                        <a:tabLst>
                          <a:tab pos="381000" algn="l"/>
                        </a:tabLst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Z2</a:t>
                      </a:r>
                      <a:r>
                        <a:rPr dirty="0" sz="75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750" spc="-25">
                          <a:latin typeface="Arial"/>
                          <a:cs typeface="Arial"/>
                        </a:rPr>
                        <a:t>Z1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50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ts val="1090"/>
                        </a:lnSpc>
                      </a:pPr>
                      <a:r>
                        <a:rPr dirty="0" baseline="6172" sz="1350" spc="-37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100" spc="-25">
                          <a:latin typeface="Arial"/>
                          <a:cs typeface="Arial"/>
                        </a:rPr>
                        <a:t>~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880"/>
                        </a:lnSpc>
                        <a:spcBef>
                          <a:spcPts val="204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Z2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26034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865"/>
                        </a:lnSpc>
                        <a:spcBef>
                          <a:spcPts val="220"/>
                        </a:spcBef>
                      </a:pPr>
                      <a:r>
                        <a:rPr dirty="0" sz="750" spc="-25">
                          <a:latin typeface="Arial"/>
                          <a:cs typeface="Arial"/>
                        </a:rPr>
                        <a:t>Z1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B="0" marT="279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3" name="object 33" descr=""/>
          <p:cNvSpPr txBox="1"/>
          <p:nvPr/>
        </p:nvSpPr>
        <p:spPr>
          <a:xfrm>
            <a:off x="6154928" y="7353660"/>
            <a:ext cx="33909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5904" algn="l"/>
              </a:tabLst>
            </a:pPr>
            <a:r>
              <a:rPr dirty="0" sz="750" spc="-50">
                <a:latin typeface="Arial"/>
                <a:cs typeface="Arial"/>
              </a:rPr>
              <a:t>C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50">
                <a:latin typeface="Arial"/>
                <a:cs typeface="Arial"/>
              </a:rPr>
              <a:t>C</a:t>
            </a:r>
            <a:endParaRPr sz="7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223503" y="7398050"/>
            <a:ext cx="67310" cy="100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00" spc="-10"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35" name="object 35" descr=""/>
          <p:cNvGraphicFramePr>
            <a:graphicFrameLocks noGrp="1"/>
          </p:cNvGraphicFramePr>
          <p:nvPr/>
        </p:nvGraphicFramePr>
        <p:xfrm>
          <a:off x="506695" y="8117830"/>
          <a:ext cx="6054725" cy="519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2395"/>
                <a:gridCol w="1508759"/>
                <a:gridCol w="1523364"/>
                <a:gridCol w="1638935"/>
              </a:tblGrid>
              <a:tr h="128905">
                <a:tc>
                  <a:txBody>
                    <a:bodyPr/>
                    <a:lstStyle/>
                    <a:p>
                      <a:pPr marL="31750">
                        <a:lnSpc>
                          <a:spcPts val="919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 i="1">
                          <a:latin typeface="Arial"/>
                          <a:cs typeface="Arial"/>
                        </a:rPr>
                        <a:t>7.1.1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919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 i="1">
                          <a:latin typeface="Arial"/>
                          <a:cs typeface="Arial"/>
                        </a:rPr>
                        <a:t>7.1.2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919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 i="1">
                          <a:latin typeface="Arial"/>
                          <a:cs typeface="Arial"/>
                        </a:rPr>
                        <a:t>7.1.3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ts val="919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 i="1">
                          <a:latin typeface="Arial"/>
                          <a:cs typeface="Arial"/>
                        </a:rPr>
                        <a:t>7.1.4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30810">
                <a:tc>
                  <a:txBody>
                    <a:bodyPr/>
                    <a:lstStyle/>
                    <a:p>
                      <a:pPr marL="31750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Motor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CA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monofásico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auxiliar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auxiliar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 i="1">
                          <a:latin typeface="Arial"/>
                          <a:cs typeface="Arial"/>
                        </a:rPr>
                        <a:t>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auxiliar,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condensador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permanente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und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Anlaufkondensator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ts val="930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condensador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permanente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 i="1">
                          <a:latin typeface="Arial"/>
                          <a:cs typeface="Arial"/>
                        </a:rPr>
                        <a:t>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ts val="919"/>
                        </a:lnSpc>
                      </a:pPr>
                      <a:r>
                        <a:rPr dirty="0" sz="900" i="1">
                          <a:latin typeface="Arial"/>
                          <a:cs typeface="Arial"/>
                        </a:rPr>
                        <a:t>condensador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i="1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i="1">
                          <a:latin typeface="Arial"/>
                          <a:cs typeface="Arial"/>
                        </a:rPr>
                        <a:t>arranque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8" y="1240827"/>
            <a:ext cx="6047105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Klixon",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lugar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centrífuga.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bobina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relé.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99408" y="1646174"/>
            <a:ext cx="3430270" cy="1835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bobina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tie-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hilo.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caída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bobina.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múltiplo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opera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inmediatamente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poner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que</a:t>
            </a:r>
            <a:r>
              <a:rPr dirty="0" sz="1000" spc="5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alcanzado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aproximadamente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momento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disminu-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abre.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relé.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423788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7.2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4515635"/>
            <a:ext cx="6112510" cy="141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Resulta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importante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conseguir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buen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similares.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obtendrá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antagonista.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empeora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notablemente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admisible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inconvenientes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factor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notablemente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mejor.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615643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7.3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63024" y="6434191"/>
            <a:ext cx="3128645" cy="2646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7.3.1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2715)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Sys-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temTechnik.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símbolo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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"fase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separado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auxiliar".</a:t>
            </a:r>
            <a:endParaRPr sz="1000">
              <a:latin typeface="Arial"/>
              <a:cs typeface="Arial"/>
            </a:endParaRPr>
          </a:p>
          <a:p>
            <a:pPr marL="38100" marR="6985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(230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AC):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fa-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U2.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U1‘.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Z1/Z2,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B</a:t>
            </a:r>
            <a:r>
              <a:rPr dirty="0" baseline="-12820" sz="975" spc="10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auxi-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liar.</a:t>
            </a:r>
            <a:endParaRPr sz="1000">
              <a:latin typeface="Arial"/>
              <a:cs typeface="Arial"/>
            </a:endParaRPr>
          </a:p>
          <a:p>
            <a:pPr marL="38100" marR="15621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678305" y="1906358"/>
            <a:ext cx="1249680" cy="913130"/>
          </a:xfrm>
          <a:custGeom>
            <a:avLst/>
            <a:gdLst/>
            <a:ahLst/>
            <a:cxnLst/>
            <a:rect l="l" t="t" r="r" b="b"/>
            <a:pathLst>
              <a:path w="1249680" h="913130">
                <a:moveTo>
                  <a:pt x="0" y="912799"/>
                </a:moveTo>
                <a:lnTo>
                  <a:pt x="763460" y="912799"/>
                </a:lnTo>
                <a:lnTo>
                  <a:pt x="763460" y="248386"/>
                </a:lnTo>
                <a:lnTo>
                  <a:pt x="0" y="248386"/>
                </a:lnTo>
                <a:lnTo>
                  <a:pt x="0" y="912799"/>
                </a:lnTo>
                <a:close/>
              </a:path>
              <a:path w="1249680" h="913130">
                <a:moveTo>
                  <a:pt x="1249565" y="377926"/>
                </a:moveTo>
                <a:lnTo>
                  <a:pt x="1042327" y="377926"/>
                </a:lnTo>
              </a:path>
              <a:path w="1249680" h="913130">
                <a:moveTo>
                  <a:pt x="1249565" y="0"/>
                </a:moveTo>
                <a:lnTo>
                  <a:pt x="341337" y="0"/>
                </a:lnTo>
              </a:path>
            </a:pathLst>
          </a:custGeom>
          <a:ln w="13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3002038" y="3750585"/>
            <a:ext cx="13335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Z1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913990" y="3755159"/>
            <a:ext cx="13335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Z2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42741" y="3662201"/>
            <a:ext cx="14478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625984" y="2872836"/>
            <a:ext cx="14478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853205" y="1659831"/>
            <a:ext cx="18224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7936" sz="1050" spc="-37">
                <a:latin typeface="Arial"/>
                <a:cs typeface="Arial"/>
              </a:rPr>
              <a:t>C</a:t>
            </a:r>
            <a:r>
              <a:rPr dirty="0" sz="450" spc="-25">
                <a:latin typeface="Arial"/>
                <a:cs typeface="Arial"/>
              </a:rPr>
              <a:t>B</a:t>
            </a:r>
            <a:endParaRPr sz="45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2927870" y="1821027"/>
            <a:ext cx="265430" cy="548640"/>
          </a:xfrm>
          <a:custGeom>
            <a:avLst/>
            <a:gdLst/>
            <a:ahLst/>
            <a:cxnLst/>
            <a:rect l="l" t="t" r="r" b="b"/>
            <a:pathLst>
              <a:path w="265430" h="548639">
                <a:moveTo>
                  <a:pt x="0" y="376389"/>
                </a:moveTo>
                <a:lnTo>
                  <a:pt x="0" y="548589"/>
                </a:lnTo>
              </a:path>
              <a:path w="265430" h="548639">
                <a:moveTo>
                  <a:pt x="51816" y="376389"/>
                </a:moveTo>
                <a:lnTo>
                  <a:pt x="47244" y="547065"/>
                </a:lnTo>
              </a:path>
              <a:path w="265430" h="548639">
                <a:moveTo>
                  <a:pt x="262115" y="463257"/>
                </a:moveTo>
                <a:lnTo>
                  <a:pt x="51816" y="463257"/>
                </a:lnTo>
              </a:path>
              <a:path w="265430" h="548639">
                <a:moveTo>
                  <a:pt x="265163" y="85331"/>
                </a:moveTo>
                <a:lnTo>
                  <a:pt x="51816" y="85331"/>
                </a:lnTo>
              </a:path>
              <a:path w="265430" h="548639">
                <a:moveTo>
                  <a:pt x="51816" y="0"/>
                </a:moveTo>
                <a:lnTo>
                  <a:pt x="47244" y="170675"/>
                </a:lnTo>
              </a:path>
              <a:path w="265430" h="548639">
                <a:moveTo>
                  <a:pt x="0" y="0"/>
                </a:moveTo>
                <a:lnTo>
                  <a:pt x="0" y="170675"/>
                </a:lnTo>
              </a:path>
            </a:pathLst>
          </a:custGeom>
          <a:ln w="13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2853207" y="2036234"/>
            <a:ext cx="18224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7936" sz="1050" spc="-37">
                <a:latin typeface="Arial"/>
                <a:cs typeface="Arial"/>
              </a:rPr>
              <a:t>C</a:t>
            </a:r>
            <a:r>
              <a:rPr dirty="0" sz="450" spc="-25"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2099055" y="2289492"/>
            <a:ext cx="146050" cy="293370"/>
            <a:chOff x="2099055" y="2289492"/>
            <a:chExt cx="146050" cy="293370"/>
          </a:xfrm>
        </p:grpSpPr>
        <p:sp>
          <p:nvSpPr>
            <p:cNvPr id="22" name="object 22" descr=""/>
            <p:cNvSpPr/>
            <p:nvPr/>
          </p:nvSpPr>
          <p:spPr>
            <a:xfrm>
              <a:off x="2138514" y="2296477"/>
              <a:ext cx="68580" cy="279400"/>
            </a:xfrm>
            <a:custGeom>
              <a:avLst/>
              <a:gdLst/>
              <a:ahLst/>
              <a:cxnLst/>
              <a:rect l="l" t="t" r="r" b="b"/>
              <a:pathLst>
                <a:path w="68580" h="279400">
                  <a:moveTo>
                    <a:pt x="68567" y="278866"/>
                  </a:moveTo>
                  <a:lnTo>
                    <a:pt x="68567" y="0"/>
                  </a:lnTo>
                </a:path>
                <a:path w="68580" h="279400">
                  <a:moveTo>
                    <a:pt x="0" y="278866"/>
                  </a:moveTo>
                  <a:lnTo>
                    <a:pt x="0" y="24371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9055" y="2417025"/>
              <a:ext cx="145961" cy="110909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2427541" y="2059097"/>
            <a:ext cx="129539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b1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115151" y="2571116"/>
            <a:ext cx="5143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5"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2174195" y="3116954"/>
            <a:ext cx="430530" cy="428625"/>
            <a:chOff x="2174195" y="3116954"/>
            <a:chExt cx="430530" cy="428625"/>
          </a:xfrm>
        </p:grpSpPr>
        <p:sp>
          <p:nvSpPr>
            <p:cNvPr id="27" name="object 27" descr=""/>
            <p:cNvSpPr/>
            <p:nvPr/>
          </p:nvSpPr>
          <p:spPr>
            <a:xfrm>
              <a:off x="2181174" y="3123933"/>
              <a:ext cx="416559" cy="414655"/>
            </a:xfrm>
            <a:custGeom>
              <a:avLst/>
              <a:gdLst/>
              <a:ahLst/>
              <a:cxnLst/>
              <a:rect l="l" t="t" r="r" b="b"/>
              <a:pathLst>
                <a:path w="416560" h="414654">
                  <a:moveTo>
                    <a:pt x="0" y="207251"/>
                  </a:moveTo>
                  <a:lnTo>
                    <a:pt x="0" y="220967"/>
                  </a:lnTo>
                  <a:lnTo>
                    <a:pt x="1524" y="231635"/>
                  </a:lnTo>
                  <a:lnTo>
                    <a:pt x="3048" y="243827"/>
                  </a:lnTo>
                  <a:lnTo>
                    <a:pt x="9144" y="268198"/>
                  </a:lnTo>
                  <a:lnTo>
                    <a:pt x="13716" y="278866"/>
                  </a:lnTo>
                  <a:lnTo>
                    <a:pt x="18288" y="291058"/>
                  </a:lnTo>
                  <a:lnTo>
                    <a:pt x="42672" y="333730"/>
                  </a:lnTo>
                  <a:lnTo>
                    <a:pt x="68580" y="359638"/>
                  </a:lnTo>
                  <a:lnTo>
                    <a:pt x="77724" y="368782"/>
                  </a:lnTo>
                  <a:lnTo>
                    <a:pt x="86868" y="376402"/>
                  </a:lnTo>
                  <a:lnTo>
                    <a:pt x="129540" y="400786"/>
                  </a:lnTo>
                  <a:lnTo>
                    <a:pt x="141719" y="403834"/>
                  </a:lnTo>
                  <a:lnTo>
                    <a:pt x="152387" y="406882"/>
                  </a:lnTo>
                  <a:lnTo>
                    <a:pt x="164579" y="409917"/>
                  </a:lnTo>
                  <a:lnTo>
                    <a:pt x="176771" y="412965"/>
                  </a:lnTo>
                  <a:lnTo>
                    <a:pt x="188963" y="414489"/>
                  </a:lnTo>
                  <a:lnTo>
                    <a:pt x="225539" y="414489"/>
                  </a:lnTo>
                  <a:lnTo>
                    <a:pt x="239255" y="412965"/>
                  </a:lnTo>
                  <a:lnTo>
                    <a:pt x="249923" y="409917"/>
                  </a:lnTo>
                  <a:lnTo>
                    <a:pt x="262115" y="406882"/>
                  </a:lnTo>
                  <a:lnTo>
                    <a:pt x="274307" y="403834"/>
                  </a:lnTo>
                  <a:lnTo>
                    <a:pt x="286499" y="399262"/>
                  </a:lnTo>
                  <a:lnTo>
                    <a:pt x="297154" y="394690"/>
                  </a:lnTo>
                  <a:lnTo>
                    <a:pt x="307822" y="388594"/>
                  </a:lnTo>
                  <a:lnTo>
                    <a:pt x="320014" y="382498"/>
                  </a:lnTo>
                  <a:lnTo>
                    <a:pt x="329158" y="376402"/>
                  </a:lnTo>
                  <a:lnTo>
                    <a:pt x="339826" y="368782"/>
                  </a:lnTo>
                  <a:lnTo>
                    <a:pt x="347446" y="359638"/>
                  </a:lnTo>
                  <a:lnTo>
                    <a:pt x="356590" y="352018"/>
                  </a:lnTo>
                  <a:lnTo>
                    <a:pt x="393166" y="301726"/>
                  </a:lnTo>
                  <a:lnTo>
                    <a:pt x="402310" y="278866"/>
                  </a:lnTo>
                  <a:lnTo>
                    <a:pt x="406882" y="268198"/>
                  </a:lnTo>
                  <a:lnTo>
                    <a:pt x="412978" y="243827"/>
                  </a:lnTo>
                  <a:lnTo>
                    <a:pt x="416026" y="219443"/>
                  </a:lnTo>
                  <a:lnTo>
                    <a:pt x="416026" y="195059"/>
                  </a:lnTo>
                  <a:lnTo>
                    <a:pt x="412978" y="170675"/>
                  </a:lnTo>
                  <a:lnTo>
                    <a:pt x="406882" y="146291"/>
                  </a:lnTo>
                  <a:lnTo>
                    <a:pt x="402310" y="134099"/>
                  </a:lnTo>
                  <a:lnTo>
                    <a:pt x="397738" y="123431"/>
                  </a:lnTo>
                  <a:lnTo>
                    <a:pt x="393166" y="111239"/>
                  </a:lnTo>
                  <a:lnTo>
                    <a:pt x="387070" y="102108"/>
                  </a:lnTo>
                  <a:lnTo>
                    <a:pt x="379450" y="91440"/>
                  </a:lnTo>
                  <a:lnTo>
                    <a:pt x="373354" y="80772"/>
                  </a:lnTo>
                  <a:lnTo>
                    <a:pt x="365734" y="71628"/>
                  </a:lnTo>
                  <a:lnTo>
                    <a:pt x="347446" y="53340"/>
                  </a:lnTo>
                  <a:lnTo>
                    <a:pt x="329158" y="38100"/>
                  </a:lnTo>
                  <a:lnTo>
                    <a:pt x="318490" y="32004"/>
                  </a:lnTo>
                  <a:lnTo>
                    <a:pt x="307822" y="24384"/>
                  </a:lnTo>
                  <a:lnTo>
                    <a:pt x="286499" y="15240"/>
                  </a:lnTo>
                  <a:lnTo>
                    <a:pt x="262115" y="6096"/>
                  </a:lnTo>
                  <a:lnTo>
                    <a:pt x="249923" y="4572"/>
                  </a:lnTo>
                  <a:lnTo>
                    <a:pt x="237731" y="1524"/>
                  </a:lnTo>
                  <a:lnTo>
                    <a:pt x="225539" y="0"/>
                  </a:lnTo>
                  <a:lnTo>
                    <a:pt x="188963" y="0"/>
                  </a:lnTo>
                  <a:lnTo>
                    <a:pt x="176771" y="1524"/>
                  </a:lnTo>
                  <a:lnTo>
                    <a:pt x="164579" y="4572"/>
                  </a:lnTo>
                  <a:lnTo>
                    <a:pt x="152387" y="6096"/>
                  </a:lnTo>
                  <a:lnTo>
                    <a:pt x="140195" y="10668"/>
                  </a:lnTo>
                  <a:lnTo>
                    <a:pt x="118872" y="19812"/>
                  </a:lnTo>
                  <a:lnTo>
                    <a:pt x="106680" y="24384"/>
                  </a:lnTo>
                  <a:lnTo>
                    <a:pt x="96012" y="32004"/>
                  </a:lnTo>
                  <a:lnTo>
                    <a:pt x="86868" y="38100"/>
                  </a:lnTo>
                  <a:lnTo>
                    <a:pt x="76200" y="45720"/>
                  </a:lnTo>
                  <a:lnTo>
                    <a:pt x="67056" y="54864"/>
                  </a:lnTo>
                  <a:lnTo>
                    <a:pt x="57912" y="62484"/>
                  </a:lnTo>
                  <a:lnTo>
                    <a:pt x="42672" y="80772"/>
                  </a:lnTo>
                  <a:lnTo>
                    <a:pt x="16764" y="123431"/>
                  </a:lnTo>
                  <a:lnTo>
                    <a:pt x="3048" y="170675"/>
                  </a:lnTo>
                  <a:lnTo>
                    <a:pt x="0" y="195059"/>
                  </a:lnTo>
                  <a:lnTo>
                    <a:pt x="0" y="207251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371661" y="3355568"/>
              <a:ext cx="24765" cy="13970"/>
            </a:xfrm>
            <a:custGeom>
              <a:avLst/>
              <a:gdLst/>
              <a:ahLst/>
              <a:cxnLst/>
              <a:rect l="l" t="t" r="r" b="b"/>
              <a:pathLst>
                <a:path w="24764" h="13970">
                  <a:moveTo>
                    <a:pt x="22860" y="0"/>
                  </a:moveTo>
                  <a:lnTo>
                    <a:pt x="21336" y="1524"/>
                  </a:lnTo>
                </a:path>
                <a:path w="24764" h="13970">
                  <a:moveTo>
                    <a:pt x="21336" y="0"/>
                  </a:moveTo>
                  <a:lnTo>
                    <a:pt x="19812" y="0"/>
                  </a:lnTo>
                </a:path>
                <a:path w="24764" h="13970">
                  <a:moveTo>
                    <a:pt x="19812" y="1524"/>
                  </a:moveTo>
                  <a:lnTo>
                    <a:pt x="16764" y="1524"/>
                  </a:lnTo>
                  <a:lnTo>
                    <a:pt x="15240" y="3048"/>
                  </a:lnTo>
                  <a:lnTo>
                    <a:pt x="12192" y="3048"/>
                  </a:lnTo>
                  <a:lnTo>
                    <a:pt x="6096" y="9144"/>
                  </a:lnTo>
                  <a:lnTo>
                    <a:pt x="4572" y="9144"/>
                  </a:lnTo>
                  <a:lnTo>
                    <a:pt x="3048" y="12192"/>
                  </a:lnTo>
                  <a:lnTo>
                    <a:pt x="1524" y="12192"/>
                  </a:lnTo>
                  <a:lnTo>
                    <a:pt x="0" y="13716"/>
                  </a:lnTo>
                </a:path>
                <a:path w="24764" h="13970">
                  <a:moveTo>
                    <a:pt x="22860" y="0"/>
                  </a:moveTo>
                  <a:lnTo>
                    <a:pt x="24384" y="1524"/>
                  </a:lnTo>
                </a:path>
              </a:pathLst>
            </a:custGeom>
            <a:ln w="7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396045" y="3355568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5" h="0">
                  <a:moveTo>
                    <a:pt x="0" y="0"/>
                  </a:moveTo>
                  <a:lnTo>
                    <a:pt x="1524" y="0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397569" y="3357092"/>
              <a:ext cx="45720" cy="27940"/>
            </a:xfrm>
            <a:custGeom>
              <a:avLst/>
              <a:gdLst/>
              <a:ahLst/>
              <a:cxnLst/>
              <a:rect l="l" t="t" r="r" b="b"/>
              <a:pathLst>
                <a:path w="45719" h="27939">
                  <a:moveTo>
                    <a:pt x="0" y="0"/>
                  </a:moveTo>
                  <a:lnTo>
                    <a:pt x="4572" y="0"/>
                  </a:lnTo>
                  <a:lnTo>
                    <a:pt x="4572" y="1524"/>
                  </a:lnTo>
                  <a:lnTo>
                    <a:pt x="7620" y="1524"/>
                  </a:lnTo>
                  <a:lnTo>
                    <a:pt x="13716" y="7620"/>
                  </a:lnTo>
                  <a:lnTo>
                    <a:pt x="15240" y="7620"/>
                  </a:lnTo>
                  <a:lnTo>
                    <a:pt x="16764" y="10668"/>
                  </a:lnTo>
                  <a:lnTo>
                    <a:pt x="18288" y="10668"/>
                  </a:lnTo>
                  <a:lnTo>
                    <a:pt x="19812" y="12192"/>
                  </a:lnTo>
                </a:path>
                <a:path w="45719" h="27939">
                  <a:moveTo>
                    <a:pt x="44196" y="27419"/>
                  </a:moveTo>
                  <a:lnTo>
                    <a:pt x="41148" y="27419"/>
                  </a:lnTo>
                </a:path>
                <a:path w="45719" h="27939">
                  <a:moveTo>
                    <a:pt x="42672" y="25908"/>
                  </a:moveTo>
                  <a:lnTo>
                    <a:pt x="41148" y="25908"/>
                  </a:lnTo>
                </a:path>
                <a:path w="45719" h="27939">
                  <a:moveTo>
                    <a:pt x="41148" y="27419"/>
                  </a:moveTo>
                  <a:lnTo>
                    <a:pt x="38100" y="25908"/>
                  </a:lnTo>
                  <a:lnTo>
                    <a:pt x="35052" y="25908"/>
                  </a:lnTo>
                  <a:lnTo>
                    <a:pt x="30480" y="21336"/>
                  </a:lnTo>
                  <a:lnTo>
                    <a:pt x="28956" y="21336"/>
                  </a:lnTo>
                  <a:lnTo>
                    <a:pt x="19812" y="12192"/>
                  </a:lnTo>
                </a:path>
                <a:path w="45719" h="27939">
                  <a:moveTo>
                    <a:pt x="42672" y="27419"/>
                  </a:moveTo>
                  <a:lnTo>
                    <a:pt x="45720" y="27419"/>
                  </a:lnTo>
                </a:path>
              </a:pathLst>
            </a:custGeom>
            <a:ln w="7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436310" y="3376021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69" h="13970">
                  <a:moveTo>
                    <a:pt x="0" y="6978"/>
                  </a:moveTo>
                  <a:lnTo>
                    <a:pt x="2044" y="2043"/>
                  </a:lnTo>
                  <a:lnTo>
                    <a:pt x="6978" y="0"/>
                  </a:lnTo>
                  <a:lnTo>
                    <a:pt x="11913" y="2043"/>
                  </a:lnTo>
                  <a:lnTo>
                    <a:pt x="13957" y="6978"/>
                  </a:lnTo>
                  <a:lnTo>
                    <a:pt x="11913" y="11913"/>
                  </a:lnTo>
                  <a:lnTo>
                    <a:pt x="6978" y="13957"/>
                  </a:lnTo>
                  <a:lnTo>
                    <a:pt x="2044" y="11913"/>
                  </a:lnTo>
                  <a:lnTo>
                    <a:pt x="0" y="69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443289" y="3369284"/>
              <a:ext cx="21590" cy="15240"/>
            </a:xfrm>
            <a:custGeom>
              <a:avLst/>
              <a:gdLst/>
              <a:ahLst/>
              <a:cxnLst/>
              <a:rect l="l" t="t" r="r" b="b"/>
              <a:pathLst>
                <a:path w="21589" h="15239">
                  <a:moveTo>
                    <a:pt x="0" y="15227"/>
                  </a:moveTo>
                  <a:lnTo>
                    <a:pt x="3048" y="13716"/>
                  </a:lnTo>
                  <a:lnTo>
                    <a:pt x="6096" y="13716"/>
                  </a:lnTo>
                  <a:lnTo>
                    <a:pt x="6096" y="12192"/>
                  </a:lnTo>
                  <a:lnTo>
                    <a:pt x="7620" y="12192"/>
                  </a:lnTo>
                  <a:lnTo>
                    <a:pt x="10668" y="10668"/>
                  </a:lnTo>
                  <a:lnTo>
                    <a:pt x="10668" y="9144"/>
                  </a:lnTo>
                  <a:lnTo>
                    <a:pt x="12192" y="9144"/>
                  </a:lnTo>
                  <a:lnTo>
                    <a:pt x="12192" y="7620"/>
                  </a:lnTo>
                  <a:lnTo>
                    <a:pt x="13716" y="6096"/>
                  </a:lnTo>
                  <a:lnTo>
                    <a:pt x="15240" y="6096"/>
                  </a:lnTo>
                  <a:lnTo>
                    <a:pt x="21336" y="0"/>
                  </a:lnTo>
                </a:path>
              </a:pathLst>
            </a:custGeom>
            <a:ln w="73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1507566" y="2274252"/>
            <a:ext cx="1689735" cy="1457325"/>
            <a:chOff x="1507566" y="2274252"/>
            <a:chExt cx="1689735" cy="1457325"/>
          </a:xfrm>
        </p:grpSpPr>
        <p:sp>
          <p:nvSpPr>
            <p:cNvPr id="34" name="object 34" descr=""/>
            <p:cNvSpPr/>
            <p:nvPr/>
          </p:nvSpPr>
          <p:spPr>
            <a:xfrm>
              <a:off x="1992223" y="2281237"/>
              <a:ext cx="544195" cy="867410"/>
            </a:xfrm>
            <a:custGeom>
              <a:avLst/>
              <a:gdLst/>
              <a:ahLst/>
              <a:cxnLst/>
              <a:rect l="l" t="t" r="r" b="b"/>
              <a:pathLst>
                <a:path w="544194" h="867410">
                  <a:moveTo>
                    <a:pt x="94475" y="464781"/>
                  </a:moveTo>
                  <a:lnTo>
                    <a:pt x="266674" y="464781"/>
                  </a:lnTo>
                  <a:lnTo>
                    <a:pt x="266674" y="294106"/>
                  </a:lnTo>
                  <a:lnTo>
                    <a:pt x="94475" y="294106"/>
                  </a:lnTo>
                  <a:lnTo>
                    <a:pt x="94475" y="464781"/>
                  </a:lnTo>
                  <a:close/>
                </a:path>
                <a:path w="544194" h="867410">
                  <a:moveTo>
                    <a:pt x="0" y="867079"/>
                  </a:moveTo>
                  <a:lnTo>
                    <a:pt x="0" y="678116"/>
                  </a:lnTo>
                </a:path>
                <a:path w="544194" h="867410">
                  <a:moveTo>
                    <a:pt x="0" y="638505"/>
                  </a:moveTo>
                  <a:lnTo>
                    <a:pt x="0" y="446493"/>
                  </a:lnTo>
                </a:path>
                <a:path w="544194" h="867410">
                  <a:moveTo>
                    <a:pt x="0" y="0"/>
                  </a:moveTo>
                  <a:lnTo>
                    <a:pt x="85331" y="0"/>
                  </a:lnTo>
                  <a:lnTo>
                    <a:pt x="85331" y="88379"/>
                  </a:lnTo>
                </a:path>
                <a:path w="544194" h="867410">
                  <a:moveTo>
                    <a:pt x="51803" y="70091"/>
                  </a:moveTo>
                  <a:lnTo>
                    <a:pt x="263626" y="3048"/>
                  </a:lnTo>
                  <a:lnTo>
                    <a:pt x="544017" y="3048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509153" y="2505240"/>
              <a:ext cx="283845" cy="96520"/>
            </a:xfrm>
            <a:custGeom>
              <a:avLst/>
              <a:gdLst/>
              <a:ahLst/>
              <a:cxnLst/>
              <a:rect l="l" t="t" r="r" b="b"/>
              <a:pathLst>
                <a:path w="283844" h="96519">
                  <a:moveTo>
                    <a:pt x="0" y="0"/>
                  </a:moveTo>
                  <a:lnTo>
                    <a:pt x="283438" y="960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992223" y="3512527"/>
              <a:ext cx="1198245" cy="212090"/>
            </a:xfrm>
            <a:custGeom>
              <a:avLst/>
              <a:gdLst/>
              <a:ahLst/>
              <a:cxnLst/>
              <a:rect l="l" t="t" r="r" b="b"/>
              <a:pathLst>
                <a:path w="1198245" h="212089">
                  <a:moveTo>
                    <a:pt x="0" y="182854"/>
                  </a:moveTo>
                  <a:lnTo>
                    <a:pt x="0" y="0"/>
                  </a:lnTo>
                </a:path>
                <a:path w="1198245" h="212089">
                  <a:moveTo>
                    <a:pt x="798499" y="211810"/>
                  </a:moveTo>
                  <a:lnTo>
                    <a:pt x="1197762" y="211810"/>
                  </a:lnTo>
                </a:path>
                <a:path w="1198245" h="212089">
                  <a:moveTo>
                    <a:pt x="163055" y="211810"/>
                  </a:moveTo>
                  <a:lnTo>
                    <a:pt x="420585" y="211810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240102" y="3123555"/>
            <a:ext cx="142240" cy="309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9370">
              <a:lnSpc>
                <a:spcPct val="132800"/>
              </a:lnSpc>
              <a:spcBef>
                <a:spcPts val="95"/>
              </a:spcBef>
            </a:pPr>
            <a:r>
              <a:rPr dirty="0" sz="700" spc="-50">
                <a:latin typeface="Arial"/>
                <a:cs typeface="Arial"/>
              </a:rPr>
              <a:t>M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592452" y="1981373"/>
            <a:ext cx="16256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 spc="-25">
                <a:latin typeface="Arial"/>
                <a:cs typeface="Arial"/>
              </a:rPr>
              <a:t>U1'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886901" y="2365180"/>
            <a:ext cx="681990" cy="1289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>
                <a:latin typeface="Arial"/>
                <a:cs typeface="Arial"/>
              </a:rPr>
              <a:t>Interruptor</a:t>
            </a:r>
            <a:r>
              <a:rPr dirty="0" sz="650" spc="105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Klixon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1938000" y="1876043"/>
            <a:ext cx="1308735" cy="1875789"/>
            <a:chOff x="1938000" y="1876043"/>
            <a:chExt cx="1308735" cy="1875789"/>
          </a:xfrm>
        </p:grpSpPr>
        <p:sp>
          <p:nvSpPr>
            <p:cNvPr id="41" name="object 41" descr=""/>
            <p:cNvSpPr/>
            <p:nvPr/>
          </p:nvSpPr>
          <p:spPr>
            <a:xfrm>
              <a:off x="1944979" y="2357424"/>
              <a:ext cx="848994" cy="1365885"/>
            </a:xfrm>
            <a:custGeom>
              <a:avLst/>
              <a:gdLst/>
              <a:ahLst/>
              <a:cxnLst/>
              <a:rect l="l" t="t" r="r" b="b"/>
              <a:pathLst>
                <a:path w="848994" h="1365885">
                  <a:moveTo>
                    <a:pt x="45720" y="780224"/>
                  </a:moveTo>
                  <a:lnTo>
                    <a:pt x="41148" y="780224"/>
                  </a:lnTo>
                  <a:lnTo>
                    <a:pt x="28956" y="783272"/>
                  </a:lnTo>
                  <a:lnTo>
                    <a:pt x="3048" y="809180"/>
                  </a:lnTo>
                  <a:lnTo>
                    <a:pt x="0" y="813752"/>
                  </a:lnTo>
                  <a:lnTo>
                    <a:pt x="0" y="830516"/>
                  </a:lnTo>
                  <a:lnTo>
                    <a:pt x="1524" y="835088"/>
                  </a:lnTo>
                  <a:lnTo>
                    <a:pt x="3048" y="841184"/>
                  </a:lnTo>
                  <a:lnTo>
                    <a:pt x="35052" y="868616"/>
                  </a:lnTo>
                  <a:lnTo>
                    <a:pt x="41148" y="870140"/>
                  </a:lnTo>
                  <a:lnTo>
                    <a:pt x="47244" y="870140"/>
                  </a:lnTo>
                </a:path>
                <a:path w="848994" h="1365885">
                  <a:moveTo>
                    <a:pt x="45720" y="871651"/>
                  </a:moveTo>
                  <a:lnTo>
                    <a:pt x="41148" y="873175"/>
                  </a:lnTo>
                  <a:lnTo>
                    <a:pt x="35052" y="873175"/>
                  </a:lnTo>
                  <a:lnTo>
                    <a:pt x="28956" y="874699"/>
                  </a:lnTo>
                  <a:lnTo>
                    <a:pt x="24384" y="877747"/>
                  </a:lnTo>
                  <a:lnTo>
                    <a:pt x="19812" y="879271"/>
                  </a:lnTo>
                  <a:lnTo>
                    <a:pt x="15240" y="883843"/>
                  </a:lnTo>
                  <a:lnTo>
                    <a:pt x="10668" y="886891"/>
                  </a:lnTo>
                  <a:lnTo>
                    <a:pt x="4572" y="896035"/>
                  </a:lnTo>
                  <a:lnTo>
                    <a:pt x="3048" y="900607"/>
                  </a:lnTo>
                  <a:lnTo>
                    <a:pt x="0" y="906703"/>
                  </a:lnTo>
                  <a:lnTo>
                    <a:pt x="0" y="921943"/>
                  </a:lnTo>
                  <a:lnTo>
                    <a:pt x="1524" y="928039"/>
                  </a:lnTo>
                  <a:lnTo>
                    <a:pt x="3048" y="932611"/>
                  </a:lnTo>
                  <a:lnTo>
                    <a:pt x="4572" y="938707"/>
                  </a:lnTo>
                  <a:lnTo>
                    <a:pt x="7620" y="943279"/>
                  </a:lnTo>
                  <a:lnTo>
                    <a:pt x="15240" y="950899"/>
                  </a:lnTo>
                  <a:lnTo>
                    <a:pt x="28956" y="960043"/>
                  </a:lnTo>
                  <a:lnTo>
                    <a:pt x="35052" y="961567"/>
                  </a:lnTo>
                  <a:lnTo>
                    <a:pt x="41148" y="961567"/>
                  </a:lnTo>
                  <a:lnTo>
                    <a:pt x="47244" y="963091"/>
                  </a:lnTo>
                </a:path>
                <a:path w="848994" h="1365885">
                  <a:moveTo>
                    <a:pt x="45720" y="967663"/>
                  </a:moveTo>
                  <a:lnTo>
                    <a:pt x="41148" y="967663"/>
                  </a:lnTo>
                  <a:lnTo>
                    <a:pt x="28956" y="970711"/>
                  </a:lnTo>
                  <a:lnTo>
                    <a:pt x="24384" y="972235"/>
                  </a:lnTo>
                  <a:lnTo>
                    <a:pt x="19812" y="975283"/>
                  </a:lnTo>
                  <a:lnTo>
                    <a:pt x="15240" y="979855"/>
                  </a:lnTo>
                  <a:lnTo>
                    <a:pt x="10668" y="982903"/>
                  </a:lnTo>
                  <a:lnTo>
                    <a:pt x="4572" y="992047"/>
                  </a:lnTo>
                  <a:lnTo>
                    <a:pt x="3048" y="996619"/>
                  </a:lnTo>
                  <a:lnTo>
                    <a:pt x="0" y="1002715"/>
                  </a:lnTo>
                  <a:lnTo>
                    <a:pt x="0" y="1017955"/>
                  </a:lnTo>
                  <a:lnTo>
                    <a:pt x="1524" y="1024051"/>
                  </a:lnTo>
                  <a:lnTo>
                    <a:pt x="3048" y="1028611"/>
                  </a:lnTo>
                  <a:lnTo>
                    <a:pt x="4572" y="1034707"/>
                  </a:lnTo>
                  <a:lnTo>
                    <a:pt x="7620" y="1037755"/>
                  </a:lnTo>
                  <a:lnTo>
                    <a:pt x="10668" y="1042327"/>
                  </a:lnTo>
                  <a:lnTo>
                    <a:pt x="15240" y="1046899"/>
                  </a:lnTo>
                  <a:lnTo>
                    <a:pt x="19812" y="1049947"/>
                  </a:lnTo>
                  <a:lnTo>
                    <a:pt x="24384" y="1052995"/>
                  </a:lnTo>
                  <a:lnTo>
                    <a:pt x="28956" y="1056043"/>
                  </a:lnTo>
                  <a:lnTo>
                    <a:pt x="35052" y="1057567"/>
                  </a:lnTo>
                  <a:lnTo>
                    <a:pt x="47244" y="1057567"/>
                  </a:lnTo>
                </a:path>
                <a:path w="848994" h="1365885">
                  <a:moveTo>
                    <a:pt x="45720" y="1063663"/>
                  </a:moveTo>
                  <a:lnTo>
                    <a:pt x="41148" y="1063663"/>
                  </a:lnTo>
                  <a:lnTo>
                    <a:pt x="35052" y="1065187"/>
                  </a:lnTo>
                  <a:lnTo>
                    <a:pt x="28956" y="1066711"/>
                  </a:lnTo>
                  <a:lnTo>
                    <a:pt x="24384" y="1068235"/>
                  </a:lnTo>
                  <a:lnTo>
                    <a:pt x="19812" y="1071283"/>
                  </a:lnTo>
                  <a:lnTo>
                    <a:pt x="15240" y="1075855"/>
                  </a:lnTo>
                  <a:lnTo>
                    <a:pt x="10668" y="1078903"/>
                  </a:lnTo>
                  <a:lnTo>
                    <a:pt x="4572" y="1088047"/>
                  </a:lnTo>
                  <a:lnTo>
                    <a:pt x="3048" y="1092619"/>
                  </a:lnTo>
                  <a:lnTo>
                    <a:pt x="0" y="1098715"/>
                  </a:lnTo>
                  <a:lnTo>
                    <a:pt x="0" y="1113955"/>
                  </a:lnTo>
                  <a:lnTo>
                    <a:pt x="1524" y="1120051"/>
                  </a:lnTo>
                  <a:lnTo>
                    <a:pt x="28956" y="1150531"/>
                  </a:lnTo>
                  <a:lnTo>
                    <a:pt x="41148" y="1153579"/>
                  </a:lnTo>
                  <a:lnTo>
                    <a:pt x="47244" y="1153579"/>
                  </a:lnTo>
                </a:path>
                <a:path w="848994" h="1365885">
                  <a:moveTo>
                    <a:pt x="45720" y="0"/>
                  </a:moveTo>
                  <a:lnTo>
                    <a:pt x="41148" y="1524"/>
                  </a:lnTo>
                  <a:lnTo>
                    <a:pt x="35052" y="1524"/>
                  </a:lnTo>
                  <a:lnTo>
                    <a:pt x="28956" y="3048"/>
                  </a:lnTo>
                  <a:lnTo>
                    <a:pt x="24384" y="4572"/>
                  </a:lnTo>
                  <a:lnTo>
                    <a:pt x="19812" y="7620"/>
                  </a:lnTo>
                  <a:lnTo>
                    <a:pt x="15240" y="12192"/>
                  </a:lnTo>
                  <a:lnTo>
                    <a:pt x="10668" y="15240"/>
                  </a:lnTo>
                  <a:lnTo>
                    <a:pt x="4572" y="24384"/>
                  </a:lnTo>
                  <a:lnTo>
                    <a:pt x="3048" y="28956"/>
                  </a:lnTo>
                  <a:lnTo>
                    <a:pt x="0" y="35052"/>
                  </a:lnTo>
                  <a:lnTo>
                    <a:pt x="0" y="50292"/>
                  </a:lnTo>
                  <a:lnTo>
                    <a:pt x="1524" y="56388"/>
                  </a:lnTo>
                  <a:lnTo>
                    <a:pt x="3048" y="60960"/>
                  </a:lnTo>
                  <a:lnTo>
                    <a:pt x="4572" y="67056"/>
                  </a:lnTo>
                  <a:lnTo>
                    <a:pt x="7620" y="71628"/>
                  </a:lnTo>
                  <a:lnTo>
                    <a:pt x="15240" y="79248"/>
                  </a:lnTo>
                  <a:lnTo>
                    <a:pt x="28956" y="88392"/>
                  </a:lnTo>
                  <a:lnTo>
                    <a:pt x="35052" y="89916"/>
                  </a:lnTo>
                  <a:lnTo>
                    <a:pt x="41148" y="89916"/>
                  </a:lnTo>
                  <a:lnTo>
                    <a:pt x="45720" y="91440"/>
                  </a:lnTo>
                </a:path>
                <a:path w="848994" h="1365885">
                  <a:moveTo>
                    <a:pt x="45720" y="92964"/>
                  </a:moveTo>
                  <a:lnTo>
                    <a:pt x="41148" y="92964"/>
                  </a:lnTo>
                  <a:lnTo>
                    <a:pt x="35052" y="94488"/>
                  </a:lnTo>
                  <a:lnTo>
                    <a:pt x="28956" y="94488"/>
                  </a:lnTo>
                  <a:lnTo>
                    <a:pt x="15240" y="103632"/>
                  </a:lnTo>
                  <a:lnTo>
                    <a:pt x="10668" y="108191"/>
                  </a:lnTo>
                  <a:lnTo>
                    <a:pt x="7620" y="112763"/>
                  </a:lnTo>
                  <a:lnTo>
                    <a:pt x="4572" y="115811"/>
                  </a:lnTo>
                  <a:lnTo>
                    <a:pt x="3048" y="121907"/>
                  </a:lnTo>
                  <a:lnTo>
                    <a:pt x="0" y="126479"/>
                  </a:lnTo>
                  <a:lnTo>
                    <a:pt x="0" y="143243"/>
                  </a:lnTo>
                  <a:lnTo>
                    <a:pt x="1524" y="147815"/>
                  </a:lnTo>
                  <a:lnTo>
                    <a:pt x="4572" y="160007"/>
                  </a:lnTo>
                  <a:lnTo>
                    <a:pt x="7620" y="163055"/>
                  </a:lnTo>
                  <a:lnTo>
                    <a:pt x="41148" y="182867"/>
                  </a:lnTo>
                  <a:lnTo>
                    <a:pt x="45720" y="182867"/>
                  </a:lnTo>
                </a:path>
                <a:path w="848994" h="1365885">
                  <a:moveTo>
                    <a:pt x="45720" y="187439"/>
                  </a:moveTo>
                  <a:lnTo>
                    <a:pt x="41148" y="188963"/>
                  </a:lnTo>
                  <a:lnTo>
                    <a:pt x="35052" y="188963"/>
                  </a:lnTo>
                  <a:lnTo>
                    <a:pt x="28956" y="190487"/>
                  </a:lnTo>
                  <a:lnTo>
                    <a:pt x="15240" y="199631"/>
                  </a:lnTo>
                  <a:lnTo>
                    <a:pt x="7620" y="207251"/>
                  </a:lnTo>
                  <a:lnTo>
                    <a:pt x="4572" y="211823"/>
                  </a:lnTo>
                  <a:lnTo>
                    <a:pt x="3048" y="217919"/>
                  </a:lnTo>
                  <a:lnTo>
                    <a:pt x="0" y="222491"/>
                  </a:lnTo>
                  <a:lnTo>
                    <a:pt x="0" y="233159"/>
                  </a:lnTo>
                </a:path>
                <a:path w="848994" h="1365885">
                  <a:moveTo>
                    <a:pt x="0" y="233159"/>
                  </a:moveTo>
                  <a:lnTo>
                    <a:pt x="0" y="239255"/>
                  </a:lnTo>
                  <a:lnTo>
                    <a:pt x="1524" y="243827"/>
                  </a:lnTo>
                  <a:lnTo>
                    <a:pt x="3048" y="249923"/>
                  </a:lnTo>
                  <a:lnTo>
                    <a:pt x="24384" y="272770"/>
                  </a:lnTo>
                  <a:lnTo>
                    <a:pt x="28956" y="275818"/>
                  </a:lnTo>
                  <a:lnTo>
                    <a:pt x="35052" y="277342"/>
                  </a:lnTo>
                  <a:lnTo>
                    <a:pt x="41148" y="277342"/>
                  </a:lnTo>
                  <a:lnTo>
                    <a:pt x="45720" y="278866"/>
                  </a:lnTo>
                </a:path>
                <a:path w="848994" h="1365885">
                  <a:moveTo>
                    <a:pt x="45720" y="283438"/>
                  </a:moveTo>
                  <a:lnTo>
                    <a:pt x="41148" y="284962"/>
                  </a:lnTo>
                  <a:lnTo>
                    <a:pt x="35052" y="284962"/>
                  </a:lnTo>
                  <a:lnTo>
                    <a:pt x="28956" y="286486"/>
                  </a:lnTo>
                  <a:lnTo>
                    <a:pt x="10668" y="298678"/>
                  </a:lnTo>
                  <a:lnTo>
                    <a:pt x="4572" y="307822"/>
                  </a:lnTo>
                  <a:lnTo>
                    <a:pt x="3048" y="313918"/>
                  </a:lnTo>
                  <a:lnTo>
                    <a:pt x="0" y="318490"/>
                  </a:lnTo>
                  <a:lnTo>
                    <a:pt x="0" y="335254"/>
                  </a:lnTo>
                  <a:lnTo>
                    <a:pt x="3048" y="344398"/>
                  </a:lnTo>
                  <a:lnTo>
                    <a:pt x="4572" y="350494"/>
                  </a:lnTo>
                  <a:lnTo>
                    <a:pt x="10668" y="359638"/>
                  </a:lnTo>
                  <a:lnTo>
                    <a:pt x="28956" y="371830"/>
                  </a:lnTo>
                  <a:lnTo>
                    <a:pt x="35052" y="373354"/>
                  </a:lnTo>
                  <a:lnTo>
                    <a:pt x="41148" y="373354"/>
                  </a:lnTo>
                  <a:lnTo>
                    <a:pt x="45720" y="374878"/>
                  </a:lnTo>
                </a:path>
                <a:path w="848994" h="1365885">
                  <a:moveTo>
                    <a:pt x="848791" y="1365389"/>
                  </a:moveTo>
                  <a:lnTo>
                    <a:pt x="847267" y="1359293"/>
                  </a:lnTo>
                  <a:lnTo>
                    <a:pt x="847267" y="1354721"/>
                  </a:lnTo>
                  <a:lnTo>
                    <a:pt x="844219" y="1348625"/>
                  </a:lnTo>
                  <a:lnTo>
                    <a:pt x="822896" y="1325778"/>
                  </a:lnTo>
                  <a:lnTo>
                    <a:pt x="818324" y="1322730"/>
                  </a:lnTo>
                  <a:lnTo>
                    <a:pt x="812228" y="1321206"/>
                  </a:lnTo>
                  <a:lnTo>
                    <a:pt x="807656" y="1319682"/>
                  </a:lnTo>
                  <a:lnTo>
                    <a:pt x="796988" y="1319682"/>
                  </a:lnTo>
                  <a:lnTo>
                    <a:pt x="790892" y="1321206"/>
                  </a:lnTo>
                  <a:lnTo>
                    <a:pt x="784796" y="1322730"/>
                  </a:lnTo>
                  <a:lnTo>
                    <a:pt x="775652" y="1327289"/>
                  </a:lnTo>
                  <a:lnTo>
                    <a:pt x="771080" y="1330337"/>
                  </a:lnTo>
                  <a:lnTo>
                    <a:pt x="766508" y="1334909"/>
                  </a:lnTo>
                  <a:lnTo>
                    <a:pt x="757364" y="1348625"/>
                  </a:lnTo>
                  <a:lnTo>
                    <a:pt x="755840" y="1354721"/>
                  </a:lnTo>
                  <a:lnTo>
                    <a:pt x="754316" y="1359293"/>
                  </a:lnTo>
                  <a:lnTo>
                    <a:pt x="754316" y="1365389"/>
                  </a:lnTo>
                </a:path>
                <a:path w="848994" h="1365885">
                  <a:moveTo>
                    <a:pt x="755840" y="1365389"/>
                  </a:moveTo>
                  <a:lnTo>
                    <a:pt x="754316" y="1359293"/>
                  </a:lnTo>
                  <a:lnTo>
                    <a:pt x="754316" y="1354721"/>
                  </a:lnTo>
                  <a:lnTo>
                    <a:pt x="752792" y="1348625"/>
                  </a:lnTo>
                  <a:lnTo>
                    <a:pt x="751268" y="1344053"/>
                  </a:lnTo>
                  <a:lnTo>
                    <a:pt x="748220" y="1339481"/>
                  </a:lnTo>
                  <a:lnTo>
                    <a:pt x="743648" y="1334909"/>
                  </a:lnTo>
                  <a:lnTo>
                    <a:pt x="740600" y="1330337"/>
                  </a:lnTo>
                  <a:lnTo>
                    <a:pt x="736028" y="1327289"/>
                  </a:lnTo>
                  <a:lnTo>
                    <a:pt x="729932" y="1325778"/>
                  </a:lnTo>
                  <a:lnTo>
                    <a:pt x="725360" y="1322730"/>
                  </a:lnTo>
                  <a:lnTo>
                    <a:pt x="720788" y="1321206"/>
                  </a:lnTo>
                  <a:lnTo>
                    <a:pt x="714692" y="1319682"/>
                  </a:lnTo>
                  <a:lnTo>
                    <a:pt x="704024" y="1319682"/>
                  </a:lnTo>
                  <a:lnTo>
                    <a:pt x="697928" y="1321206"/>
                  </a:lnTo>
                  <a:lnTo>
                    <a:pt x="693356" y="1322730"/>
                  </a:lnTo>
                  <a:lnTo>
                    <a:pt x="687260" y="1325778"/>
                  </a:lnTo>
                  <a:lnTo>
                    <a:pt x="682688" y="1327289"/>
                  </a:lnTo>
                  <a:lnTo>
                    <a:pt x="678116" y="1330337"/>
                  </a:lnTo>
                  <a:lnTo>
                    <a:pt x="675068" y="1334909"/>
                  </a:lnTo>
                  <a:lnTo>
                    <a:pt x="670509" y="1339481"/>
                  </a:lnTo>
                  <a:lnTo>
                    <a:pt x="667461" y="1344053"/>
                  </a:lnTo>
                  <a:lnTo>
                    <a:pt x="665937" y="1348625"/>
                  </a:lnTo>
                  <a:lnTo>
                    <a:pt x="664413" y="1354721"/>
                  </a:lnTo>
                  <a:lnTo>
                    <a:pt x="662889" y="1359293"/>
                  </a:lnTo>
                  <a:lnTo>
                    <a:pt x="662889" y="1365389"/>
                  </a:lnTo>
                </a:path>
                <a:path w="848994" h="1365885">
                  <a:moveTo>
                    <a:pt x="659841" y="1365389"/>
                  </a:moveTo>
                  <a:lnTo>
                    <a:pt x="658317" y="1359293"/>
                  </a:lnTo>
                  <a:lnTo>
                    <a:pt x="658317" y="1354721"/>
                  </a:lnTo>
                  <a:lnTo>
                    <a:pt x="656793" y="1348625"/>
                  </a:lnTo>
                  <a:lnTo>
                    <a:pt x="653745" y="1344053"/>
                  </a:lnTo>
                  <a:lnTo>
                    <a:pt x="652221" y="1339481"/>
                  </a:lnTo>
                  <a:lnTo>
                    <a:pt x="649173" y="1334909"/>
                  </a:lnTo>
                  <a:lnTo>
                    <a:pt x="644601" y="1330337"/>
                  </a:lnTo>
                  <a:lnTo>
                    <a:pt x="640029" y="1327289"/>
                  </a:lnTo>
                  <a:lnTo>
                    <a:pt x="635457" y="1325778"/>
                  </a:lnTo>
                  <a:lnTo>
                    <a:pt x="629361" y="1322730"/>
                  </a:lnTo>
                  <a:lnTo>
                    <a:pt x="624789" y="1321206"/>
                  </a:lnTo>
                  <a:lnTo>
                    <a:pt x="618693" y="1319682"/>
                  </a:lnTo>
                  <a:lnTo>
                    <a:pt x="608025" y="1319682"/>
                  </a:lnTo>
                  <a:lnTo>
                    <a:pt x="601929" y="1321206"/>
                  </a:lnTo>
                  <a:lnTo>
                    <a:pt x="597357" y="1322730"/>
                  </a:lnTo>
                  <a:lnTo>
                    <a:pt x="591261" y="1325778"/>
                  </a:lnTo>
                  <a:lnTo>
                    <a:pt x="586689" y="1327289"/>
                  </a:lnTo>
                  <a:lnTo>
                    <a:pt x="582117" y="1330337"/>
                  </a:lnTo>
                  <a:lnTo>
                    <a:pt x="579069" y="1334909"/>
                  </a:lnTo>
                  <a:lnTo>
                    <a:pt x="574497" y="1339481"/>
                  </a:lnTo>
                  <a:lnTo>
                    <a:pt x="571449" y="1344053"/>
                  </a:lnTo>
                  <a:lnTo>
                    <a:pt x="569925" y="1348625"/>
                  </a:lnTo>
                  <a:lnTo>
                    <a:pt x="568401" y="1354721"/>
                  </a:lnTo>
                  <a:lnTo>
                    <a:pt x="566877" y="1359293"/>
                  </a:lnTo>
                  <a:lnTo>
                    <a:pt x="566877" y="1365389"/>
                  </a:lnTo>
                </a:path>
                <a:path w="848994" h="1365885">
                  <a:moveTo>
                    <a:pt x="563829" y="1365389"/>
                  </a:moveTo>
                  <a:lnTo>
                    <a:pt x="563829" y="1359293"/>
                  </a:lnTo>
                  <a:lnTo>
                    <a:pt x="562305" y="1354721"/>
                  </a:lnTo>
                  <a:lnTo>
                    <a:pt x="560781" y="1348625"/>
                  </a:lnTo>
                  <a:lnTo>
                    <a:pt x="557733" y="1344053"/>
                  </a:lnTo>
                  <a:lnTo>
                    <a:pt x="556209" y="1339481"/>
                  </a:lnTo>
                  <a:lnTo>
                    <a:pt x="553161" y="1334909"/>
                  </a:lnTo>
                  <a:lnTo>
                    <a:pt x="548589" y="1330337"/>
                  </a:lnTo>
                  <a:lnTo>
                    <a:pt x="544017" y="1327289"/>
                  </a:lnTo>
                  <a:lnTo>
                    <a:pt x="539445" y="1325778"/>
                  </a:lnTo>
                  <a:lnTo>
                    <a:pt x="533349" y="1322730"/>
                  </a:lnTo>
                  <a:lnTo>
                    <a:pt x="528777" y="1321206"/>
                  </a:lnTo>
                  <a:lnTo>
                    <a:pt x="522693" y="1319682"/>
                  </a:lnTo>
                  <a:lnTo>
                    <a:pt x="512025" y="1319682"/>
                  </a:lnTo>
                  <a:lnTo>
                    <a:pt x="505929" y="1321206"/>
                  </a:lnTo>
                  <a:lnTo>
                    <a:pt x="501357" y="1322730"/>
                  </a:lnTo>
                  <a:lnTo>
                    <a:pt x="496785" y="1325778"/>
                  </a:lnTo>
                  <a:lnTo>
                    <a:pt x="490689" y="1327289"/>
                  </a:lnTo>
                  <a:lnTo>
                    <a:pt x="486117" y="1330337"/>
                  </a:lnTo>
                  <a:lnTo>
                    <a:pt x="483069" y="1334909"/>
                  </a:lnTo>
                  <a:lnTo>
                    <a:pt x="478497" y="1339481"/>
                  </a:lnTo>
                  <a:lnTo>
                    <a:pt x="476973" y="1344053"/>
                  </a:lnTo>
                  <a:lnTo>
                    <a:pt x="473925" y="1348625"/>
                  </a:lnTo>
                  <a:lnTo>
                    <a:pt x="472401" y="1354721"/>
                  </a:lnTo>
                  <a:lnTo>
                    <a:pt x="470877" y="1359293"/>
                  </a:lnTo>
                  <a:lnTo>
                    <a:pt x="470877" y="1365389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967839" y="1881974"/>
              <a:ext cx="1274445" cy="426720"/>
            </a:xfrm>
            <a:custGeom>
              <a:avLst/>
              <a:gdLst/>
              <a:ahLst/>
              <a:cxnLst/>
              <a:rect l="l" t="t" r="r" b="b"/>
              <a:pathLst>
                <a:path w="1274445" h="426719">
                  <a:moveTo>
                    <a:pt x="1272425" y="400786"/>
                  </a:moveTo>
                  <a:lnTo>
                    <a:pt x="1269377" y="409930"/>
                  </a:lnTo>
                  <a:lnTo>
                    <a:pt x="1266329" y="416026"/>
                  </a:lnTo>
                  <a:lnTo>
                    <a:pt x="1261757" y="419074"/>
                  </a:lnTo>
                  <a:lnTo>
                    <a:pt x="1260233" y="422122"/>
                  </a:lnTo>
                  <a:lnTo>
                    <a:pt x="1251102" y="425170"/>
                  </a:lnTo>
                  <a:lnTo>
                    <a:pt x="1243482" y="425170"/>
                  </a:lnTo>
                  <a:lnTo>
                    <a:pt x="1238910" y="423646"/>
                  </a:lnTo>
                  <a:lnTo>
                    <a:pt x="1235862" y="422122"/>
                  </a:lnTo>
                  <a:lnTo>
                    <a:pt x="1231290" y="419074"/>
                  </a:lnTo>
                  <a:lnTo>
                    <a:pt x="1229766" y="416026"/>
                  </a:lnTo>
                  <a:lnTo>
                    <a:pt x="1223670" y="409930"/>
                  </a:lnTo>
                  <a:lnTo>
                    <a:pt x="1223670" y="393166"/>
                  </a:lnTo>
                  <a:lnTo>
                    <a:pt x="1226718" y="388594"/>
                  </a:lnTo>
                  <a:lnTo>
                    <a:pt x="1229766" y="385546"/>
                  </a:lnTo>
                  <a:lnTo>
                    <a:pt x="1231290" y="382498"/>
                  </a:lnTo>
                  <a:lnTo>
                    <a:pt x="1235862" y="379450"/>
                  </a:lnTo>
                  <a:lnTo>
                    <a:pt x="1238910" y="377926"/>
                  </a:lnTo>
                  <a:lnTo>
                    <a:pt x="1243482" y="376402"/>
                  </a:lnTo>
                  <a:lnTo>
                    <a:pt x="1251102" y="376402"/>
                  </a:lnTo>
                  <a:lnTo>
                    <a:pt x="1255674" y="377926"/>
                  </a:lnTo>
                  <a:lnTo>
                    <a:pt x="1260233" y="379450"/>
                  </a:lnTo>
                  <a:lnTo>
                    <a:pt x="1261757" y="382498"/>
                  </a:lnTo>
                  <a:lnTo>
                    <a:pt x="1266329" y="385546"/>
                  </a:lnTo>
                  <a:lnTo>
                    <a:pt x="1267853" y="388594"/>
                  </a:lnTo>
                  <a:lnTo>
                    <a:pt x="1269377" y="393166"/>
                  </a:lnTo>
                  <a:lnTo>
                    <a:pt x="1270901" y="396214"/>
                  </a:lnTo>
                  <a:lnTo>
                    <a:pt x="1272425" y="400786"/>
                  </a:lnTo>
                </a:path>
                <a:path w="1274445" h="426719">
                  <a:moveTo>
                    <a:pt x="751268" y="402310"/>
                  </a:moveTo>
                  <a:lnTo>
                    <a:pt x="749744" y="406882"/>
                  </a:lnTo>
                  <a:lnTo>
                    <a:pt x="749744" y="411454"/>
                  </a:lnTo>
                  <a:lnTo>
                    <a:pt x="746696" y="414502"/>
                  </a:lnTo>
                  <a:lnTo>
                    <a:pt x="745172" y="419074"/>
                  </a:lnTo>
                  <a:lnTo>
                    <a:pt x="742124" y="420598"/>
                  </a:lnTo>
                  <a:lnTo>
                    <a:pt x="737552" y="423646"/>
                  </a:lnTo>
                  <a:lnTo>
                    <a:pt x="734504" y="425170"/>
                  </a:lnTo>
                  <a:lnTo>
                    <a:pt x="729932" y="426694"/>
                  </a:lnTo>
                  <a:lnTo>
                    <a:pt x="722312" y="426694"/>
                  </a:lnTo>
                  <a:lnTo>
                    <a:pt x="717740" y="425170"/>
                  </a:lnTo>
                  <a:lnTo>
                    <a:pt x="714692" y="423646"/>
                  </a:lnTo>
                  <a:lnTo>
                    <a:pt x="710120" y="420598"/>
                  </a:lnTo>
                  <a:lnTo>
                    <a:pt x="707072" y="419074"/>
                  </a:lnTo>
                  <a:lnTo>
                    <a:pt x="704024" y="414502"/>
                  </a:lnTo>
                  <a:lnTo>
                    <a:pt x="704024" y="411454"/>
                  </a:lnTo>
                  <a:lnTo>
                    <a:pt x="702500" y="406882"/>
                  </a:lnTo>
                  <a:lnTo>
                    <a:pt x="702500" y="399262"/>
                  </a:lnTo>
                  <a:lnTo>
                    <a:pt x="704024" y="394690"/>
                  </a:lnTo>
                  <a:lnTo>
                    <a:pt x="704024" y="390118"/>
                  </a:lnTo>
                  <a:lnTo>
                    <a:pt x="710120" y="384022"/>
                  </a:lnTo>
                  <a:lnTo>
                    <a:pt x="714692" y="382498"/>
                  </a:lnTo>
                  <a:lnTo>
                    <a:pt x="717740" y="379450"/>
                  </a:lnTo>
                  <a:lnTo>
                    <a:pt x="734504" y="379450"/>
                  </a:lnTo>
                  <a:lnTo>
                    <a:pt x="737552" y="382498"/>
                  </a:lnTo>
                  <a:lnTo>
                    <a:pt x="742124" y="384022"/>
                  </a:lnTo>
                  <a:lnTo>
                    <a:pt x="745172" y="387070"/>
                  </a:lnTo>
                  <a:lnTo>
                    <a:pt x="746696" y="390118"/>
                  </a:lnTo>
                  <a:lnTo>
                    <a:pt x="749744" y="394690"/>
                  </a:lnTo>
                  <a:lnTo>
                    <a:pt x="749744" y="399262"/>
                  </a:lnTo>
                  <a:lnTo>
                    <a:pt x="751268" y="402310"/>
                  </a:lnTo>
                </a:path>
                <a:path w="1274445" h="426719">
                  <a:moveTo>
                    <a:pt x="623265" y="402310"/>
                  </a:moveTo>
                  <a:lnTo>
                    <a:pt x="623265" y="411454"/>
                  </a:lnTo>
                  <a:lnTo>
                    <a:pt x="620217" y="414502"/>
                  </a:lnTo>
                  <a:lnTo>
                    <a:pt x="618693" y="419074"/>
                  </a:lnTo>
                  <a:lnTo>
                    <a:pt x="615645" y="420598"/>
                  </a:lnTo>
                  <a:lnTo>
                    <a:pt x="611073" y="423646"/>
                  </a:lnTo>
                  <a:lnTo>
                    <a:pt x="608025" y="425170"/>
                  </a:lnTo>
                  <a:lnTo>
                    <a:pt x="603453" y="426694"/>
                  </a:lnTo>
                  <a:lnTo>
                    <a:pt x="595833" y="426694"/>
                  </a:lnTo>
                  <a:lnTo>
                    <a:pt x="576021" y="406882"/>
                  </a:lnTo>
                  <a:lnTo>
                    <a:pt x="576021" y="399262"/>
                  </a:lnTo>
                  <a:lnTo>
                    <a:pt x="579069" y="390118"/>
                  </a:lnTo>
                  <a:lnTo>
                    <a:pt x="582117" y="387070"/>
                  </a:lnTo>
                  <a:lnTo>
                    <a:pt x="583641" y="384022"/>
                  </a:lnTo>
                  <a:lnTo>
                    <a:pt x="586689" y="382498"/>
                  </a:lnTo>
                  <a:lnTo>
                    <a:pt x="591261" y="379450"/>
                  </a:lnTo>
                  <a:lnTo>
                    <a:pt x="608025" y="379450"/>
                  </a:lnTo>
                  <a:lnTo>
                    <a:pt x="611073" y="382498"/>
                  </a:lnTo>
                  <a:lnTo>
                    <a:pt x="615645" y="384022"/>
                  </a:lnTo>
                  <a:lnTo>
                    <a:pt x="618693" y="387070"/>
                  </a:lnTo>
                  <a:lnTo>
                    <a:pt x="620217" y="390118"/>
                  </a:lnTo>
                  <a:lnTo>
                    <a:pt x="623265" y="394690"/>
                  </a:lnTo>
                  <a:lnTo>
                    <a:pt x="623265" y="402310"/>
                  </a:lnTo>
                </a:path>
                <a:path w="1274445" h="426719">
                  <a:moveTo>
                    <a:pt x="48755" y="149339"/>
                  </a:moveTo>
                  <a:lnTo>
                    <a:pt x="48755" y="153911"/>
                  </a:lnTo>
                  <a:lnTo>
                    <a:pt x="47231" y="156959"/>
                  </a:lnTo>
                  <a:lnTo>
                    <a:pt x="45707" y="161531"/>
                  </a:lnTo>
                  <a:lnTo>
                    <a:pt x="39624" y="167627"/>
                  </a:lnTo>
                  <a:lnTo>
                    <a:pt x="36576" y="169151"/>
                  </a:lnTo>
                  <a:lnTo>
                    <a:pt x="32004" y="172199"/>
                  </a:lnTo>
                  <a:lnTo>
                    <a:pt x="28956" y="172199"/>
                  </a:lnTo>
                  <a:lnTo>
                    <a:pt x="24384" y="173723"/>
                  </a:lnTo>
                  <a:lnTo>
                    <a:pt x="19812" y="172199"/>
                  </a:lnTo>
                  <a:lnTo>
                    <a:pt x="16764" y="172199"/>
                  </a:lnTo>
                  <a:lnTo>
                    <a:pt x="12192" y="169151"/>
                  </a:lnTo>
                  <a:lnTo>
                    <a:pt x="7620" y="167627"/>
                  </a:lnTo>
                  <a:lnTo>
                    <a:pt x="6096" y="164579"/>
                  </a:lnTo>
                  <a:lnTo>
                    <a:pt x="3048" y="161531"/>
                  </a:lnTo>
                  <a:lnTo>
                    <a:pt x="1524" y="156959"/>
                  </a:lnTo>
                  <a:lnTo>
                    <a:pt x="0" y="153911"/>
                  </a:lnTo>
                  <a:lnTo>
                    <a:pt x="0" y="144767"/>
                  </a:lnTo>
                  <a:lnTo>
                    <a:pt x="1524" y="141719"/>
                  </a:lnTo>
                  <a:lnTo>
                    <a:pt x="3048" y="137147"/>
                  </a:lnTo>
                  <a:lnTo>
                    <a:pt x="6096" y="134099"/>
                  </a:lnTo>
                  <a:lnTo>
                    <a:pt x="7620" y="129527"/>
                  </a:lnTo>
                  <a:lnTo>
                    <a:pt x="16764" y="126479"/>
                  </a:lnTo>
                  <a:lnTo>
                    <a:pt x="19812" y="124955"/>
                  </a:lnTo>
                  <a:lnTo>
                    <a:pt x="28956" y="124955"/>
                  </a:lnTo>
                  <a:lnTo>
                    <a:pt x="32004" y="126479"/>
                  </a:lnTo>
                  <a:lnTo>
                    <a:pt x="36576" y="128003"/>
                  </a:lnTo>
                  <a:lnTo>
                    <a:pt x="39624" y="129527"/>
                  </a:lnTo>
                  <a:lnTo>
                    <a:pt x="42659" y="134099"/>
                  </a:lnTo>
                  <a:lnTo>
                    <a:pt x="45707" y="137147"/>
                  </a:lnTo>
                  <a:lnTo>
                    <a:pt x="47231" y="141719"/>
                  </a:lnTo>
                  <a:lnTo>
                    <a:pt x="48755" y="144767"/>
                  </a:lnTo>
                  <a:lnTo>
                    <a:pt x="48755" y="149339"/>
                  </a:lnTo>
                </a:path>
                <a:path w="1274445" h="426719">
                  <a:moveTo>
                    <a:pt x="1273949" y="24384"/>
                  </a:moveTo>
                  <a:lnTo>
                    <a:pt x="1273949" y="28956"/>
                  </a:lnTo>
                  <a:lnTo>
                    <a:pt x="1272425" y="32004"/>
                  </a:lnTo>
                  <a:lnTo>
                    <a:pt x="1270901" y="36576"/>
                  </a:lnTo>
                  <a:lnTo>
                    <a:pt x="1267853" y="39624"/>
                  </a:lnTo>
                  <a:lnTo>
                    <a:pt x="1264805" y="42672"/>
                  </a:lnTo>
                  <a:lnTo>
                    <a:pt x="1261757" y="45720"/>
                  </a:lnTo>
                  <a:lnTo>
                    <a:pt x="1258722" y="47244"/>
                  </a:lnTo>
                  <a:lnTo>
                    <a:pt x="1254150" y="48768"/>
                  </a:lnTo>
                  <a:lnTo>
                    <a:pt x="1245006" y="48768"/>
                  </a:lnTo>
                  <a:lnTo>
                    <a:pt x="1240434" y="47244"/>
                  </a:lnTo>
                  <a:lnTo>
                    <a:pt x="1237386" y="45720"/>
                  </a:lnTo>
                  <a:lnTo>
                    <a:pt x="1234338" y="42672"/>
                  </a:lnTo>
                  <a:lnTo>
                    <a:pt x="1228242" y="36576"/>
                  </a:lnTo>
                  <a:lnTo>
                    <a:pt x="1226718" y="32004"/>
                  </a:lnTo>
                  <a:lnTo>
                    <a:pt x="1225194" y="28956"/>
                  </a:lnTo>
                  <a:lnTo>
                    <a:pt x="1225194" y="19812"/>
                  </a:lnTo>
                  <a:lnTo>
                    <a:pt x="1245006" y="0"/>
                  </a:lnTo>
                  <a:lnTo>
                    <a:pt x="1254150" y="0"/>
                  </a:lnTo>
                  <a:lnTo>
                    <a:pt x="1273949" y="19812"/>
                  </a:lnTo>
                  <a:lnTo>
                    <a:pt x="1273949" y="24384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992223" y="2060270"/>
              <a:ext cx="0" cy="306705"/>
            </a:xfrm>
            <a:custGeom>
              <a:avLst/>
              <a:gdLst/>
              <a:ahLst/>
              <a:cxnLst/>
              <a:rect l="l" t="t" r="r" b="b"/>
              <a:pathLst>
                <a:path w="0" h="306705">
                  <a:moveTo>
                    <a:pt x="0" y="306298"/>
                  </a:moveTo>
                  <a:lnTo>
                    <a:pt x="0" y="0"/>
                  </a:lnTo>
                </a:path>
              </a:pathLst>
            </a:custGeom>
            <a:ln w="13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967839" y="1880450"/>
              <a:ext cx="1270000" cy="1866900"/>
            </a:xfrm>
            <a:custGeom>
              <a:avLst/>
              <a:gdLst/>
              <a:ahLst/>
              <a:cxnLst/>
              <a:rect l="l" t="t" r="r" b="b"/>
              <a:pathLst>
                <a:path w="1270000" h="1866900">
                  <a:moveTo>
                    <a:pt x="48755" y="24384"/>
                  </a:moveTo>
                  <a:lnTo>
                    <a:pt x="48755" y="28956"/>
                  </a:lnTo>
                  <a:lnTo>
                    <a:pt x="47231" y="33528"/>
                  </a:lnTo>
                  <a:lnTo>
                    <a:pt x="45707" y="36576"/>
                  </a:lnTo>
                  <a:lnTo>
                    <a:pt x="42659" y="41148"/>
                  </a:lnTo>
                  <a:lnTo>
                    <a:pt x="39624" y="42672"/>
                  </a:lnTo>
                  <a:lnTo>
                    <a:pt x="36576" y="45720"/>
                  </a:lnTo>
                  <a:lnTo>
                    <a:pt x="32004" y="47244"/>
                  </a:lnTo>
                  <a:lnTo>
                    <a:pt x="28956" y="48768"/>
                  </a:lnTo>
                  <a:lnTo>
                    <a:pt x="19812" y="48768"/>
                  </a:lnTo>
                  <a:lnTo>
                    <a:pt x="16764" y="47244"/>
                  </a:lnTo>
                  <a:lnTo>
                    <a:pt x="12192" y="45720"/>
                  </a:lnTo>
                  <a:lnTo>
                    <a:pt x="7620" y="42672"/>
                  </a:lnTo>
                  <a:lnTo>
                    <a:pt x="6096" y="41148"/>
                  </a:lnTo>
                  <a:lnTo>
                    <a:pt x="3048" y="36576"/>
                  </a:lnTo>
                  <a:lnTo>
                    <a:pt x="1524" y="33528"/>
                  </a:lnTo>
                  <a:lnTo>
                    <a:pt x="0" y="28956"/>
                  </a:lnTo>
                  <a:lnTo>
                    <a:pt x="0" y="21336"/>
                  </a:lnTo>
                  <a:lnTo>
                    <a:pt x="3048" y="12192"/>
                  </a:lnTo>
                  <a:lnTo>
                    <a:pt x="6096" y="9144"/>
                  </a:lnTo>
                  <a:lnTo>
                    <a:pt x="7620" y="6096"/>
                  </a:lnTo>
                  <a:lnTo>
                    <a:pt x="12192" y="4572"/>
                  </a:lnTo>
                  <a:lnTo>
                    <a:pt x="16764" y="1524"/>
                  </a:lnTo>
                  <a:lnTo>
                    <a:pt x="19812" y="1524"/>
                  </a:lnTo>
                  <a:lnTo>
                    <a:pt x="24384" y="0"/>
                  </a:lnTo>
                  <a:lnTo>
                    <a:pt x="28956" y="1524"/>
                  </a:lnTo>
                  <a:lnTo>
                    <a:pt x="32004" y="1524"/>
                  </a:lnTo>
                  <a:lnTo>
                    <a:pt x="36576" y="4572"/>
                  </a:lnTo>
                  <a:lnTo>
                    <a:pt x="39624" y="6096"/>
                  </a:lnTo>
                  <a:lnTo>
                    <a:pt x="45707" y="12192"/>
                  </a:lnTo>
                  <a:lnTo>
                    <a:pt x="48755" y="21336"/>
                  </a:lnTo>
                  <a:lnTo>
                    <a:pt x="48755" y="24384"/>
                  </a:lnTo>
                </a:path>
                <a:path w="1270000" h="1866900">
                  <a:moveTo>
                    <a:pt x="48755" y="1056043"/>
                  </a:moveTo>
                  <a:lnTo>
                    <a:pt x="48755" y="1060615"/>
                  </a:lnTo>
                  <a:lnTo>
                    <a:pt x="47231" y="1063663"/>
                  </a:lnTo>
                  <a:lnTo>
                    <a:pt x="45707" y="1068235"/>
                  </a:lnTo>
                  <a:lnTo>
                    <a:pt x="36576" y="1077379"/>
                  </a:lnTo>
                  <a:lnTo>
                    <a:pt x="32004" y="1078903"/>
                  </a:lnTo>
                  <a:lnTo>
                    <a:pt x="28956" y="1080427"/>
                  </a:lnTo>
                  <a:lnTo>
                    <a:pt x="19812" y="1080427"/>
                  </a:lnTo>
                  <a:lnTo>
                    <a:pt x="16764" y="1078903"/>
                  </a:lnTo>
                  <a:lnTo>
                    <a:pt x="12192" y="1077379"/>
                  </a:lnTo>
                  <a:lnTo>
                    <a:pt x="7620" y="1074331"/>
                  </a:lnTo>
                  <a:lnTo>
                    <a:pt x="6096" y="1071283"/>
                  </a:lnTo>
                  <a:lnTo>
                    <a:pt x="3048" y="1068235"/>
                  </a:lnTo>
                  <a:lnTo>
                    <a:pt x="1524" y="1063663"/>
                  </a:lnTo>
                  <a:lnTo>
                    <a:pt x="0" y="1060615"/>
                  </a:lnTo>
                  <a:lnTo>
                    <a:pt x="0" y="1051471"/>
                  </a:lnTo>
                  <a:lnTo>
                    <a:pt x="1524" y="1046899"/>
                  </a:lnTo>
                  <a:lnTo>
                    <a:pt x="3048" y="1043851"/>
                  </a:lnTo>
                  <a:lnTo>
                    <a:pt x="6096" y="1040815"/>
                  </a:lnTo>
                  <a:lnTo>
                    <a:pt x="7620" y="1037767"/>
                  </a:lnTo>
                  <a:lnTo>
                    <a:pt x="12192" y="1034719"/>
                  </a:lnTo>
                  <a:lnTo>
                    <a:pt x="16764" y="1033195"/>
                  </a:lnTo>
                  <a:lnTo>
                    <a:pt x="19812" y="1031671"/>
                  </a:lnTo>
                  <a:lnTo>
                    <a:pt x="28956" y="1031671"/>
                  </a:lnTo>
                  <a:lnTo>
                    <a:pt x="32004" y="1033195"/>
                  </a:lnTo>
                  <a:lnTo>
                    <a:pt x="36576" y="1034719"/>
                  </a:lnTo>
                  <a:lnTo>
                    <a:pt x="45707" y="1043851"/>
                  </a:lnTo>
                  <a:lnTo>
                    <a:pt x="47231" y="1046899"/>
                  </a:lnTo>
                  <a:lnTo>
                    <a:pt x="48755" y="1051471"/>
                  </a:lnTo>
                  <a:lnTo>
                    <a:pt x="48755" y="1056043"/>
                  </a:lnTo>
                </a:path>
                <a:path w="1270000" h="1866900">
                  <a:moveTo>
                    <a:pt x="48755" y="1840839"/>
                  </a:moveTo>
                  <a:lnTo>
                    <a:pt x="48755" y="1845411"/>
                  </a:lnTo>
                  <a:lnTo>
                    <a:pt x="45707" y="1851507"/>
                  </a:lnTo>
                  <a:lnTo>
                    <a:pt x="42659" y="1856079"/>
                  </a:lnTo>
                  <a:lnTo>
                    <a:pt x="36576" y="1862175"/>
                  </a:lnTo>
                  <a:lnTo>
                    <a:pt x="32004" y="1863699"/>
                  </a:lnTo>
                  <a:lnTo>
                    <a:pt x="28956" y="1863699"/>
                  </a:lnTo>
                  <a:lnTo>
                    <a:pt x="24384" y="1865223"/>
                  </a:lnTo>
                  <a:lnTo>
                    <a:pt x="19812" y="1863699"/>
                  </a:lnTo>
                  <a:lnTo>
                    <a:pt x="16764" y="1863699"/>
                  </a:lnTo>
                  <a:lnTo>
                    <a:pt x="12192" y="1862175"/>
                  </a:lnTo>
                  <a:lnTo>
                    <a:pt x="6096" y="1856079"/>
                  </a:lnTo>
                  <a:lnTo>
                    <a:pt x="3048" y="1851507"/>
                  </a:lnTo>
                  <a:lnTo>
                    <a:pt x="0" y="1845411"/>
                  </a:lnTo>
                  <a:lnTo>
                    <a:pt x="0" y="1836267"/>
                  </a:lnTo>
                  <a:lnTo>
                    <a:pt x="1524" y="1831695"/>
                  </a:lnTo>
                  <a:lnTo>
                    <a:pt x="3048" y="1828647"/>
                  </a:lnTo>
                  <a:lnTo>
                    <a:pt x="12192" y="1819503"/>
                  </a:lnTo>
                  <a:lnTo>
                    <a:pt x="16764" y="1817979"/>
                  </a:lnTo>
                  <a:lnTo>
                    <a:pt x="19812" y="1816455"/>
                  </a:lnTo>
                  <a:lnTo>
                    <a:pt x="28956" y="1816455"/>
                  </a:lnTo>
                  <a:lnTo>
                    <a:pt x="32004" y="1817979"/>
                  </a:lnTo>
                  <a:lnTo>
                    <a:pt x="36576" y="1819503"/>
                  </a:lnTo>
                  <a:lnTo>
                    <a:pt x="45707" y="1828647"/>
                  </a:lnTo>
                  <a:lnTo>
                    <a:pt x="47231" y="1831695"/>
                  </a:lnTo>
                  <a:lnTo>
                    <a:pt x="48755" y="1836267"/>
                  </a:lnTo>
                  <a:lnTo>
                    <a:pt x="48755" y="1840839"/>
                  </a:lnTo>
                </a:path>
                <a:path w="1270000" h="1866900">
                  <a:moveTo>
                    <a:pt x="181343" y="1842363"/>
                  </a:moveTo>
                  <a:lnTo>
                    <a:pt x="181343" y="1846935"/>
                  </a:lnTo>
                  <a:lnTo>
                    <a:pt x="179819" y="1849983"/>
                  </a:lnTo>
                  <a:lnTo>
                    <a:pt x="178295" y="1854555"/>
                  </a:lnTo>
                  <a:lnTo>
                    <a:pt x="176771" y="1857603"/>
                  </a:lnTo>
                  <a:lnTo>
                    <a:pt x="173723" y="1862175"/>
                  </a:lnTo>
                  <a:lnTo>
                    <a:pt x="170675" y="1863699"/>
                  </a:lnTo>
                  <a:lnTo>
                    <a:pt x="161531" y="1866747"/>
                  </a:lnTo>
                  <a:lnTo>
                    <a:pt x="153911" y="1866747"/>
                  </a:lnTo>
                  <a:lnTo>
                    <a:pt x="149339" y="1865223"/>
                  </a:lnTo>
                  <a:lnTo>
                    <a:pt x="146291" y="1863699"/>
                  </a:lnTo>
                  <a:lnTo>
                    <a:pt x="141719" y="1862175"/>
                  </a:lnTo>
                  <a:lnTo>
                    <a:pt x="138671" y="1857603"/>
                  </a:lnTo>
                  <a:lnTo>
                    <a:pt x="135623" y="1854555"/>
                  </a:lnTo>
                  <a:lnTo>
                    <a:pt x="134099" y="1849983"/>
                  </a:lnTo>
                  <a:lnTo>
                    <a:pt x="134099" y="1834743"/>
                  </a:lnTo>
                  <a:lnTo>
                    <a:pt x="135623" y="1830171"/>
                  </a:lnTo>
                  <a:lnTo>
                    <a:pt x="138671" y="1825599"/>
                  </a:lnTo>
                  <a:lnTo>
                    <a:pt x="141719" y="1824075"/>
                  </a:lnTo>
                  <a:lnTo>
                    <a:pt x="146291" y="1821027"/>
                  </a:lnTo>
                  <a:lnTo>
                    <a:pt x="149339" y="1819503"/>
                  </a:lnTo>
                  <a:lnTo>
                    <a:pt x="153911" y="1819503"/>
                  </a:lnTo>
                  <a:lnTo>
                    <a:pt x="156959" y="1817979"/>
                  </a:lnTo>
                  <a:lnTo>
                    <a:pt x="161531" y="1819503"/>
                  </a:lnTo>
                  <a:lnTo>
                    <a:pt x="166103" y="1819503"/>
                  </a:lnTo>
                  <a:lnTo>
                    <a:pt x="170675" y="1821027"/>
                  </a:lnTo>
                  <a:lnTo>
                    <a:pt x="173723" y="1824075"/>
                  </a:lnTo>
                  <a:lnTo>
                    <a:pt x="176771" y="1825599"/>
                  </a:lnTo>
                  <a:lnTo>
                    <a:pt x="179819" y="1834743"/>
                  </a:lnTo>
                  <a:lnTo>
                    <a:pt x="181343" y="1837791"/>
                  </a:lnTo>
                  <a:lnTo>
                    <a:pt x="181343" y="1842363"/>
                  </a:lnTo>
                </a:path>
                <a:path w="1270000" h="1866900">
                  <a:moveTo>
                    <a:pt x="1269377" y="1842363"/>
                  </a:moveTo>
                  <a:lnTo>
                    <a:pt x="1267853" y="1846935"/>
                  </a:lnTo>
                  <a:lnTo>
                    <a:pt x="1267853" y="1849983"/>
                  </a:lnTo>
                  <a:lnTo>
                    <a:pt x="1266329" y="1854555"/>
                  </a:lnTo>
                  <a:lnTo>
                    <a:pt x="1263281" y="1857603"/>
                  </a:lnTo>
                  <a:lnTo>
                    <a:pt x="1260233" y="1862175"/>
                  </a:lnTo>
                  <a:lnTo>
                    <a:pt x="1254150" y="1865223"/>
                  </a:lnTo>
                  <a:lnTo>
                    <a:pt x="1249578" y="1866747"/>
                  </a:lnTo>
                  <a:lnTo>
                    <a:pt x="1240434" y="1866747"/>
                  </a:lnTo>
                  <a:lnTo>
                    <a:pt x="1237386" y="1865223"/>
                  </a:lnTo>
                  <a:lnTo>
                    <a:pt x="1232814" y="1863699"/>
                  </a:lnTo>
                  <a:lnTo>
                    <a:pt x="1229766" y="1862175"/>
                  </a:lnTo>
                  <a:lnTo>
                    <a:pt x="1226718" y="1857603"/>
                  </a:lnTo>
                  <a:lnTo>
                    <a:pt x="1223670" y="1854555"/>
                  </a:lnTo>
                  <a:lnTo>
                    <a:pt x="1222146" y="1849983"/>
                  </a:lnTo>
                  <a:lnTo>
                    <a:pt x="1220622" y="1846935"/>
                  </a:lnTo>
                  <a:lnTo>
                    <a:pt x="1220622" y="1837791"/>
                  </a:lnTo>
                  <a:lnTo>
                    <a:pt x="1222146" y="1834743"/>
                  </a:lnTo>
                  <a:lnTo>
                    <a:pt x="1223670" y="1830171"/>
                  </a:lnTo>
                  <a:lnTo>
                    <a:pt x="1226718" y="1825599"/>
                  </a:lnTo>
                  <a:lnTo>
                    <a:pt x="1229766" y="1824075"/>
                  </a:lnTo>
                  <a:lnTo>
                    <a:pt x="1232814" y="1821027"/>
                  </a:lnTo>
                  <a:lnTo>
                    <a:pt x="1237386" y="1819503"/>
                  </a:lnTo>
                  <a:lnTo>
                    <a:pt x="1240434" y="1819503"/>
                  </a:lnTo>
                  <a:lnTo>
                    <a:pt x="1245006" y="1817979"/>
                  </a:lnTo>
                  <a:lnTo>
                    <a:pt x="1249578" y="1819503"/>
                  </a:lnTo>
                  <a:lnTo>
                    <a:pt x="1254150" y="1819503"/>
                  </a:lnTo>
                  <a:lnTo>
                    <a:pt x="1257198" y="1821027"/>
                  </a:lnTo>
                  <a:lnTo>
                    <a:pt x="1260233" y="1824075"/>
                  </a:lnTo>
                  <a:lnTo>
                    <a:pt x="1263281" y="1825599"/>
                  </a:lnTo>
                  <a:lnTo>
                    <a:pt x="1266329" y="1830171"/>
                  </a:lnTo>
                  <a:lnTo>
                    <a:pt x="1267853" y="1834743"/>
                  </a:lnTo>
                  <a:lnTo>
                    <a:pt x="1267853" y="1837791"/>
                  </a:lnTo>
                  <a:lnTo>
                    <a:pt x="1269377" y="1842363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3378428" y="3700967"/>
            <a:ext cx="2061845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7.1.5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Interruptor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Klixon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el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hps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155603" y="7980231"/>
            <a:ext cx="11811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TK</a:t>
            </a:r>
            <a:endParaRPr sz="55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580777" y="7980231"/>
            <a:ext cx="11811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TK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8029" y="7951425"/>
            <a:ext cx="119151" cy="119151"/>
          </a:xfrm>
          <a:prstGeom prst="rect">
            <a:avLst/>
          </a:prstGeom>
        </p:spPr>
      </p:pic>
      <p:sp>
        <p:nvSpPr>
          <p:cNvPr id="49" name="object 49" descr=""/>
          <p:cNvSpPr txBox="1"/>
          <p:nvPr/>
        </p:nvSpPr>
        <p:spPr>
          <a:xfrm>
            <a:off x="4562490" y="7270109"/>
            <a:ext cx="107314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Z1</a:t>
            </a:r>
            <a:endParaRPr sz="55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115996" y="7270109"/>
            <a:ext cx="11430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U1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094659" y="6933331"/>
            <a:ext cx="13081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U1'</a:t>
            </a:r>
            <a:endParaRPr sz="5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108376" y="7611462"/>
            <a:ext cx="11747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U2</a:t>
            </a:r>
            <a:endParaRPr sz="55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6169152" y="7006767"/>
            <a:ext cx="497205" cy="208915"/>
          </a:xfrm>
          <a:custGeom>
            <a:avLst/>
            <a:gdLst/>
            <a:ahLst/>
            <a:cxnLst/>
            <a:rect l="l" t="t" r="r" b="b"/>
            <a:pathLst>
              <a:path w="497204" h="208915">
                <a:moveTo>
                  <a:pt x="496785" y="208762"/>
                </a:moveTo>
                <a:lnTo>
                  <a:pt x="387070" y="208762"/>
                </a:lnTo>
              </a:path>
              <a:path w="497204" h="208915">
                <a:moveTo>
                  <a:pt x="496785" y="0"/>
                </a:moveTo>
                <a:lnTo>
                  <a:pt x="0" y="0"/>
                </a:lnTo>
              </a:path>
            </a:pathLst>
          </a:custGeom>
          <a:ln w="10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6010156" y="7931915"/>
            <a:ext cx="109855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U2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001012" y="7496086"/>
            <a:ext cx="10668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U1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6161022" y="7903987"/>
            <a:ext cx="252095" cy="22987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78740">
              <a:lnSpc>
                <a:spcPct val="100000"/>
              </a:lnSpc>
              <a:spcBef>
                <a:spcPts val="355"/>
              </a:spcBef>
              <a:tabLst>
                <a:tab pos="238760" algn="l"/>
              </a:tabLst>
            </a:pPr>
            <a:r>
              <a:rPr dirty="0" u="sng" sz="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Z2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6580854" y="7903987"/>
            <a:ext cx="268605" cy="22987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  <a:tabLst>
                <a:tab pos="239395" algn="l"/>
              </a:tabLst>
            </a:pPr>
            <a:r>
              <a:rPr dirty="0" u="sng" sz="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4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26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Z1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6803085" y="6988479"/>
            <a:ext cx="36830" cy="245745"/>
          </a:xfrm>
          <a:custGeom>
            <a:avLst/>
            <a:gdLst/>
            <a:ahLst/>
            <a:cxnLst/>
            <a:rect l="l" t="t" r="r" b="b"/>
            <a:pathLst>
              <a:path w="36829" h="245745">
                <a:moveTo>
                  <a:pt x="18288" y="208762"/>
                </a:moveTo>
                <a:lnTo>
                  <a:pt x="22860" y="208762"/>
                </a:lnTo>
                <a:lnTo>
                  <a:pt x="25908" y="210286"/>
                </a:lnTo>
                <a:lnTo>
                  <a:pt x="28956" y="211810"/>
                </a:lnTo>
                <a:lnTo>
                  <a:pt x="32004" y="214858"/>
                </a:lnTo>
                <a:lnTo>
                  <a:pt x="33528" y="217906"/>
                </a:lnTo>
                <a:lnTo>
                  <a:pt x="35052" y="219430"/>
                </a:lnTo>
                <a:lnTo>
                  <a:pt x="36576" y="222478"/>
                </a:lnTo>
                <a:lnTo>
                  <a:pt x="36576" y="230098"/>
                </a:lnTo>
                <a:lnTo>
                  <a:pt x="33528" y="236194"/>
                </a:lnTo>
                <a:lnTo>
                  <a:pt x="32004" y="237718"/>
                </a:lnTo>
                <a:lnTo>
                  <a:pt x="30480" y="240766"/>
                </a:lnTo>
                <a:lnTo>
                  <a:pt x="28956" y="240766"/>
                </a:lnTo>
                <a:lnTo>
                  <a:pt x="25908" y="243814"/>
                </a:lnTo>
                <a:lnTo>
                  <a:pt x="22860" y="245338"/>
                </a:lnTo>
                <a:lnTo>
                  <a:pt x="12192" y="245338"/>
                </a:lnTo>
                <a:lnTo>
                  <a:pt x="7620" y="240766"/>
                </a:lnTo>
                <a:lnTo>
                  <a:pt x="4572" y="240766"/>
                </a:lnTo>
                <a:lnTo>
                  <a:pt x="3048" y="237718"/>
                </a:lnTo>
                <a:lnTo>
                  <a:pt x="1524" y="236194"/>
                </a:lnTo>
                <a:lnTo>
                  <a:pt x="0" y="234670"/>
                </a:lnTo>
                <a:lnTo>
                  <a:pt x="0" y="219430"/>
                </a:lnTo>
                <a:lnTo>
                  <a:pt x="1524" y="217906"/>
                </a:lnTo>
                <a:lnTo>
                  <a:pt x="3048" y="216382"/>
                </a:lnTo>
                <a:lnTo>
                  <a:pt x="4572" y="213334"/>
                </a:lnTo>
                <a:lnTo>
                  <a:pt x="7620" y="211810"/>
                </a:lnTo>
                <a:lnTo>
                  <a:pt x="9144" y="210286"/>
                </a:lnTo>
                <a:lnTo>
                  <a:pt x="12192" y="208762"/>
                </a:lnTo>
                <a:lnTo>
                  <a:pt x="18288" y="208762"/>
                </a:lnTo>
              </a:path>
              <a:path w="36829" h="245745">
                <a:moveTo>
                  <a:pt x="18288" y="0"/>
                </a:moveTo>
                <a:lnTo>
                  <a:pt x="22860" y="0"/>
                </a:lnTo>
                <a:lnTo>
                  <a:pt x="28956" y="3048"/>
                </a:lnTo>
                <a:lnTo>
                  <a:pt x="30480" y="4572"/>
                </a:lnTo>
                <a:lnTo>
                  <a:pt x="32004" y="7620"/>
                </a:lnTo>
                <a:lnTo>
                  <a:pt x="35052" y="10668"/>
                </a:lnTo>
                <a:lnTo>
                  <a:pt x="36576" y="15240"/>
                </a:lnTo>
                <a:lnTo>
                  <a:pt x="36576" y="21336"/>
                </a:lnTo>
                <a:lnTo>
                  <a:pt x="35052" y="25908"/>
                </a:lnTo>
                <a:lnTo>
                  <a:pt x="32004" y="28956"/>
                </a:lnTo>
                <a:lnTo>
                  <a:pt x="30480" y="32004"/>
                </a:lnTo>
                <a:lnTo>
                  <a:pt x="28956" y="33528"/>
                </a:lnTo>
                <a:lnTo>
                  <a:pt x="25908" y="35052"/>
                </a:lnTo>
                <a:lnTo>
                  <a:pt x="22860" y="35052"/>
                </a:lnTo>
                <a:lnTo>
                  <a:pt x="21336" y="36576"/>
                </a:lnTo>
                <a:lnTo>
                  <a:pt x="13716" y="36576"/>
                </a:lnTo>
                <a:lnTo>
                  <a:pt x="12192" y="35052"/>
                </a:lnTo>
                <a:lnTo>
                  <a:pt x="10668" y="35052"/>
                </a:lnTo>
                <a:lnTo>
                  <a:pt x="7620" y="33528"/>
                </a:lnTo>
                <a:lnTo>
                  <a:pt x="4572" y="32004"/>
                </a:lnTo>
                <a:lnTo>
                  <a:pt x="3048" y="28956"/>
                </a:lnTo>
                <a:lnTo>
                  <a:pt x="0" y="25908"/>
                </a:lnTo>
                <a:lnTo>
                  <a:pt x="0" y="10668"/>
                </a:lnTo>
                <a:lnTo>
                  <a:pt x="3048" y="7620"/>
                </a:lnTo>
                <a:lnTo>
                  <a:pt x="4572" y="4572"/>
                </a:lnTo>
                <a:lnTo>
                  <a:pt x="7620" y="3048"/>
                </a:lnTo>
                <a:lnTo>
                  <a:pt x="9144" y="1524"/>
                </a:lnTo>
                <a:lnTo>
                  <a:pt x="12192" y="0"/>
                </a:lnTo>
                <a:lnTo>
                  <a:pt x="18288" y="0"/>
                </a:lnTo>
              </a:path>
            </a:pathLst>
          </a:custGeom>
          <a:ln w="10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6625805" y="6862153"/>
            <a:ext cx="10033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baseline="6172" sz="675" spc="-37">
                <a:latin typeface="Arial Rounded MT Bold"/>
                <a:cs typeface="Arial Rounded MT Bold"/>
              </a:rPr>
              <a:t>C</a:t>
            </a:r>
            <a:r>
              <a:rPr dirty="0" sz="300" spc="-25">
                <a:latin typeface="Arial Rounded MT Bold"/>
                <a:cs typeface="Arial Rounded MT Bold"/>
              </a:rPr>
              <a:t>B</a:t>
            </a:r>
            <a:endParaRPr sz="300">
              <a:latin typeface="Arial Rounded MT Bold"/>
              <a:cs typeface="Arial Rounded MT Bold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6127496" y="6954443"/>
            <a:ext cx="681355" cy="313690"/>
            <a:chOff x="6127496" y="6954443"/>
            <a:chExt cx="681355" cy="313690"/>
          </a:xfrm>
        </p:grpSpPr>
        <p:sp>
          <p:nvSpPr>
            <p:cNvPr id="61" name="object 61" descr=""/>
            <p:cNvSpPr/>
            <p:nvPr/>
          </p:nvSpPr>
          <p:spPr>
            <a:xfrm>
              <a:off x="6665938" y="7168299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5">
                  <a:moveTo>
                    <a:pt x="0" y="0"/>
                  </a:moveTo>
                  <a:lnTo>
                    <a:pt x="0" y="94475"/>
                  </a:lnTo>
                </a:path>
                <a:path w="29209" h="94615">
                  <a:moveTo>
                    <a:pt x="27432" y="0"/>
                  </a:moveTo>
                  <a:lnTo>
                    <a:pt x="28956" y="94475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693370" y="7006767"/>
              <a:ext cx="109855" cy="208915"/>
            </a:xfrm>
            <a:custGeom>
              <a:avLst/>
              <a:gdLst/>
              <a:ahLst/>
              <a:cxnLst/>
              <a:rect l="l" t="t" r="r" b="b"/>
              <a:pathLst>
                <a:path w="109854" h="208915">
                  <a:moveTo>
                    <a:pt x="109715" y="208762"/>
                  </a:moveTo>
                  <a:lnTo>
                    <a:pt x="0" y="208762"/>
                  </a:lnTo>
                </a:path>
                <a:path w="109854" h="208915">
                  <a:moveTo>
                    <a:pt x="109715" y="0"/>
                  </a:moveTo>
                  <a:lnTo>
                    <a:pt x="0" y="0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132576" y="6959523"/>
              <a:ext cx="562610" cy="96520"/>
            </a:xfrm>
            <a:custGeom>
              <a:avLst/>
              <a:gdLst/>
              <a:ahLst/>
              <a:cxnLst/>
              <a:rect l="l" t="t" r="r" b="b"/>
              <a:pathLst>
                <a:path w="562609" h="96520">
                  <a:moveTo>
                    <a:pt x="560793" y="0"/>
                  </a:moveTo>
                  <a:lnTo>
                    <a:pt x="562317" y="95999"/>
                  </a:lnTo>
                </a:path>
                <a:path w="562609" h="96520">
                  <a:moveTo>
                    <a:pt x="533361" y="0"/>
                  </a:moveTo>
                  <a:lnTo>
                    <a:pt x="533361" y="95999"/>
                  </a:lnTo>
                </a:path>
                <a:path w="562609" h="96520">
                  <a:moveTo>
                    <a:pt x="16764" y="28956"/>
                  </a:moveTo>
                  <a:lnTo>
                    <a:pt x="22860" y="28956"/>
                  </a:lnTo>
                  <a:lnTo>
                    <a:pt x="25908" y="30480"/>
                  </a:lnTo>
                  <a:lnTo>
                    <a:pt x="27432" y="32004"/>
                  </a:lnTo>
                  <a:lnTo>
                    <a:pt x="30480" y="33528"/>
                  </a:lnTo>
                  <a:lnTo>
                    <a:pt x="32004" y="36576"/>
                  </a:lnTo>
                  <a:lnTo>
                    <a:pt x="35052" y="39624"/>
                  </a:lnTo>
                  <a:lnTo>
                    <a:pt x="35052" y="44196"/>
                  </a:lnTo>
                  <a:lnTo>
                    <a:pt x="36576" y="45720"/>
                  </a:lnTo>
                  <a:lnTo>
                    <a:pt x="36576" y="48768"/>
                  </a:lnTo>
                  <a:lnTo>
                    <a:pt x="35052" y="50292"/>
                  </a:lnTo>
                  <a:lnTo>
                    <a:pt x="35052" y="54864"/>
                  </a:lnTo>
                  <a:lnTo>
                    <a:pt x="32004" y="57912"/>
                  </a:lnTo>
                  <a:lnTo>
                    <a:pt x="30480" y="60960"/>
                  </a:lnTo>
                  <a:lnTo>
                    <a:pt x="27432" y="62484"/>
                  </a:lnTo>
                  <a:lnTo>
                    <a:pt x="25908" y="64008"/>
                  </a:lnTo>
                  <a:lnTo>
                    <a:pt x="22860" y="64008"/>
                  </a:lnTo>
                  <a:lnTo>
                    <a:pt x="21336" y="65532"/>
                  </a:lnTo>
                  <a:lnTo>
                    <a:pt x="15240" y="65532"/>
                  </a:lnTo>
                  <a:lnTo>
                    <a:pt x="12192" y="64008"/>
                  </a:lnTo>
                  <a:lnTo>
                    <a:pt x="10668" y="64008"/>
                  </a:lnTo>
                  <a:lnTo>
                    <a:pt x="7620" y="62484"/>
                  </a:lnTo>
                  <a:lnTo>
                    <a:pt x="6096" y="60960"/>
                  </a:lnTo>
                  <a:lnTo>
                    <a:pt x="0" y="54864"/>
                  </a:lnTo>
                  <a:lnTo>
                    <a:pt x="0" y="39624"/>
                  </a:lnTo>
                  <a:lnTo>
                    <a:pt x="7620" y="32004"/>
                  </a:lnTo>
                  <a:lnTo>
                    <a:pt x="10668" y="30480"/>
                  </a:lnTo>
                  <a:lnTo>
                    <a:pt x="12192" y="28956"/>
                  </a:lnTo>
                  <a:lnTo>
                    <a:pt x="16764" y="28956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6625805" y="7070933"/>
            <a:ext cx="10033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baseline="6172" sz="675" spc="-37">
                <a:latin typeface="Arial Rounded MT Bold"/>
                <a:cs typeface="Arial Rounded MT Bold"/>
              </a:rPr>
              <a:t>C</a:t>
            </a:r>
            <a:r>
              <a:rPr dirty="0" sz="300" spc="-25">
                <a:latin typeface="Arial Rounded MT Bold"/>
                <a:cs typeface="Arial Rounded MT Bold"/>
              </a:rPr>
              <a:t>A</a:t>
            </a:r>
            <a:endParaRPr sz="300">
              <a:latin typeface="Arial Rounded MT Bold"/>
              <a:cs typeface="Arial Rounded MT Bold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6210871" y="7191844"/>
            <a:ext cx="349250" cy="190500"/>
            <a:chOff x="6210871" y="7191844"/>
            <a:chExt cx="349250" cy="190500"/>
          </a:xfrm>
        </p:grpSpPr>
        <p:sp>
          <p:nvSpPr>
            <p:cNvPr id="66" name="object 66" descr=""/>
            <p:cNvSpPr/>
            <p:nvPr/>
          </p:nvSpPr>
          <p:spPr>
            <a:xfrm>
              <a:off x="6519646" y="7197242"/>
              <a:ext cx="35560" cy="36830"/>
            </a:xfrm>
            <a:custGeom>
              <a:avLst/>
              <a:gdLst/>
              <a:ahLst/>
              <a:cxnLst/>
              <a:rect l="l" t="t" r="r" b="b"/>
              <a:pathLst>
                <a:path w="35559" h="36829">
                  <a:moveTo>
                    <a:pt x="18288" y="0"/>
                  </a:moveTo>
                  <a:lnTo>
                    <a:pt x="22860" y="0"/>
                  </a:lnTo>
                  <a:lnTo>
                    <a:pt x="25908" y="1524"/>
                  </a:lnTo>
                  <a:lnTo>
                    <a:pt x="28956" y="3048"/>
                  </a:lnTo>
                  <a:lnTo>
                    <a:pt x="30480" y="4572"/>
                  </a:lnTo>
                  <a:lnTo>
                    <a:pt x="32004" y="6096"/>
                  </a:lnTo>
                  <a:lnTo>
                    <a:pt x="33528" y="9144"/>
                  </a:lnTo>
                  <a:lnTo>
                    <a:pt x="35052" y="10668"/>
                  </a:lnTo>
                  <a:lnTo>
                    <a:pt x="35052" y="24384"/>
                  </a:lnTo>
                  <a:lnTo>
                    <a:pt x="33528" y="27432"/>
                  </a:lnTo>
                  <a:lnTo>
                    <a:pt x="32004" y="28956"/>
                  </a:lnTo>
                  <a:lnTo>
                    <a:pt x="30480" y="32004"/>
                  </a:lnTo>
                  <a:lnTo>
                    <a:pt x="28956" y="32004"/>
                  </a:lnTo>
                  <a:lnTo>
                    <a:pt x="25908" y="35052"/>
                  </a:lnTo>
                  <a:lnTo>
                    <a:pt x="22860" y="36576"/>
                  </a:lnTo>
                  <a:lnTo>
                    <a:pt x="12192" y="36576"/>
                  </a:lnTo>
                  <a:lnTo>
                    <a:pt x="10668" y="35052"/>
                  </a:lnTo>
                  <a:lnTo>
                    <a:pt x="7620" y="32004"/>
                  </a:lnTo>
                  <a:lnTo>
                    <a:pt x="4572" y="32004"/>
                  </a:lnTo>
                  <a:lnTo>
                    <a:pt x="3048" y="28956"/>
                  </a:lnTo>
                  <a:lnTo>
                    <a:pt x="1524" y="27432"/>
                  </a:lnTo>
                  <a:lnTo>
                    <a:pt x="0" y="25908"/>
                  </a:lnTo>
                  <a:lnTo>
                    <a:pt x="0" y="10668"/>
                  </a:lnTo>
                  <a:lnTo>
                    <a:pt x="3048" y="7620"/>
                  </a:lnTo>
                  <a:lnTo>
                    <a:pt x="4572" y="4572"/>
                  </a:lnTo>
                  <a:lnTo>
                    <a:pt x="10668" y="1524"/>
                  </a:lnTo>
                  <a:lnTo>
                    <a:pt x="12192" y="0"/>
                  </a:lnTo>
                  <a:lnTo>
                    <a:pt x="18288" y="0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231636" y="7223150"/>
              <a:ext cx="38100" cy="154305"/>
            </a:xfrm>
            <a:custGeom>
              <a:avLst/>
              <a:gdLst/>
              <a:ahLst/>
              <a:cxnLst/>
              <a:rect l="l" t="t" r="r" b="b"/>
              <a:pathLst>
                <a:path w="38100" h="154304">
                  <a:moveTo>
                    <a:pt x="36576" y="153911"/>
                  </a:moveTo>
                  <a:lnTo>
                    <a:pt x="38100" y="0"/>
                  </a:lnTo>
                </a:path>
                <a:path w="38100" h="154304">
                  <a:moveTo>
                    <a:pt x="0" y="153911"/>
                  </a:moveTo>
                  <a:lnTo>
                    <a:pt x="0" y="12192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211824" y="7291730"/>
              <a:ext cx="76200" cy="56515"/>
            </a:xfrm>
            <a:custGeom>
              <a:avLst/>
              <a:gdLst/>
              <a:ahLst/>
              <a:cxnLst/>
              <a:rect l="l" t="t" r="r" b="b"/>
              <a:pathLst>
                <a:path w="76200" h="56515">
                  <a:moveTo>
                    <a:pt x="76187" y="0"/>
                  </a:moveTo>
                  <a:lnTo>
                    <a:pt x="0" y="0"/>
                  </a:lnTo>
                  <a:lnTo>
                    <a:pt x="38100" y="56375"/>
                  </a:lnTo>
                  <a:lnTo>
                    <a:pt x="761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211824" y="7291730"/>
              <a:ext cx="76200" cy="56515"/>
            </a:xfrm>
            <a:custGeom>
              <a:avLst/>
              <a:gdLst/>
              <a:ahLst/>
              <a:cxnLst/>
              <a:rect l="l" t="t" r="r" b="b"/>
              <a:pathLst>
                <a:path w="76200" h="56515">
                  <a:moveTo>
                    <a:pt x="0" y="0"/>
                  </a:moveTo>
                  <a:lnTo>
                    <a:pt x="76187" y="0"/>
                  </a:lnTo>
                  <a:lnTo>
                    <a:pt x="38100" y="5637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6362181" y="7084635"/>
            <a:ext cx="10287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 b="1">
                <a:latin typeface="Arial Rounded MT Bold"/>
                <a:cs typeface="Arial Rounded MT Bold"/>
              </a:rPr>
              <a:t>b1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220462" y="7359839"/>
            <a:ext cx="42545" cy="895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0" spc="5" b="1">
                <a:latin typeface="Arial Rounded MT Bold"/>
                <a:cs typeface="Arial Rounded MT Bold"/>
              </a:rPr>
              <a:t>I</a:t>
            </a:r>
            <a:endParaRPr sz="400">
              <a:latin typeface="Arial Rounded MT Bold"/>
              <a:cs typeface="Arial Rounded MT Bold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4290796" y="7371676"/>
            <a:ext cx="2554605" cy="1539875"/>
            <a:chOff x="4290796" y="7371676"/>
            <a:chExt cx="2554605" cy="1539875"/>
          </a:xfrm>
        </p:grpSpPr>
        <p:sp>
          <p:nvSpPr>
            <p:cNvPr id="73" name="object 73" descr=""/>
            <p:cNvSpPr/>
            <p:nvPr/>
          </p:nvSpPr>
          <p:spPr>
            <a:xfrm>
              <a:off x="6202680" y="7377073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76"/>
                  </a:moveTo>
                  <a:lnTo>
                    <a:pt x="94476" y="94476"/>
                  </a:lnTo>
                  <a:lnTo>
                    <a:pt x="94476" y="0"/>
                  </a:lnTo>
                  <a:lnTo>
                    <a:pt x="0" y="0"/>
                  </a:lnTo>
                  <a:lnTo>
                    <a:pt x="0" y="94476"/>
                  </a:lnTo>
                  <a:close/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132576" y="7556881"/>
              <a:ext cx="111760" cy="474345"/>
            </a:xfrm>
            <a:custGeom>
              <a:avLst/>
              <a:gdLst/>
              <a:ahLst/>
              <a:cxnLst/>
              <a:rect l="l" t="t" r="r" b="b"/>
              <a:pathLst>
                <a:path w="111760" h="474345">
                  <a:moveTo>
                    <a:pt x="0" y="454113"/>
                  </a:moveTo>
                  <a:lnTo>
                    <a:pt x="0" y="449541"/>
                  </a:lnTo>
                  <a:lnTo>
                    <a:pt x="3048" y="443445"/>
                  </a:lnTo>
                  <a:lnTo>
                    <a:pt x="4572" y="441921"/>
                  </a:lnTo>
                  <a:lnTo>
                    <a:pt x="6096" y="440397"/>
                  </a:lnTo>
                  <a:lnTo>
                    <a:pt x="9144" y="438873"/>
                  </a:lnTo>
                  <a:lnTo>
                    <a:pt x="10668" y="437349"/>
                  </a:lnTo>
                  <a:lnTo>
                    <a:pt x="13716" y="435825"/>
                  </a:lnTo>
                  <a:lnTo>
                    <a:pt x="21336" y="435825"/>
                  </a:lnTo>
                  <a:lnTo>
                    <a:pt x="27432" y="438873"/>
                  </a:lnTo>
                  <a:lnTo>
                    <a:pt x="28956" y="440397"/>
                  </a:lnTo>
                  <a:lnTo>
                    <a:pt x="32004" y="441921"/>
                  </a:lnTo>
                  <a:lnTo>
                    <a:pt x="33528" y="443445"/>
                  </a:lnTo>
                  <a:lnTo>
                    <a:pt x="35052" y="446493"/>
                  </a:lnTo>
                  <a:lnTo>
                    <a:pt x="35052" y="452589"/>
                  </a:lnTo>
                  <a:lnTo>
                    <a:pt x="36576" y="454113"/>
                  </a:lnTo>
                  <a:lnTo>
                    <a:pt x="35052" y="457161"/>
                  </a:lnTo>
                  <a:lnTo>
                    <a:pt x="35052" y="463257"/>
                  </a:lnTo>
                  <a:lnTo>
                    <a:pt x="28956" y="469353"/>
                  </a:lnTo>
                  <a:lnTo>
                    <a:pt x="27432" y="470877"/>
                  </a:lnTo>
                  <a:lnTo>
                    <a:pt x="24384" y="470877"/>
                  </a:lnTo>
                  <a:lnTo>
                    <a:pt x="21336" y="472401"/>
                  </a:lnTo>
                  <a:lnTo>
                    <a:pt x="13716" y="472401"/>
                  </a:lnTo>
                  <a:lnTo>
                    <a:pt x="10668" y="470877"/>
                  </a:lnTo>
                  <a:lnTo>
                    <a:pt x="9144" y="470877"/>
                  </a:lnTo>
                  <a:lnTo>
                    <a:pt x="6096" y="469353"/>
                  </a:lnTo>
                  <a:lnTo>
                    <a:pt x="4572" y="466305"/>
                  </a:lnTo>
                  <a:lnTo>
                    <a:pt x="1524" y="463257"/>
                  </a:lnTo>
                  <a:lnTo>
                    <a:pt x="0" y="460209"/>
                  </a:lnTo>
                  <a:lnTo>
                    <a:pt x="0" y="454113"/>
                  </a:lnTo>
                </a:path>
                <a:path w="111760" h="474345">
                  <a:moveTo>
                    <a:pt x="92964" y="435825"/>
                  </a:moveTo>
                  <a:lnTo>
                    <a:pt x="96012" y="435825"/>
                  </a:lnTo>
                  <a:lnTo>
                    <a:pt x="102108" y="438873"/>
                  </a:lnTo>
                  <a:lnTo>
                    <a:pt x="103632" y="438873"/>
                  </a:lnTo>
                  <a:lnTo>
                    <a:pt x="106680" y="440397"/>
                  </a:lnTo>
                  <a:lnTo>
                    <a:pt x="106680" y="443445"/>
                  </a:lnTo>
                  <a:lnTo>
                    <a:pt x="109728" y="444969"/>
                  </a:lnTo>
                  <a:lnTo>
                    <a:pt x="111252" y="448017"/>
                  </a:lnTo>
                  <a:lnTo>
                    <a:pt x="111252" y="461733"/>
                  </a:lnTo>
                  <a:lnTo>
                    <a:pt x="106680" y="466305"/>
                  </a:lnTo>
                  <a:lnTo>
                    <a:pt x="106680" y="467829"/>
                  </a:lnTo>
                  <a:lnTo>
                    <a:pt x="103632" y="470877"/>
                  </a:lnTo>
                  <a:lnTo>
                    <a:pt x="102108" y="470877"/>
                  </a:lnTo>
                  <a:lnTo>
                    <a:pt x="96012" y="473925"/>
                  </a:lnTo>
                  <a:lnTo>
                    <a:pt x="89916" y="473925"/>
                  </a:lnTo>
                  <a:lnTo>
                    <a:pt x="88392" y="472401"/>
                  </a:lnTo>
                  <a:lnTo>
                    <a:pt x="85344" y="470877"/>
                  </a:lnTo>
                  <a:lnTo>
                    <a:pt x="82296" y="470877"/>
                  </a:lnTo>
                  <a:lnTo>
                    <a:pt x="80772" y="467829"/>
                  </a:lnTo>
                  <a:lnTo>
                    <a:pt x="77724" y="466305"/>
                  </a:lnTo>
                  <a:lnTo>
                    <a:pt x="77724" y="463257"/>
                  </a:lnTo>
                  <a:lnTo>
                    <a:pt x="76200" y="461733"/>
                  </a:lnTo>
                  <a:lnTo>
                    <a:pt x="74676" y="458685"/>
                  </a:lnTo>
                  <a:lnTo>
                    <a:pt x="74676" y="451065"/>
                  </a:lnTo>
                  <a:lnTo>
                    <a:pt x="77724" y="444969"/>
                  </a:lnTo>
                  <a:lnTo>
                    <a:pt x="77724" y="443445"/>
                  </a:lnTo>
                  <a:lnTo>
                    <a:pt x="80772" y="441921"/>
                  </a:lnTo>
                  <a:lnTo>
                    <a:pt x="82296" y="438873"/>
                  </a:lnTo>
                  <a:lnTo>
                    <a:pt x="85344" y="438873"/>
                  </a:lnTo>
                  <a:lnTo>
                    <a:pt x="88392" y="437349"/>
                  </a:lnTo>
                  <a:lnTo>
                    <a:pt x="89916" y="435825"/>
                  </a:lnTo>
                  <a:lnTo>
                    <a:pt x="92964" y="435825"/>
                  </a:lnTo>
                </a:path>
                <a:path w="111760" h="474345">
                  <a:moveTo>
                    <a:pt x="0" y="18288"/>
                  </a:moveTo>
                  <a:lnTo>
                    <a:pt x="0" y="13716"/>
                  </a:lnTo>
                  <a:lnTo>
                    <a:pt x="3048" y="7620"/>
                  </a:lnTo>
                  <a:lnTo>
                    <a:pt x="4572" y="6096"/>
                  </a:lnTo>
                  <a:lnTo>
                    <a:pt x="6096" y="4572"/>
                  </a:lnTo>
                  <a:lnTo>
                    <a:pt x="9144" y="3048"/>
                  </a:lnTo>
                  <a:lnTo>
                    <a:pt x="10668" y="1524"/>
                  </a:lnTo>
                  <a:lnTo>
                    <a:pt x="13716" y="0"/>
                  </a:lnTo>
                  <a:lnTo>
                    <a:pt x="21336" y="0"/>
                  </a:lnTo>
                  <a:lnTo>
                    <a:pt x="27432" y="3048"/>
                  </a:lnTo>
                  <a:lnTo>
                    <a:pt x="28956" y="4572"/>
                  </a:lnTo>
                  <a:lnTo>
                    <a:pt x="32004" y="6096"/>
                  </a:lnTo>
                  <a:lnTo>
                    <a:pt x="33528" y="7620"/>
                  </a:lnTo>
                  <a:lnTo>
                    <a:pt x="35052" y="10668"/>
                  </a:lnTo>
                  <a:lnTo>
                    <a:pt x="35052" y="16764"/>
                  </a:lnTo>
                  <a:lnTo>
                    <a:pt x="36576" y="18288"/>
                  </a:lnTo>
                  <a:lnTo>
                    <a:pt x="35052" y="21336"/>
                  </a:lnTo>
                  <a:lnTo>
                    <a:pt x="35052" y="27432"/>
                  </a:lnTo>
                  <a:lnTo>
                    <a:pt x="27432" y="35052"/>
                  </a:lnTo>
                  <a:lnTo>
                    <a:pt x="24384" y="35052"/>
                  </a:lnTo>
                  <a:lnTo>
                    <a:pt x="21336" y="36576"/>
                  </a:lnTo>
                  <a:lnTo>
                    <a:pt x="19812" y="38100"/>
                  </a:lnTo>
                  <a:lnTo>
                    <a:pt x="16764" y="38100"/>
                  </a:lnTo>
                  <a:lnTo>
                    <a:pt x="13716" y="36576"/>
                  </a:lnTo>
                  <a:lnTo>
                    <a:pt x="10668" y="35052"/>
                  </a:lnTo>
                  <a:lnTo>
                    <a:pt x="9144" y="35052"/>
                  </a:lnTo>
                  <a:lnTo>
                    <a:pt x="6096" y="33528"/>
                  </a:lnTo>
                  <a:lnTo>
                    <a:pt x="4572" y="30480"/>
                  </a:lnTo>
                  <a:lnTo>
                    <a:pt x="1524" y="27432"/>
                  </a:lnTo>
                  <a:lnTo>
                    <a:pt x="0" y="24384"/>
                  </a:lnTo>
                  <a:lnTo>
                    <a:pt x="0" y="18288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234683" y="7662024"/>
              <a:ext cx="605155" cy="368935"/>
            </a:xfrm>
            <a:custGeom>
              <a:avLst/>
              <a:gdLst/>
              <a:ahLst/>
              <a:cxnLst/>
              <a:rect l="l" t="t" r="r" b="b"/>
              <a:pathLst>
                <a:path w="605154" h="368934">
                  <a:moveTo>
                    <a:pt x="586689" y="330682"/>
                  </a:moveTo>
                  <a:lnTo>
                    <a:pt x="589737" y="330682"/>
                  </a:lnTo>
                  <a:lnTo>
                    <a:pt x="591261" y="332206"/>
                  </a:lnTo>
                  <a:lnTo>
                    <a:pt x="594309" y="333730"/>
                  </a:lnTo>
                  <a:lnTo>
                    <a:pt x="597357" y="333730"/>
                  </a:lnTo>
                  <a:lnTo>
                    <a:pt x="598881" y="336778"/>
                  </a:lnTo>
                  <a:lnTo>
                    <a:pt x="601929" y="339826"/>
                  </a:lnTo>
                  <a:lnTo>
                    <a:pt x="604977" y="345922"/>
                  </a:lnTo>
                  <a:lnTo>
                    <a:pt x="604977" y="353542"/>
                  </a:lnTo>
                  <a:lnTo>
                    <a:pt x="603453" y="356590"/>
                  </a:lnTo>
                  <a:lnTo>
                    <a:pt x="601929" y="358114"/>
                  </a:lnTo>
                  <a:lnTo>
                    <a:pt x="600405" y="361162"/>
                  </a:lnTo>
                  <a:lnTo>
                    <a:pt x="598881" y="362686"/>
                  </a:lnTo>
                  <a:lnTo>
                    <a:pt x="597357" y="365734"/>
                  </a:lnTo>
                  <a:lnTo>
                    <a:pt x="594309" y="365734"/>
                  </a:lnTo>
                  <a:lnTo>
                    <a:pt x="591261" y="367258"/>
                  </a:lnTo>
                  <a:lnTo>
                    <a:pt x="589737" y="368782"/>
                  </a:lnTo>
                  <a:lnTo>
                    <a:pt x="582117" y="368782"/>
                  </a:lnTo>
                  <a:lnTo>
                    <a:pt x="579069" y="365734"/>
                  </a:lnTo>
                  <a:lnTo>
                    <a:pt x="576021" y="365734"/>
                  </a:lnTo>
                  <a:lnTo>
                    <a:pt x="571449" y="361162"/>
                  </a:lnTo>
                  <a:lnTo>
                    <a:pt x="569925" y="358114"/>
                  </a:lnTo>
                  <a:lnTo>
                    <a:pt x="568401" y="356590"/>
                  </a:lnTo>
                  <a:lnTo>
                    <a:pt x="568401" y="342874"/>
                  </a:lnTo>
                  <a:lnTo>
                    <a:pt x="569925" y="339826"/>
                  </a:lnTo>
                  <a:lnTo>
                    <a:pt x="571449" y="338302"/>
                  </a:lnTo>
                  <a:lnTo>
                    <a:pt x="572973" y="336778"/>
                  </a:lnTo>
                  <a:lnTo>
                    <a:pt x="576021" y="333730"/>
                  </a:lnTo>
                  <a:lnTo>
                    <a:pt x="577545" y="333730"/>
                  </a:lnTo>
                  <a:lnTo>
                    <a:pt x="580593" y="332206"/>
                  </a:lnTo>
                  <a:lnTo>
                    <a:pt x="582117" y="330682"/>
                  </a:lnTo>
                  <a:lnTo>
                    <a:pt x="586689" y="330682"/>
                  </a:lnTo>
                </a:path>
                <a:path w="605154" h="368934">
                  <a:moveTo>
                    <a:pt x="0" y="131064"/>
                  </a:moveTo>
                  <a:lnTo>
                    <a:pt x="1524" y="138684"/>
                  </a:lnTo>
                  <a:lnTo>
                    <a:pt x="1524" y="152387"/>
                  </a:lnTo>
                  <a:lnTo>
                    <a:pt x="4572" y="160007"/>
                  </a:lnTo>
                  <a:lnTo>
                    <a:pt x="4572" y="166103"/>
                  </a:lnTo>
                  <a:lnTo>
                    <a:pt x="10668" y="181343"/>
                  </a:lnTo>
                  <a:lnTo>
                    <a:pt x="12192" y="187439"/>
                  </a:lnTo>
                  <a:lnTo>
                    <a:pt x="16764" y="193535"/>
                  </a:lnTo>
                  <a:lnTo>
                    <a:pt x="19812" y="199631"/>
                  </a:lnTo>
                  <a:lnTo>
                    <a:pt x="38087" y="224015"/>
                  </a:lnTo>
                  <a:lnTo>
                    <a:pt x="44183" y="227063"/>
                  </a:lnTo>
                  <a:lnTo>
                    <a:pt x="48755" y="233159"/>
                  </a:lnTo>
                  <a:lnTo>
                    <a:pt x="54851" y="237731"/>
                  </a:lnTo>
                  <a:lnTo>
                    <a:pt x="60947" y="240779"/>
                  </a:lnTo>
                  <a:lnTo>
                    <a:pt x="67043" y="245351"/>
                  </a:lnTo>
                  <a:lnTo>
                    <a:pt x="73139" y="248399"/>
                  </a:lnTo>
                  <a:lnTo>
                    <a:pt x="80759" y="251447"/>
                  </a:lnTo>
                  <a:lnTo>
                    <a:pt x="86855" y="254495"/>
                  </a:lnTo>
                  <a:lnTo>
                    <a:pt x="94475" y="256019"/>
                  </a:lnTo>
                  <a:lnTo>
                    <a:pt x="100571" y="259067"/>
                  </a:lnTo>
                  <a:lnTo>
                    <a:pt x="108191" y="260591"/>
                  </a:lnTo>
                  <a:lnTo>
                    <a:pt x="115811" y="262115"/>
                  </a:lnTo>
                  <a:lnTo>
                    <a:pt x="152387" y="262115"/>
                  </a:lnTo>
                  <a:lnTo>
                    <a:pt x="158483" y="260591"/>
                  </a:lnTo>
                  <a:lnTo>
                    <a:pt x="166103" y="259067"/>
                  </a:lnTo>
                  <a:lnTo>
                    <a:pt x="172199" y="256019"/>
                  </a:lnTo>
                  <a:lnTo>
                    <a:pt x="179819" y="254495"/>
                  </a:lnTo>
                  <a:lnTo>
                    <a:pt x="192011" y="248399"/>
                  </a:lnTo>
                  <a:lnTo>
                    <a:pt x="198094" y="245351"/>
                  </a:lnTo>
                  <a:lnTo>
                    <a:pt x="205714" y="240779"/>
                  </a:lnTo>
                  <a:lnTo>
                    <a:pt x="211810" y="237731"/>
                  </a:lnTo>
                  <a:lnTo>
                    <a:pt x="227050" y="222491"/>
                  </a:lnTo>
                  <a:lnTo>
                    <a:pt x="233146" y="217919"/>
                  </a:lnTo>
                  <a:lnTo>
                    <a:pt x="242290" y="205727"/>
                  </a:lnTo>
                  <a:lnTo>
                    <a:pt x="248386" y="193535"/>
                  </a:lnTo>
                  <a:lnTo>
                    <a:pt x="252958" y="187439"/>
                  </a:lnTo>
                  <a:lnTo>
                    <a:pt x="256006" y="181343"/>
                  </a:lnTo>
                  <a:lnTo>
                    <a:pt x="259054" y="173723"/>
                  </a:lnTo>
                  <a:lnTo>
                    <a:pt x="260578" y="166103"/>
                  </a:lnTo>
                  <a:lnTo>
                    <a:pt x="262102" y="160007"/>
                  </a:lnTo>
                  <a:lnTo>
                    <a:pt x="265150" y="144767"/>
                  </a:lnTo>
                  <a:lnTo>
                    <a:pt x="265150" y="117348"/>
                  </a:lnTo>
                  <a:lnTo>
                    <a:pt x="263626" y="109728"/>
                  </a:lnTo>
                  <a:lnTo>
                    <a:pt x="262102" y="103632"/>
                  </a:lnTo>
                  <a:lnTo>
                    <a:pt x="259054" y="88392"/>
                  </a:lnTo>
                  <a:lnTo>
                    <a:pt x="256006" y="82296"/>
                  </a:lnTo>
                  <a:lnTo>
                    <a:pt x="252958" y="74676"/>
                  </a:lnTo>
                  <a:lnTo>
                    <a:pt x="248386" y="68580"/>
                  </a:lnTo>
                  <a:lnTo>
                    <a:pt x="242290" y="56388"/>
                  </a:lnTo>
                  <a:lnTo>
                    <a:pt x="237718" y="50292"/>
                  </a:lnTo>
                  <a:lnTo>
                    <a:pt x="222478" y="35052"/>
                  </a:lnTo>
                  <a:lnTo>
                    <a:pt x="216382" y="30480"/>
                  </a:lnTo>
                  <a:lnTo>
                    <a:pt x="211810" y="24384"/>
                  </a:lnTo>
                  <a:lnTo>
                    <a:pt x="205714" y="21336"/>
                  </a:lnTo>
                  <a:lnTo>
                    <a:pt x="198094" y="18288"/>
                  </a:lnTo>
                  <a:lnTo>
                    <a:pt x="192011" y="13716"/>
                  </a:lnTo>
                  <a:lnTo>
                    <a:pt x="179819" y="7620"/>
                  </a:lnTo>
                  <a:lnTo>
                    <a:pt x="172199" y="6096"/>
                  </a:lnTo>
                  <a:lnTo>
                    <a:pt x="166103" y="3048"/>
                  </a:lnTo>
                  <a:lnTo>
                    <a:pt x="158483" y="3048"/>
                  </a:lnTo>
                  <a:lnTo>
                    <a:pt x="150863" y="1524"/>
                  </a:lnTo>
                  <a:lnTo>
                    <a:pt x="144767" y="0"/>
                  </a:lnTo>
                  <a:lnTo>
                    <a:pt x="121907" y="0"/>
                  </a:lnTo>
                  <a:lnTo>
                    <a:pt x="114287" y="1524"/>
                  </a:lnTo>
                  <a:lnTo>
                    <a:pt x="108191" y="3048"/>
                  </a:lnTo>
                  <a:lnTo>
                    <a:pt x="100571" y="3048"/>
                  </a:lnTo>
                  <a:lnTo>
                    <a:pt x="92951" y="6096"/>
                  </a:lnTo>
                  <a:lnTo>
                    <a:pt x="86855" y="7620"/>
                  </a:lnTo>
                  <a:lnTo>
                    <a:pt x="80759" y="10668"/>
                  </a:lnTo>
                  <a:lnTo>
                    <a:pt x="73139" y="13716"/>
                  </a:lnTo>
                  <a:lnTo>
                    <a:pt x="65519" y="18288"/>
                  </a:lnTo>
                  <a:lnTo>
                    <a:pt x="60947" y="21336"/>
                  </a:lnTo>
                  <a:lnTo>
                    <a:pt x="54851" y="24384"/>
                  </a:lnTo>
                  <a:lnTo>
                    <a:pt x="48755" y="30480"/>
                  </a:lnTo>
                  <a:lnTo>
                    <a:pt x="36576" y="39624"/>
                  </a:lnTo>
                  <a:lnTo>
                    <a:pt x="33528" y="45720"/>
                  </a:lnTo>
                  <a:lnTo>
                    <a:pt x="9144" y="82296"/>
                  </a:lnTo>
                  <a:lnTo>
                    <a:pt x="7620" y="88392"/>
                  </a:lnTo>
                  <a:lnTo>
                    <a:pt x="4572" y="96012"/>
                  </a:lnTo>
                  <a:lnTo>
                    <a:pt x="4572" y="103632"/>
                  </a:lnTo>
                  <a:lnTo>
                    <a:pt x="1524" y="109728"/>
                  </a:lnTo>
                  <a:lnTo>
                    <a:pt x="1524" y="124968"/>
                  </a:lnTo>
                  <a:lnTo>
                    <a:pt x="0" y="131064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5358" y="8726449"/>
              <a:ext cx="220205" cy="106680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4291749" y="8647976"/>
              <a:ext cx="264160" cy="262255"/>
            </a:xfrm>
            <a:custGeom>
              <a:avLst/>
              <a:gdLst/>
              <a:ahLst/>
              <a:cxnLst/>
              <a:rect l="l" t="t" r="r" b="b"/>
              <a:pathLst>
                <a:path w="264160" h="262254">
                  <a:moveTo>
                    <a:pt x="0" y="131051"/>
                  </a:moveTo>
                  <a:lnTo>
                    <a:pt x="263626" y="131051"/>
                  </a:lnTo>
                </a:path>
                <a:path w="264160" h="262254">
                  <a:moveTo>
                    <a:pt x="0" y="146291"/>
                  </a:moveTo>
                  <a:lnTo>
                    <a:pt x="262102" y="146291"/>
                  </a:lnTo>
                </a:path>
                <a:path w="264160" h="262254">
                  <a:moveTo>
                    <a:pt x="3035" y="161531"/>
                  </a:moveTo>
                  <a:lnTo>
                    <a:pt x="260578" y="163055"/>
                  </a:lnTo>
                </a:path>
                <a:path w="264160" h="262254">
                  <a:moveTo>
                    <a:pt x="6096" y="176771"/>
                  </a:moveTo>
                  <a:lnTo>
                    <a:pt x="256006" y="176771"/>
                  </a:lnTo>
                </a:path>
                <a:path w="264160" h="262254">
                  <a:moveTo>
                    <a:pt x="10655" y="184391"/>
                  </a:moveTo>
                  <a:lnTo>
                    <a:pt x="252958" y="184391"/>
                  </a:lnTo>
                </a:path>
                <a:path w="264160" h="262254">
                  <a:moveTo>
                    <a:pt x="13703" y="192011"/>
                  </a:moveTo>
                  <a:lnTo>
                    <a:pt x="249910" y="192011"/>
                  </a:lnTo>
                </a:path>
                <a:path w="264160" h="262254">
                  <a:moveTo>
                    <a:pt x="16751" y="195059"/>
                  </a:moveTo>
                  <a:lnTo>
                    <a:pt x="246862" y="196583"/>
                  </a:lnTo>
                </a:path>
                <a:path w="264160" h="262254">
                  <a:moveTo>
                    <a:pt x="22847" y="207251"/>
                  </a:moveTo>
                  <a:lnTo>
                    <a:pt x="239242" y="208775"/>
                  </a:lnTo>
                </a:path>
                <a:path w="264160" h="262254">
                  <a:moveTo>
                    <a:pt x="25895" y="210299"/>
                  </a:moveTo>
                  <a:lnTo>
                    <a:pt x="236194" y="211823"/>
                  </a:lnTo>
                </a:path>
                <a:path w="264160" h="262254">
                  <a:moveTo>
                    <a:pt x="27419" y="214871"/>
                  </a:moveTo>
                  <a:lnTo>
                    <a:pt x="234670" y="216395"/>
                  </a:lnTo>
                </a:path>
                <a:path w="264160" h="262254">
                  <a:moveTo>
                    <a:pt x="38087" y="227050"/>
                  </a:moveTo>
                  <a:lnTo>
                    <a:pt x="224002" y="227050"/>
                  </a:lnTo>
                </a:path>
                <a:path w="264160" h="262254">
                  <a:moveTo>
                    <a:pt x="42659" y="230098"/>
                  </a:moveTo>
                  <a:lnTo>
                    <a:pt x="219430" y="230098"/>
                  </a:lnTo>
                </a:path>
                <a:path w="264160" h="262254">
                  <a:moveTo>
                    <a:pt x="47231" y="233146"/>
                  </a:moveTo>
                  <a:lnTo>
                    <a:pt x="214858" y="233146"/>
                  </a:lnTo>
                </a:path>
                <a:path w="264160" h="262254">
                  <a:moveTo>
                    <a:pt x="53327" y="236194"/>
                  </a:moveTo>
                  <a:lnTo>
                    <a:pt x="210286" y="237718"/>
                  </a:lnTo>
                </a:path>
                <a:path w="264160" h="262254">
                  <a:moveTo>
                    <a:pt x="71615" y="248386"/>
                  </a:moveTo>
                  <a:lnTo>
                    <a:pt x="191998" y="248386"/>
                  </a:lnTo>
                </a:path>
                <a:path w="264160" h="262254">
                  <a:moveTo>
                    <a:pt x="79235" y="252958"/>
                  </a:moveTo>
                  <a:lnTo>
                    <a:pt x="182854" y="252958"/>
                  </a:lnTo>
                </a:path>
                <a:path w="264160" h="262254">
                  <a:moveTo>
                    <a:pt x="89903" y="256006"/>
                  </a:moveTo>
                  <a:lnTo>
                    <a:pt x="172186" y="256006"/>
                  </a:lnTo>
                </a:path>
                <a:path w="264160" h="262254">
                  <a:moveTo>
                    <a:pt x="103619" y="260578"/>
                  </a:moveTo>
                  <a:lnTo>
                    <a:pt x="159994" y="260578"/>
                  </a:lnTo>
                </a:path>
                <a:path w="264160" h="262254">
                  <a:moveTo>
                    <a:pt x="0" y="131051"/>
                  </a:moveTo>
                  <a:lnTo>
                    <a:pt x="263626" y="131051"/>
                  </a:lnTo>
                </a:path>
                <a:path w="264160" h="262254">
                  <a:moveTo>
                    <a:pt x="0" y="115811"/>
                  </a:moveTo>
                  <a:lnTo>
                    <a:pt x="262102" y="115811"/>
                  </a:lnTo>
                </a:path>
                <a:path w="264160" h="262254">
                  <a:moveTo>
                    <a:pt x="3035" y="100571"/>
                  </a:moveTo>
                  <a:lnTo>
                    <a:pt x="260578" y="102095"/>
                  </a:lnTo>
                </a:path>
                <a:path w="264160" h="262254">
                  <a:moveTo>
                    <a:pt x="6096" y="85331"/>
                  </a:moveTo>
                  <a:lnTo>
                    <a:pt x="256006" y="85331"/>
                  </a:lnTo>
                </a:path>
                <a:path w="264160" h="262254">
                  <a:moveTo>
                    <a:pt x="10655" y="77711"/>
                  </a:moveTo>
                  <a:lnTo>
                    <a:pt x="252958" y="77711"/>
                  </a:lnTo>
                </a:path>
                <a:path w="264160" h="262254">
                  <a:moveTo>
                    <a:pt x="13703" y="70091"/>
                  </a:moveTo>
                  <a:lnTo>
                    <a:pt x="249910" y="70091"/>
                  </a:lnTo>
                </a:path>
                <a:path w="264160" h="262254">
                  <a:moveTo>
                    <a:pt x="16751" y="67043"/>
                  </a:moveTo>
                  <a:lnTo>
                    <a:pt x="246862" y="67043"/>
                  </a:lnTo>
                </a:path>
                <a:path w="264160" h="262254">
                  <a:moveTo>
                    <a:pt x="22847" y="56388"/>
                  </a:moveTo>
                  <a:lnTo>
                    <a:pt x="239242" y="56388"/>
                  </a:lnTo>
                </a:path>
                <a:path w="264160" h="262254">
                  <a:moveTo>
                    <a:pt x="25895" y="51816"/>
                  </a:moveTo>
                  <a:lnTo>
                    <a:pt x="236194" y="53340"/>
                  </a:lnTo>
                </a:path>
                <a:path w="264160" h="262254">
                  <a:moveTo>
                    <a:pt x="27419" y="48768"/>
                  </a:moveTo>
                  <a:lnTo>
                    <a:pt x="234670" y="48768"/>
                  </a:lnTo>
                </a:path>
                <a:path w="264160" h="262254">
                  <a:moveTo>
                    <a:pt x="42659" y="32004"/>
                  </a:moveTo>
                  <a:lnTo>
                    <a:pt x="219430" y="33528"/>
                  </a:lnTo>
                </a:path>
                <a:path w="264160" h="262254">
                  <a:moveTo>
                    <a:pt x="38087" y="36576"/>
                  </a:moveTo>
                  <a:lnTo>
                    <a:pt x="224002" y="36576"/>
                  </a:lnTo>
                </a:path>
                <a:path w="264160" h="262254">
                  <a:moveTo>
                    <a:pt x="51803" y="24384"/>
                  </a:moveTo>
                  <a:lnTo>
                    <a:pt x="210286" y="25908"/>
                  </a:lnTo>
                </a:path>
                <a:path w="264160" h="262254">
                  <a:moveTo>
                    <a:pt x="47231" y="28956"/>
                  </a:moveTo>
                  <a:lnTo>
                    <a:pt x="214858" y="28956"/>
                  </a:lnTo>
                </a:path>
                <a:path w="264160" h="262254">
                  <a:moveTo>
                    <a:pt x="79235" y="10668"/>
                  </a:moveTo>
                  <a:lnTo>
                    <a:pt x="182854" y="10668"/>
                  </a:lnTo>
                </a:path>
                <a:path w="264160" h="262254">
                  <a:moveTo>
                    <a:pt x="71615" y="13716"/>
                  </a:moveTo>
                  <a:lnTo>
                    <a:pt x="190474" y="13716"/>
                  </a:lnTo>
                </a:path>
                <a:path w="264160" h="262254">
                  <a:moveTo>
                    <a:pt x="103619" y="3048"/>
                  </a:moveTo>
                  <a:lnTo>
                    <a:pt x="159994" y="3048"/>
                  </a:lnTo>
                </a:path>
                <a:path w="264160" h="262254">
                  <a:moveTo>
                    <a:pt x="88379" y="6096"/>
                  </a:moveTo>
                  <a:lnTo>
                    <a:pt x="172186" y="6096"/>
                  </a:lnTo>
                </a:path>
                <a:path w="264160" h="262254">
                  <a:moveTo>
                    <a:pt x="190474" y="13716"/>
                  </a:moveTo>
                  <a:lnTo>
                    <a:pt x="184378" y="10668"/>
                  </a:lnTo>
                  <a:lnTo>
                    <a:pt x="176758" y="9144"/>
                  </a:lnTo>
                  <a:lnTo>
                    <a:pt x="170662" y="6096"/>
                  </a:lnTo>
                  <a:lnTo>
                    <a:pt x="164566" y="4572"/>
                  </a:lnTo>
                  <a:lnTo>
                    <a:pt x="156959" y="3048"/>
                  </a:lnTo>
                  <a:lnTo>
                    <a:pt x="149339" y="1524"/>
                  </a:lnTo>
                  <a:lnTo>
                    <a:pt x="143243" y="1524"/>
                  </a:lnTo>
                  <a:lnTo>
                    <a:pt x="135623" y="0"/>
                  </a:lnTo>
                  <a:lnTo>
                    <a:pt x="128003" y="0"/>
                  </a:lnTo>
                  <a:lnTo>
                    <a:pt x="120383" y="1524"/>
                  </a:lnTo>
                  <a:lnTo>
                    <a:pt x="112763" y="1524"/>
                  </a:lnTo>
                  <a:lnTo>
                    <a:pt x="106667" y="3048"/>
                  </a:lnTo>
                  <a:lnTo>
                    <a:pt x="99047" y="4572"/>
                  </a:lnTo>
                  <a:lnTo>
                    <a:pt x="92951" y="6096"/>
                  </a:lnTo>
                  <a:lnTo>
                    <a:pt x="85331" y="9144"/>
                  </a:lnTo>
                  <a:lnTo>
                    <a:pt x="77711" y="10668"/>
                  </a:lnTo>
                  <a:lnTo>
                    <a:pt x="71615" y="13716"/>
                  </a:lnTo>
                </a:path>
                <a:path w="264160" h="262254">
                  <a:moveTo>
                    <a:pt x="71615" y="248386"/>
                  </a:moveTo>
                  <a:lnTo>
                    <a:pt x="77711" y="251434"/>
                  </a:lnTo>
                  <a:lnTo>
                    <a:pt x="85331" y="254482"/>
                  </a:lnTo>
                  <a:lnTo>
                    <a:pt x="92951" y="256006"/>
                  </a:lnTo>
                  <a:lnTo>
                    <a:pt x="99047" y="257530"/>
                  </a:lnTo>
                  <a:lnTo>
                    <a:pt x="106667" y="260578"/>
                  </a:lnTo>
                  <a:lnTo>
                    <a:pt x="114287" y="262102"/>
                  </a:lnTo>
                  <a:lnTo>
                    <a:pt x="149339" y="262102"/>
                  </a:lnTo>
                  <a:lnTo>
                    <a:pt x="156959" y="260578"/>
                  </a:lnTo>
                  <a:lnTo>
                    <a:pt x="164566" y="257530"/>
                  </a:lnTo>
                  <a:lnTo>
                    <a:pt x="170662" y="256006"/>
                  </a:lnTo>
                  <a:lnTo>
                    <a:pt x="178282" y="254482"/>
                  </a:lnTo>
                  <a:lnTo>
                    <a:pt x="184378" y="251434"/>
                  </a:lnTo>
                  <a:lnTo>
                    <a:pt x="191998" y="2483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450981" y="874626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305452" y="8672360"/>
              <a:ext cx="234950" cy="212090"/>
            </a:xfrm>
            <a:custGeom>
              <a:avLst/>
              <a:gdLst/>
              <a:ahLst/>
              <a:cxnLst/>
              <a:rect l="l" t="t" r="r" b="b"/>
              <a:pathLst>
                <a:path w="234950" h="212090">
                  <a:moveTo>
                    <a:pt x="124968" y="71615"/>
                  </a:moveTo>
                  <a:lnTo>
                    <a:pt x="96012" y="71615"/>
                  </a:lnTo>
                </a:path>
                <a:path w="234950" h="212090">
                  <a:moveTo>
                    <a:pt x="96012" y="160007"/>
                  </a:moveTo>
                  <a:lnTo>
                    <a:pt x="124968" y="160007"/>
                  </a:lnTo>
                </a:path>
                <a:path w="234950" h="212090">
                  <a:moveTo>
                    <a:pt x="86868" y="138671"/>
                  </a:moveTo>
                  <a:lnTo>
                    <a:pt x="57912" y="138671"/>
                  </a:lnTo>
                </a:path>
                <a:path w="234950" h="212090">
                  <a:moveTo>
                    <a:pt x="10668" y="138671"/>
                  </a:moveTo>
                  <a:lnTo>
                    <a:pt x="39624" y="138671"/>
                  </a:lnTo>
                </a:path>
                <a:path w="234950" h="212090">
                  <a:moveTo>
                    <a:pt x="10668" y="53327"/>
                  </a:moveTo>
                  <a:lnTo>
                    <a:pt x="39624" y="53327"/>
                  </a:lnTo>
                </a:path>
                <a:path w="234950" h="212090">
                  <a:moveTo>
                    <a:pt x="38100" y="0"/>
                  </a:moveTo>
                  <a:lnTo>
                    <a:pt x="24384" y="12192"/>
                  </a:lnTo>
                </a:path>
                <a:path w="234950" h="212090">
                  <a:moveTo>
                    <a:pt x="13716" y="24384"/>
                  </a:moveTo>
                  <a:lnTo>
                    <a:pt x="9144" y="32004"/>
                  </a:lnTo>
                </a:path>
                <a:path w="234950" h="212090">
                  <a:moveTo>
                    <a:pt x="3048" y="42659"/>
                  </a:moveTo>
                  <a:lnTo>
                    <a:pt x="0" y="45707"/>
                  </a:lnTo>
                </a:path>
                <a:path w="234950" h="212090">
                  <a:moveTo>
                    <a:pt x="234683" y="45707"/>
                  </a:moveTo>
                  <a:lnTo>
                    <a:pt x="233159" y="42659"/>
                  </a:lnTo>
                </a:path>
                <a:path w="234950" h="212090">
                  <a:moveTo>
                    <a:pt x="225539" y="32004"/>
                  </a:moveTo>
                  <a:lnTo>
                    <a:pt x="220967" y="24384"/>
                  </a:lnTo>
                </a:path>
                <a:path w="234950" h="212090">
                  <a:moveTo>
                    <a:pt x="210299" y="12192"/>
                  </a:moveTo>
                  <a:lnTo>
                    <a:pt x="196583" y="0"/>
                  </a:lnTo>
                </a:path>
                <a:path w="234950" h="212090">
                  <a:moveTo>
                    <a:pt x="0" y="167627"/>
                  </a:moveTo>
                  <a:lnTo>
                    <a:pt x="3048" y="170675"/>
                  </a:lnTo>
                </a:path>
                <a:path w="234950" h="212090">
                  <a:moveTo>
                    <a:pt x="9144" y="182867"/>
                  </a:moveTo>
                  <a:lnTo>
                    <a:pt x="13716" y="190487"/>
                  </a:lnTo>
                </a:path>
                <a:path w="234950" h="212090">
                  <a:moveTo>
                    <a:pt x="24384" y="201142"/>
                  </a:moveTo>
                  <a:lnTo>
                    <a:pt x="39624" y="211810"/>
                  </a:lnTo>
                </a:path>
                <a:path w="234950" h="212090">
                  <a:moveTo>
                    <a:pt x="233159" y="170675"/>
                  </a:moveTo>
                  <a:lnTo>
                    <a:pt x="234683" y="167627"/>
                  </a:lnTo>
                </a:path>
                <a:path w="234950" h="212090">
                  <a:moveTo>
                    <a:pt x="220967" y="190487"/>
                  </a:moveTo>
                  <a:lnTo>
                    <a:pt x="225539" y="182867"/>
                  </a:lnTo>
                </a:path>
                <a:path w="234950" h="212090">
                  <a:moveTo>
                    <a:pt x="196583" y="211810"/>
                  </a:moveTo>
                  <a:lnTo>
                    <a:pt x="210299" y="201142"/>
                  </a:lnTo>
                </a:path>
                <a:path w="234950" h="212090">
                  <a:moveTo>
                    <a:pt x="222491" y="89903"/>
                  </a:moveTo>
                  <a:lnTo>
                    <a:pt x="222491" y="91427"/>
                  </a:lnTo>
                </a:path>
                <a:path w="234950" h="212090">
                  <a:moveTo>
                    <a:pt x="175247" y="79235"/>
                  </a:moveTo>
                  <a:lnTo>
                    <a:pt x="196583" y="79235"/>
                  </a:lnTo>
                </a:path>
                <a:path w="234950" h="212090">
                  <a:moveTo>
                    <a:pt x="204203" y="79235"/>
                  </a:moveTo>
                  <a:lnTo>
                    <a:pt x="228587" y="792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 descr=""/>
          <p:cNvSpPr txBox="1"/>
          <p:nvPr/>
        </p:nvSpPr>
        <p:spPr>
          <a:xfrm>
            <a:off x="5391480" y="8573641"/>
            <a:ext cx="2159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-20" b="1">
                <a:latin typeface="Arial Rounded MT Bold"/>
                <a:cs typeface="Arial Rounded MT Bold"/>
              </a:rPr>
              <a:t>2715</a:t>
            </a:r>
            <a:endParaRPr sz="600">
              <a:latin typeface="Arial Rounded MT Bold"/>
              <a:cs typeface="Arial Rounded MT Bold"/>
            </a:endParaRPr>
          </a:p>
        </p:txBody>
      </p:sp>
      <p:grpSp>
        <p:nvGrpSpPr>
          <p:cNvPr id="81" name="object 81" descr=""/>
          <p:cNvGrpSpPr/>
          <p:nvPr/>
        </p:nvGrpSpPr>
        <p:grpSpPr>
          <a:xfrm>
            <a:off x="6116523" y="7589901"/>
            <a:ext cx="492759" cy="426720"/>
            <a:chOff x="6116523" y="7589901"/>
            <a:chExt cx="492759" cy="426720"/>
          </a:xfrm>
        </p:grpSpPr>
        <p:sp>
          <p:nvSpPr>
            <p:cNvPr id="82" name="object 82" descr=""/>
            <p:cNvSpPr/>
            <p:nvPr/>
          </p:nvSpPr>
          <p:spPr>
            <a:xfrm>
              <a:off x="6121920" y="7680312"/>
              <a:ext cx="27940" cy="227329"/>
            </a:xfrm>
            <a:custGeom>
              <a:avLst/>
              <a:gdLst/>
              <a:ahLst/>
              <a:cxnLst/>
              <a:rect l="l" t="t" r="r" b="b"/>
              <a:pathLst>
                <a:path w="27939" h="227329">
                  <a:moveTo>
                    <a:pt x="27419" y="170675"/>
                  </a:moveTo>
                  <a:lnTo>
                    <a:pt x="21323" y="170675"/>
                  </a:lnTo>
                  <a:lnTo>
                    <a:pt x="12179" y="175247"/>
                  </a:lnTo>
                  <a:lnTo>
                    <a:pt x="10655" y="176771"/>
                  </a:lnTo>
                  <a:lnTo>
                    <a:pt x="4559" y="182867"/>
                  </a:lnTo>
                  <a:lnTo>
                    <a:pt x="3035" y="185915"/>
                  </a:lnTo>
                  <a:lnTo>
                    <a:pt x="3035" y="187439"/>
                  </a:lnTo>
                  <a:lnTo>
                    <a:pt x="1511" y="190487"/>
                  </a:lnTo>
                  <a:lnTo>
                    <a:pt x="0" y="195059"/>
                  </a:lnTo>
                  <a:lnTo>
                    <a:pt x="0" y="201155"/>
                  </a:lnTo>
                  <a:lnTo>
                    <a:pt x="1511" y="205727"/>
                  </a:lnTo>
                  <a:lnTo>
                    <a:pt x="3035" y="208775"/>
                  </a:lnTo>
                  <a:lnTo>
                    <a:pt x="3035" y="211823"/>
                  </a:lnTo>
                  <a:lnTo>
                    <a:pt x="12179" y="220967"/>
                  </a:lnTo>
                  <a:lnTo>
                    <a:pt x="15227" y="222491"/>
                  </a:lnTo>
                  <a:lnTo>
                    <a:pt x="24371" y="227063"/>
                  </a:lnTo>
                  <a:lnTo>
                    <a:pt x="27419" y="227063"/>
                  </a:lnTo>
                </a:path>
                <a:path w="27939" h="227329">
                  <a:moveTo>
                    <a:pt x="27419" y="112776"/>
                  </a:moveTo>
                  <a:lnTo>
                    <a:pt x="24371" y="114300"/>
                  </a:lnTo>
                  <a:lnTo>
                    <a:pt x="21323" y="114300"/>
                  </a:lnTo>
                  <a:lnTo>
                    <a:pt x="12179" y="118872"/>
                  </a:lnTo>
                  <a:lnTo>
                    <a:pt x="7607" y="123431"/>
                  </a:lnTo>
                  <a:lnTo>
                    <a:pt x="4559" y="124955"/>
                  </a:lnTo>
                  <a:lnTo>
                    <a:pt x="3035" y="128003"/>
                  </a:lnTo>
                  <a:lnTo>
                    <a:pt x="3035" y="131051"/>
                  </a:lnTo>
                  <a:lnTo>
                    <a:pt x="0" y="137147"/>
                  </a:lnTo>
                  <a:lnTo>
                    <a:pt x="0" y="144767"/>
                  </a:lnTo>
                  <a:lnTo>
                    <a:pt x="1511" y="147815"/>
                  </a:lnTo>
                  <a:lnTo>
                    <a:pt x="3035" y="152387"/>
                  </a:lnTo>
                  <a:lnTo>
                    <a:pt x="3035" y="155435"/>
                  </a:lnTo>
                  <a:lnTo>
                    <a:pt x="6083" y="156959"/>
                  </a:lnTo>
                  <a:lnTo>
                    <a:pt x="7607" y="160007"/>
                  </a:lnTo>
                  <a:lnTo>
                    <a:pt x="12179" y="164579"/>
                  </a:lnTo>
                  <a:lnTo>
                    <a:pt x="18275" y="167627"/>
                  </a:lnTo>
                  <a:lnTo>
                    <a:pt x="21323" y="169151"/>
                  </a:lnTo>
                  <a:lnTo>
                    <a:pt x="27419" y="169151"/>
                  </a:lnTo>
                </a:path>
                <a:path w="27939" h="227329">
                  <a:moveTo>
                    <a:pt x="27419" y="0"/>
                  </a:moveTo>
                  <a:lnTo>
                    <a:pt x="21323" y="0"/>
                  </a:lnTo>
                  <a:lnTo>
                    <a:pt x="12179" y="4572"/>
                  </a:lnTo>
                  <a:lnTo>
                    <a:pt x="7607" y="9144"/>
                  </a:lnTo>
                  <a:lnTo>
                    <a:pt x="4559" y="10668"/>
                  </a:lnTo>
                  <a:lnTo>
                    <a:pt x="3035" y="13716"/>
                  </a:lnTo>
                  <a:lnTo>
                    <a:pt x="3035" y="16764"/>
                  </a:lnTo>
                  <a:lnTo>
                    <a:pt x="1511" y="21336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3035" y="38100"/>
                  </a:lnTo>
                  <a:lnTo>
                    <a:pt x="3035" y="41148"/>
                  </a:lnTo>
                  <a:lnTo>
                    <a:pt x="6083" y="42672"/>
                  </a:lnTo>
                  <a:lnTo>
                    <a:pt x="7607" y="45720"/>
                  </a:lnTo>
                  <a:lnTo>
                    <a:pt x="15227" y="53340"/>
                  </a:lnTo>
                  <a:lnTo>
                    <a:pt x="18275" y="53340"/>
                  </a:lnTo>
                  <a:lnTo>
                    <a:pt x="24371" y="56388"/>
                  </a:lnTo>
                  <a:lnTo>
                    <a:pt x="27419" y="56388"/>
                  </a:lnTo>
                </a:path>
                <a:path w="27939" h="227329">
                  <a:moveTo>
                    <a:pt x="27419" y="56388"/>
                  </a:moveTo>
                  <a:lnTo>
                    <a:pt x="21323" y="56388"/>
                  </a:lnTo>
                  <a:lnTo>
                    <a:pt x="15227" y="59436"/>
                  </a:lnTo>
                  <a:lnTo>
                    <a:pt x="12179" y="60960"/>
                  </a:lnTo>
                  <a:lnTo>
                    <a:pt x="10655" y="64008"/>
                  </a:lnTo>
                  <a:lnTo>
                    <a:pt x="7607" y="65532"/>
                  </a:lnTo>
                  <a:lnTo>
                    <a:pt x="4559" y="68580"/>
                  </a:lnTo>
                  <a:lnTo>
                    <a:pt x="3035" y="71628"/>
                  </a:lnTo>
                  <a:lnTo>
                    <a:pt x="3035" y="74676"/>
                  </a:lnTo>
                  <a:lnTo>
                    <a:pt x="0" y="80772"/>
                  </a:lnTo>
                  <a:lnTo>
                    <a:pt x="0" y="88392"/>
                  </a:lnTo>
                  <a:lnTo>
                    <a:pt x="1511" y="91440"/>
                  </a:lnTo>
                  <a:lnTo>
                    <a:pt x="3035" y="96012"/>
                  </a:lnTo>
                  <a:lnTo>
                    <a:pt x="3035" y="97536"/>
                  </a:lnTo>
                  <a:lnTo>
                    <a:pt x="6083" y="100584"/>
                  </a:lnTo>
                  <a:lnTo>
                    <a:pt x="7607" y="103632"/>
                  </a:lnTo>
                  <a:lnTo>
                    <a:pt x="12179" y="108204"/>
                  </a:lnTo>
                  <a:lnTo>
                    <a:pt x="18275" y="111252"/>
                  </a:lnTo>
                  <a:lnTo>
                    <a:pt x="21323" y="112776"/>
                  </a:lnTo>
                  <a:lnTo>
                    <a:pt x="27419" y="112776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6150863" y="7594981"/>
              <a:ext cx="0" cy="398145"/>
            </a:xfrm>
            <a:custGeom>
              <a:avLst/>
              <a:gdLst/>
              <a:ahLst/>
              <a:cxnLst/>
              <a:rect l="l" t="t" r="r" b="b"/>
              <a:pathLst>
                <a:path w="0" h="398145">
                  <a:moveTo>
                    <a:pt x="0" y="89903"/>
                  </a:moveTo>
                  <a:lnTo>
                    <a:pt x="0" y="0"/>
                  </a:lnTo>
                </a:path>
                <a:path w="0" h="398145">
                  <a:moveTo>
                    <a:pt x="0" y="397725"/>
                  </a:moveTo>
                  <a:lnTo>
                    <a:pt x="0" y="307822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6376403" y="7805267"/>
              <a:ext cx="50800" cy="17145"/>
            </a:xfrm>
            <a:custGeom>
              <a:avLst/>
              <a:gdLst/>
              <a:ahLst/>
              <a:cxnLst/>
              <a:rect l="l" t="t" r="r" b="b"/>
              <a:pathLst>
                <a:path w="50800" h="17145">
                  <a:moveTo>
                    <a:pt x="13716" y="0"/>
                  </a:moveTo>
                  <a:lnTo>
                    <a:pt x="10668" y="0"/>
                  </a:lnTo>
                  <a:lnTo>
                    <a:pt x="9144" y="1524"/>
                  </a:lnTo>
                  <a:lnTo>
                    <a:pt x="6096" y="1524"/>
                  </a:lnTo>
                  <a:lnTo>
                    <a:pt x="3048" y="4572"/>
                  </a:lnTo>
                  <a:lnTo>
                    <a:pt x="1524" y="6096"/>
                  </a:lnTo>
                  <a:lnTo>
                    <a:pt x="0" y="7620"/>
                  </a:lnTo>
                </a:path>
                <a:path w="50800" h="17145">
                  <a:moveTo>
                    <a:pt x="13716" y="0"/>
                  </a:moveTo>
                  <a:lnTo>
                    <a:pt x="16764" y="0"/>
                  </a:lnTo>
                  <a:lnTo>
                    <a:pt x="18288" y="1524"/>
                  </a:lnTo>
                  <a:lnTo>
                    <a:pt x="19812" y="1524"/>
                  </a:lnTo>
                  <a:lnTo>
                    <a:pt x="21336" y="3048"/>
                  </a:lnTo>
                  <a:lnTo>
                    <a:pt x="21336" y="4572"/>
                  </a:lnTo>
                  <a:lnTo>
                    <a:pt x="22860" y="4572"/>
                  </a:lnTo>
                  <a:lnTo>
                    <a:pt x="24384" y="6096"/>
                  </a:lnTo>
                  <a:lnTo>
                    <a:pt x="25908" y="7620"/>
                  </a:lnTo>
                </a:path>
                <a:path w="50800" h="17145">
                  <a:moveTo>
                    <a:pt x="39624" y="15240"/>
                  </a:moveTo>
                  <a:lnTo>
                    <a:pt x="38100" y="16764"/>
                  </a:lnTo>
                </a:path>
                <a:path w="50800" h="17145">
                  <a:moveTo>
                    <a:pt x="38100" y="15240"/>
                  </a:moveTo>
                  <a:lnTo>
                    <a:pt x="36576" y="15240"/>
                  </a:lnTo>
                  <a:lnTo>
                    <a:pt x="35052" y="13716"/>
                  </a:lnTo>
                  <a:lnTo>
                    <a:pt x="33528" y="13716"/>
                  </a:lnTo>
                  <a:lnTo>
                    <a:pt x="33528" y="12192"/>
                  </a:lnTo>
                  <a:lnTo>
                    <a:pt x="30480" y="12192"/>
                  </a:lnTo>
                  <a:lnTo>
                    <a:pt x="28956" y="10668"/>
                  </a:lnTo>
                  <a:lnTo>
                    <a:pt x="28956" y="9144"/>
                  </a:lnTo>
                  <a:lnTo>
                    <a:pt x="27432" y="9144"/>
                  </a:lnTo>
                  <a:lnTo>
                    <a:pt x="25908" y="7620"/>
                  </a:lnTo>
                </a:path>
                <a:path w="50800" h="17145">
                  <a:moveTo>
                    <a:pt x="39624" y="15240"/>
                  </a:moveTo>
                  <a:lnTo>
                    <a:pt x="39624" y="16764"/>
                  </a:lnTo>
                </a:path>
                <a:path w="50800" h="17145">
                  <a:moveTo>
                    <a:pt x="39624" y="15240"/>
                  </a:moveTo>
                  <a:lnTo>
                    <a:pt x="41148" y="15240"/>
                  </a:lnTo>
                  <a:lnTo>
                    <a:pt x="41148" y="13716"/>
                  </a:lnTo>
                  <a:lnTo>
                    <a:pt x="42672" y="13716"/>
                  </a:lnTo>
                  <a:lnTo>
                    <a:pt x="44196" y="12192"/>
                  </a:lnTo>
                  <a:lnTo>
                    <a:pt x="47244" y="12192"/>
                  </a:lnTo>
                  <a:lnTo>
                    <a:pt x="47244" y="10668"/>
                  </a:lnTo>
                  <a:lnTo>
                    <a:pt x="48768" y="9144"/>
                  </a:lnTo>
                  <a:lnTo>
                    <a:pt x="50292" y="9144"/>
                  </a:lnTo>
                  <a:lnTo>
                    <a:pt x="50292" y="7620"/>
                  </a:lnTo>
                </a:path>
              </a:pathLst>
            </a:custGeom>
            <a:ln w="6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6376403" y="7983562"/>
              <a:ext cx="227329" cy="27940"/>
            </a:xfrm>
            <a:custGeom>
              <a:avLst/>
              <a:gdLst/>
              <a:ahLst/>
              <a:cxnLst/>
              <a:rect l="l" t="t" r="r" b="b"/>
              <a:pathLst>
                <a:path w="227329" h="27940">
                  <a:moveTo>
                    <a:pt x="170675" y="27432"/>
                  </a:moveTo>
                  <a:lnTo>
                    <a:pt x="169151" y="24384"/>
                  </a:lnTo>
                  <a:lnTo>
                    <a:pt x="169151" y="21336"/>
                  </a:lnTo>
                  <a:lnTo>
                    <a:pt x="163055" y="9144"/>
                  </a:lnTo>
                  <a:lnTo>
                    <a:pt x="161531" y="7620"/>
                  </a:lnTo>
                  <a:lnTo>
                    <a:pt x="156959" y="4572"/>
                  </a:lnTo>
                  <a:lnTo>
                    <a:pt x="153911" y="3048"/>
                  </a:lnTo>
                  <a:lnTo>
                    <a:pt x="152387" y="1524"/>
                  </a:lnTo>
                  <a:lnTo>
                    <a:pt x="147815" y="1524"/>
                  </a:lnTo>
                  <a:lnTo>
                    <a:pt x="144767" y="0"/>
                  </a:lnTo>
                  <a:lnTo>
                    <a:pt x="138671" y="0"/>
                  </a:lnTo>
                  <a:lnTo>
                    <a:pt x="135623" y="1524"/>
                  </a:lnTo>
                  <a:lnTo>
                    <a:pt x="132575" y="1524"/>
                  </a:lnTo>
                  <a:lnTo>
                    <a:pt x="129527" y="3048"/>
                  </a:lnTo>
                  <a:lnTo>
                    <a:pt x="124955" y="4572"/>
                  </a:lnTo>
                  <a:lnTo>
                    <a:pt x="123431" y="7620"/>
                  </a:lnTo>
                  <a:lnTo>
                    <a:pt x="118859" y="12192"/>
                  </a:lnTo>
                  <a:lnTo>
                    <a:pt x="114287" y="21336"/>
                  </a:lnTo>
                  <a:lnTo>
                    <a:pt x="114287" y="27432"/>
                  </a:lnTo>
                  <a:lnTo>
                    <a:pt x="114287" y="24384"/>
                  </a:lnTo>
                  <a:lnTo>
                    <a:pt x="111239" y="18288"/>
                  </a:lnTo>
                  <a:lnTo>
                    <a:pt x="111239" y="15240"/>
                  </a:lnTo>
                  <a:lnTo>
                    <a:pt x="108191" y="12192"/>
                  </a:lnTo>
                  <a:lnTo>
                    <a:pt x="106667" y="9144"/>
                  </a:lnTo>
                  <a:lnTo>
                    <a:pt x="103619" y="7620"/>
                  </a:lnTo>
                  <a:lnTo>
                    <a:pt x="99047" y="3048"/>
                  </a:lnTo>
                  <a:lnTo>
                    <a:pt x="95999" y="1524"/>
                  </a:lnTo>
                  <a:lnTo>
                    <a:pt x="92951" y="1524"/>
                  </a:lnTo>
                  <a:lnTo>
                    <a:pt x="89903" y="0"/>
                  </a:lnTo>
                  <a:lnTo>
                    <a:pt x="82283" y="0"/>
                  </a:lnTo>
                  <a:lnTo>
                    <a:pt x="79235" y="1524"/>
                  </a:lnTo>
                  <a:lnTo>
                    <a:pt x="74663" y="1524"/>
                  </a:lnTo>
                  <a:lnTo>
                    <a:pt x="71615" y="3048"/>
                  </a:lnTo>
                  <a:lnTo>
                    <a:pt x="67043" y="7620"/>
                  </a:lnTo>
                  <a:lnTo>
                    <a:pt x="63995" y="9144"/>
                  </a:lnTo>
                  <a:lnTo>
                    <a:pt x="56375" y="24384"/>
                  </a:lnTo>
                  <a:lnTo>
                    <a:pt x="56375" y="27432"/>
                  </a:lnTo>
                </a:path>
                <a:path w="227329" h="27940">
                  <a:moveTo>
                    <a:pt x="227050" y="27432"/>
                  </a:moveTo>
                  <a:lnTo>
                    <a:pt x="227050" y="24384"/>
                  </a:lnTo>
                  <a:lnTo>
                    <a:pt x="225526" y="21336"/>
                  </a:lnTo>
                  <a:lnTo>
                    <a:pt x="225526" y="18288"/>
                  </a:lnTo>
                  <a:lnTo>
                    <a:pt x="222478" y="12192"/>
                  </a:lnTo>
                  <a:lnTo>
                    <a:pt x="214858" y="4572"/>
                  </a:lnTo>
                  <a:lnTo>
                    <a:pt x="208762" y="1524"/>
                  </a:lnTo>
                  <a:lnTo>
                    <a:pt x="205714" y="1524"/>
                  </a:lnTo>
                  <a:lnTo>
                    <a:pt x="202666" y="0"/>
                  </a:lnTo>
                  <a:lnTo>
                    <a:pt x="195059" y="0"/>
                  </a:lnTo>
                  <a:lnTo>
                    <a:pt x="192011" y="1524"/>
                  </a:lnTo>
                  <a:lnTo>
                    <a:pt x="188963" y="1524"/>
                  </a:lnTo>
                  <a:lnTo>
                    <a:pt x="185915" y="3048"/>
                  </a:lnTo>
                  <a:lnTo>
                    <a:pt x="182867" y="4572"/>
                  </a:lnTo>
                  <a:lnTo>
                    <a:pt x="175247" y="12192"/>
                  </a:lnTo>
                  <a:lnTo>
                    <a:pt x="172199" y="18288"/>
                  </a:lnTo>
                  <a:lnTo>
                    <a:pt x="172199" y="27432"/>
                  </a:lnTo>
                </a:path>
                <a:path w="227329" h="27940">
                  <a:moveTo>
                    <a:pt x="56375" y="27432"/>
                  </a:moveTo>
                  <a:lnTo>
                    <a:pt x="56375" y="21336"/>
                  </a:lnTo>
                  <a:lnTo>
                    <a:pt x="50292" y="9144"/>
                  </a:lnTo>
                  <a:lnTo>
                    <a:pt x="47244" y="7620"/>
                  </a:lnTo>
                  <a:lnTo>
                    <a:pt x="42672" y="3048"/>
                  </a:lnTo>
                  <a:lnTo>
                    <a:pt x="39624" y="1524"/>
                  </a:lnTo>
                  <a:lnTo>
                    <a:pt x="35052" y="1524"/>
                  </a:lnTo>
                  <a:lnTo>
                    <a:pt x="32004" y="0"/>
                  </a:lnTo>
                  <a:lnTo>
                    <a:pt x="24384" y="0"/>
                  </a:lnTo>
                  <a:lnTo>
                    <a:pt x="21336" y="1524"/>
                  </a:lnTo>
                  <a:lnTo>
                    <a:pt x="18288" y="1524"/>
                  </a:lnTo>
                  <a:lnTo>
                    <a:pt x="15240" y="3048"/>
                  </a:lnTo>
                  <a:lnTo>
                    <a:pt x="10668" y="7620"/>
                  </a:lnTo>
                  <a:lnTo>
                    <a:pt x="7620" y="9144"/>
                  </a:lnTo>
                  <a:lnTo>
                    <a:pt x="6096" y="12192"/>
                  </a:lnTo>
                  <a:lnTo>
                    <a:pt x="3048" y="15240"/>
                  </a:lnTo>
                  <a:lnTo>
                    <a:pt x="3048" y="18288"/>
                  </a:lnTo>
                  <a:lnTo>
                    <a:pt x="1524" y="21336"/>
                  </a:lnTo>
                  <a:lnTo>
                    <a:pt x="1524" y="24384"/>
                  </a:lnTo>
                  <a:lnTo>
                    <a:pt x="0" y="27432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 descr=""/>
          <p:cNvSpPr txBox="1"/>
          <p:nvPr/>
        </p:nvSpPr>
        <p:spPr>
          <a:xfrm>
            <a:off x="6292076" y="7694186"/>
            <a:ext cx="77470" cy="1619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30" b="1">
                <a:latin typeface="Arial Rounded MT Bold"/>
                <a:cs typeface="Arial Rounded MT Bold"/>
              </a:rPr>
              <a:t>M</a:t>
            </a:r>
            <a:endParaRPr sz="450">
              <a:latin typeface="Arial Rounded MT Bold"/>
              <a:cs typeface="Arial Rounded MT Bold"/>
            </a:endParaRPr>
          </a:p>
          <a:p>
            <a:pPr marL="22860">
              <a:lnSpc>
                <a:spcPct val="100000"/>
              </a:lnSpc>
              <a:spcBef>
                <a:spcPts val="15"/>
              </a:spcBef>
            </a:pPr>
            <a:r>
              <a:rPr dirty="0" sz="400" spc="10" b="1">
                <a:latin typeface="Arial Rounded MT Bold"/>
                <a:cs typeface="Arial Rounded MT Bold"/>
              </a:rPr>
              <a:t>1</a:t>
            </a:r>
            <a:endParaRPr sz="400">
              <a:latin typeface="Arial Rounded MT Bold"/>
              <a:cs typeface="Arial Rounded MT Bold"/>
            </a:endParaRPr>
          </a:p>
        </p:txBody>
      </p:sp>
      <p:grpSp>
        <p:nvGrpSpPr>
          <p:cNvPr id="87" name="object 87" descr=""/>
          <p:cNvGrpSpPr/>
          <p:nvPr/>
        </p:nvGrpSpPr>
        <p:grpSpPr>
          <a:xfrm>
            <a:off x="5875616" y="7058062"/>
            <a:ext cx="610235" cy="1363345"/>
            <a:chOff x="5875616" y="7058062"/>
            <a:chExt cx="610235" cy="1363345"/>
          </a:xfrm>
        </p:grpSpPr>
        <p:sp>
          <p:nvSpPr>
            <p:cNvPr id="88" name="object 88" descr=""/>
            <p:cNvSpPr/>
            <p:nvPr/>
          </p:nvSpPr>
          <p:spPr>
            <a:xfrm>
              <a:off x="6121920" y="7197242"/>
              <a:ext cx="358140" cy="216535"/>
            </a:xfrm>
            <a:custGeom>
              <a:avLst/>
              <a:gdLst/>
              <a:ahLst/>
              <a:cxnLst/>
              <a:rect l="l" t="t" r="r" b="b"/>
              <a:pathLst>
                <a:path w="358139" h="216534">
                  <a:moveTo>
                    <a:pt x="339813" y="0"/>
                  </a:moveTo>
                  <a:lnTo>
                    <a:pt x="345909" y="0"/>
                  </a:lnTo>
                  <a:lnTo>
                    <a:pt x="347433" y="1524"/>
                  </a:lnTo>
                  <a:lnTo>
                    <a:pt x="350481" y="3048"/>
                  </a:lnTo>
                  <a:lnTo>
                    <a:pt x="352005" y="4572"/>
                  </a:lnTo>
                  <a:lnTo>
                    <a:pt x="355053" y="6096"/>
                  </a:lnTo>
                  <a:lnTo>
                    <a:pt x="356577" y="9144"/>
                  </a:lnTo>
                  <a:lnTo>
                    <a:pt x="358101" y="10668"/>
                  </a:lnTo>
                  <a:lnTo>
                    <a:pt x="358101" y="24384"/>
                  </a:lnTo>
                  <a:lnTo>
                    <a:pt x="356577" y="27432"/>
                  </a:lnTo>
                  <a:lnTo>
                    <a:pt x="352005" y="32004"/>
                  </a:lnTo>
                  <a:lnTo>
                    <a:pt x="350481" y="32004"/>
                  </a:lnTo>
                  <a:lnTo>
                    <a:pt x="347433" y="35052"/>
                  </a:lnTo>
                  <a:lnTo>
                    <a:pt x="345909" y="36576"/>
                  </a:lnTo>
                  <a:lnTo>
                    <a:pt x="335241" y="36576"/>
                  </a:lnTo>
                  <a:lnTo>
                    <a:pt x="332193" y="35052"/>
                  </a:lnTo>
                  <a:lnTo>
                    <a:pt x="329145" y="32004"/>
                  </a:lnTo>
                  <a:lnTo>
                    <a:pt x="327621" y="32004"/>
                  </a:lnTo>
                  <a:lnTo>
                    <a:pt x="326097" y="28956"/>
                  </a:lnTo>
                  <a:lnTo>
                    <a:pt x="324573" y="27432"/>
                  </a:lnTo>
                  <a:lnTo>
                    <a:pt x="323049" y="25908"/>
                  </a:lnTo>
                  <a:lnTo>
                    <a:pt x="321525" y="21336"/>
                  </a:lnTo>
                  <a:lnTo>
                    <a:pt x="321525" y="13716"/>
                  </a:lnTo>
                  <a:lnTo>
                    <a:pt x="323049" y="10668"/>
                  </a:lnTo>
                  <a:lnTo>
                    <a:pt x="324573" y="9144"/>
                  </a:lnTo>
                  <a:lnTo>
                    <a:pt x="326097" y="7620"/>
                  </a:lnTo>
                  <a:lnTo>
                    <a:pt x="327621" y="4572"/>
                  </a:lnTo>
                  <a:lnTo>
                    <a:pt x="329145" y="3048"/>
                  </a:lnTo>
                  <a:lnTo>
                    <a:pt x="332193" y="1524"/>
                  </a:lnTo>
                  <a:lnTo>
                    <a:pt x="333717" y="0"/>
                  </a:lnTo>
                  <a:lnTo>
                    <a:pt x="339813" y="0"/>
                  </a:lnTo>
                </a:path>
                <a:path w="358139" h="216534">
                  <a:moveTo>
                    <a:pt x="27419" y="160007"/>
                  </a:moveTo>
                  <a:lnTo>
                    <a:pt x="24371" y="160007"/>
                  </a:lnTo>
                  <a:lnTo>
                    <a:pt x="21323" y="161531"/>
                  </a:lnTo>
                  <a:lnTo>
                    <a:pt x="18275" y="163055"/>
                  </a:lnTo>
                  <a:lnTo>
                    <a:pt x="15227" y="163055"/>
                  </a:lnTo>
                  <a:lnTo>
                    <a:pt x="7607" y="170675"/>
                  </a:lnTo>
                  <a:lnTo>
                    <a:pt x="4559" y="172199"/>
                  </a:lnTo>
                  <a:lnTo>
                    <a:pt x="3035" y="175247"/>
                  </a:lnTo>
                  <a:lnTo>
                    <a:pt x="3035" y="178295"/>
                  </a:lnTo>
                  <a:lnTo>
                    <a:pt x="0" y="184391"/>
                  </a:lnTo>
                  <a:lnTo>
                    <a:pt x="0" y="192011"/>
                  </a:lnTo>
                  <a:lnTo>
                    <a:pt x="1511" y="195059"/>
                  </a:lnTo>
                  <a:lnTo>
                    <a:pt x="3035" y="199631"/>
                  </a:lnTo>
                  <a:lnTo>
                    <a:pt x="3035" y="202679"/>
                  </a:lnTo>
                  <a:lnTo>
                    <a:pt x="6083" y="204203"/>
                  </a:lnTo>
                  <a:lnTo>
                    <a:pt x="7607" y="207251"/>
                  </a:lnTo>
                  <a:lnTo>
                    <a:pt x="12179" y="211823"/>
                  </a:lnTo>
                  <a:lnTo>
                    <a:pt x="15227" y="213347"/>
                  </a:lnTo>
                  <a:lnTo>
                    <a:pt x="18275" y="214871"/>
                  </a:lnTo>
                  <a:lnTo>
                    <a:pt x="21323" y="216395"/>
                  </a:lnTo>
                  <a:lnTo>
                    <a:pt x="27419" y="216395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150864" y="7466977"/>
              <a:ext cx="0" cy="90170"/>
            </a:xfrm>
            <a:custGeom>
              <a:avLst/>
              <a:gdLst/>
              <a:ahLst/>
              <a:cxnLst/>
              <a:rect l="l" t="t" r="r" b="b"/>
              <a:pathLst>
                <a:path w="0" h="90170">
                  <a:moveTo>
                    <a:pt x="0" y="89903"/>
                  </a:moveTo>
                  <a:lnTo>
                    <a:pt x="0" y="0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121920" y="7244486"/>
              <a:ext cx="27940" cy="227329"/>
            </a:xfrm>
            <a:custGeom>
              <a:avLst/>
              <a:gdLst/>
              <a:ahLst/>
              <a:cxnLst/>
              <a:rect l="l" t="t" r="r" b="b"/>
              <a:pathLst>
                <a:path w="27939" h="227329">
                  <a:moveTo>
                    <a:pt x="27419" y="169151"/>
                  </a:moveTo>
                  <a:lnTo>
                    <a:pt x="24371" y="170675"/>
                  </a:lnTo>
                  <a:lnTo>
                    <a:pt x="21323" y="170675"/>
                  </a:lnTo>
                  <a:lnTo>
                    <a:pt x="15227" y="173723"/>
                  </a:lnTo>
                  <a:lnTo>
                    <a:pt x="12179" y="175247"/>
                  </a:lnTo>
                  <a:lnTo>
                    <a:pt x="3035" y="184391"/>
                  </a:lnTo>
                  <a:lnTo>
                    <a:pt x="3035" y="187439"/>
                  </a:lnTo>
                  <a:lnTo>
                    <a:pt x="1511" y="190487"/>
                  </a:lnTo>
                  <a:lnTo>
                    <a:pt x="0" y="195059"/>
                  </a:lnTo>
                  <a:lnTo>
                    <a:pt x="0" y="201155"/>
                  </a:lnTo>
                  <a:lnTo>
                    <a:pt x="1511" y="205727"/>
                  </a:lnTo>
                  <a:lnTo>
                    <a:pt x="3035" y="208775"/>
                  </a:lnTo>
                  <a:lnTo>
                    <a:pt x="3035" y="211823"/>
                  </a:lnTo>
                  <a:lnTo>
                    <a:pt x="10655" y="219443"/>
                  </a:lnTo>
                  <a:lnTo>
                    <a:pt x="12179" y="220967"/>
                  </a:lnTo>
                  <a:lnTo>
                    <a:pt x="24371" y="227063"/>
                  </a:lnTo>
                  <a:lnTo>
                    <a:pt x="27419" y="227063"/>
                  </a:lnTo>
                </a:path>
                <a:path w="27939" h="227329">
                  <a:moveTo>
                    <a:pt x="27419" y="0"/>
                  </a:moveTo>
                  <a:lnTo>
                    <a:pt x="21323" y="0"/>
                  </a:lnTo>
                  <a:lnTo>
                    <a:pt x="12179" y="4572"/>
                  </a:lnTo>
                  <a:lnTo>
                    <a:pt x="10655" y="6096"/>
                  </a:lnTo>
                  <a:lnTo>
                    <a:pt x="3035" y="13716"/>
                  </a:lnTo>
                  <a:lnTo>
                    <a:pt x="3035" y="16764"/>
                  </a:lnTo>
                  <a:lnTo>
                    <a:pt x="1511" y="21336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3035" y="38100"/>
                  </a:lnTo>
                  <a:lnTo>
                    <a:pt x="3035" y="41148"/>
                  </a:lnTo>
                  <a:lnTo>
                    <a:pt x="10655" y="48768"/>
                  </a:lnTo>
                  <a:lnTo>
                    <a:pt x="12179" y="50292"/>
                  </a:lnTo>
                  <a:lnTo>
                    <a:pt x="15227" y="53340"/>
                  </a:lnTo>
                  <a:lnTo>
                    <a:pt x="18275" y="53340"/>
                  </a:lnTo>
                  <a:lnTo>
                    <a:pt x="24371" y="56388"/>
                  </a:lnTo>
                  <a:lnTo>
                    <a:pt x="27419" y="56388"/>
                  </a:lnTo>
                  <a:lnTo>
                    <a:pt x="21323" y="56388"/>
                  </a:lnTo>
                  <a:lnTo>
                    <a:pt x="18275" y="57912"/>
                  </a:lnTo>
                  <a:lnTo>
                    <a:pt x="15227" y="59436"/>
                  </a:lnTo>
                  <a:lnTo>
                    <a:pt x="12179" y="60960"/>
                  </a:lnTo>
                  <a:lnTo>
                    <a:pt x="10655" y="64008"/>
                  </a:lnTo>
                  <a:lnTo>
                    <a:pt x="7607" y="65532"/>
                  </a:lnTo>
                  <a:lnTo>
                    <a:pt x="4559" y="68580"/>
                  </a:lnTo>
                  <a:lnTo>
                    <a:pt x="3035" y="71628"/>
                  </a:lnTo>
                  <a:lnTo>
                    <a:pt x="3035" y="74676"/>
                  </a:lnTo>
                  <a:lnTo>
                    <a:pt x="0" y="80772"/>
                  </a:lnTo>
                  <a:lnTo>
                    <a:pt x="0" y="88392"/>
                  </a:lnTo>
                  <a:lnTo>
                    <a:pt x="3035" y="94488"/>
                  </a:lnTo>
                  <a:lnTo>
                    <a:pt x="3035" y="97536"/>
                  </a:lnTo>
                  <a:lnTo>
                    <a:pt x="10655" y="105143"/>
                  </a:lnTo>
                  <a:lnTo>
                    <a:pt x="12179" y="108191"/>
                  </a:lnTo>
                  <a:lnTo>
                    <a:pt x="15227" y="109715"/>
                  </a:lnTo>
                  <a:lnTo>
                    <a:pt x="18275" y="109715"/>
                  </a:lnTo>
                  <a:lnTo>
                    <a:pt x="21323" y="111239"/>
                  </a:lnTo>
                  <a:lnTo>
                    <a:pt x="24371" y="112763"/>
                  </a:lnTo>
                  <a:lnTo>
                    <a:pt x="27419" y="112763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132576" y="7063142"/>
              <a:ext cx="36830" cy="38100"/>
            </a:xfrm>
            <a:custGeom>
              <a:avLst/>
              <a:gdLst/>
              <a:ahLst/>
              <a:cxnLst/>
              <a:rect l="l" t="t" r="r" b="b"/>
              <a:pathLst>
                <a:path w="36829" h="38100">
                  <a:moveTo>
                    <a:pt x="16764" y="0"/>
                  </a:moveTo>
                  <a:lnTo>
                    <a:pt x="21336" y="1524"/>
                  </a:lnTo>
                  <a:lnTo>
                    <a:pt x="22860" y="1524"/>
                  </a:lnTo>
                  <a:lnTo>
                    <a:pt x="25908" y="3048"/>
                  </a:lnTo>
                  <a:lnTo>
                    <a:pt x="27432" y="3048"/>
                  </a:lnTo>
                  <a:lnTo>
                    <a:pt x="32004" y="7620"/>
                  </a:lnTo>
                  <a:lnTo>
                    <a:pt x="33528" y="10668"/>
                  </a:lnTo>
                  <a:lnTo>
                    <a:pt x="35052" y="12192"/>
                  </a:lnTo>
                  <a:lnTo>
                    <a:pt x="35052" y="15240"/>
                  </a:lnTo>
                  <a:lnTo>
                    <a:pt x="36576" y="18288"/>
                  </a:lnTo>
                  <a:lnTo>
                    <a:pt x="36576" y="21336"/>
                  </a:lnTo>
                  <a:lnTo>
                    <a:pt x="35052" y="22860"/>
                  </a:lnTo>
                  <a:lnTo>
                    <a:pt x="35052" y="25908"/>
                  </a:lnTo>
                  <a:lnTo>
                    <a:pt x="32004" y="32004"/>
                  </a:lnTo>
                  <a:lnTo>
                    <a:pt x="30480" y="33528"/>
                  </a:lnTo>
                  <a:lnTo>
                    <a:pt x="27432" y="35052"/>
                  </a:lnTo>
                  <a:lnTo>
                    <a:pt x="25908" y="36576"/>
                  </a:lnTo>
                  <a:lnTo>
                    <a:pt x="22860" y="38100"/>
                  </a:lnTo>
                  <a:lnTo>
                    <a:pt x="12192" y="38100"/>
                  </a:lnTo>
                  <a:lnTo>
                    <a:pt x="10668" y="36576"/>
                  </a:lnTo>
                  <a:lnTo>
                    <a:pt x="7620" y="35052"/>
                  </a:lnTo>
                  <a:lnTo>
                    <a:pt x="6096" y="33528"/>
                  </a:lnTo>
                  <a:lnTo>
                    <a:pt x="3048" y="32004"/>
                  </a:lnTo>
                  <a:lnTo>
                    <a:pt x="0" y="25908"/>
                  </a:lnTo>
                  <a:lnTo>
                    <a:pt x="0" y="12192"/>
                  </a:lnTo>
                  <a:lnTo>
                    <a:pt x="1524" y="10668"/>
                  </a:lnTo>
                  <a:lnTo>
                    <a:pt x="3048" y="7620"/>
                  </a:lnTo>
                  <a:lnTo>
                    <a:pt x="6096" y="6096"/>
                  </a:lnTo>
                  <a:lnTo>
                    <a:pt x="7620" y="3048"/>
                  </a:lnTo>
                  <a:lnTo>
                    <a:pt x="10668" y="3048"/>
                  </a:lnTo>
                  <a:lnTo>
                    <a:pt x="12192" y="1524"/>
                  </a:lnTo>
                  <a:lnTo>
                    <a:pt x="15240" y="1524"/>
                  </a:lnTo>
                  <a:lnTo>
                    <a:pt x="16764" y="0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5876569" y="8370633"/>
              <a:ext cx="1905" cy="47625"/>
            </a:xfrm>
            <a:custGeom>
              <a:avLst/>
              <a:gdLst/>
              <a:ahLst/>
              <a:cxnLst/>
              <a:rect l="l" t="t" r="r" b="b"/>
              <a:pathLst>
                <a:path w="1904" h="47625">
                  <a:moveTo>
                    <a:pt x="0" y="0"/>
                  </a:moveTo>
                  <a:lnTo>
                    <a:pt x="1524" y="47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5879617" y="8370633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231"/>
                  </a:lnTo>
                </a:path>
              </a:pathLst>
            </a:custGeom>
            <a:ln w="6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 txBox="1"/>
          <p:nvPr/>
        </p:nvSpPr>
        <p:spPr>
          <a:xfrm>
            <a:off x="5993396" y="7006923"/>
            <a:ext cx="12446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latin typeface="Arial Rounded MT Bold"/>
                <a:cs typeface="Arial Rounded MT Bold"/>
              </a:rPr>
              <a:t>U1'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95" name="object 95" descr=""/>
          <p:cNvSpPr/>
          <p:nvPr/>
        </p:nvSpPr>
        <p:spPr>
          <a:xfrm>
            <a:off x="6150864" y="7215530"/>
            <a:ext cx="292735" cy="47625"/>
          </a:xfrm>
          <a:custGeom>
            <a:avLst/>
            <a:gdLst/>
            <a:ahLst/>
            <a:cxnLst/>
            <a:rect l="l" t="t" r="r" b="b"/>
            <a:pathLst>
              <a:path w="292735" h="47625">
                <a:moveTo>
                  <a:pt x="0" y="0"/>
                </a:moveTo>
                <a:lnTo>
                  <a:pt x="47244" y="0"/>
                </a:lnTo>
                <a:lnTo>
                  <a:pt x="47244" y="47244"/>
                </a:lnTo>
              </a:path>
              <a:path w="292735" h="47625">
                <a:moveTo>
                  <a:pt x="27432" y="38100"/>
                </a:moveTo>
                <a:lnTo>
                  <a:pt x="141719" y="0"/>
                </a:lnTo>
                <a:lnTo>
                  <a:pt x="292582" y="0"/>
                </a:lnTo>
              </a:path>
            </a:pathLst>
          </a:custGeom>
          <a:ln w="10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 txBox="1"/>
          <p:nvPr/>
        </p:nvSpPr>
        <p:spPr>
          <a:xfrm>
            <a:off x="4554867" y="7620599"/>
            <a:ext cx="110489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latin typeface="Arial"/>
                <a:cs typeface="Arial"/>
              </a:rPr>
              <a:t>Z2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97" name="object 97" descr=""/>
          <p:cNvGrpSpPr/>
          <p:nvPr/>
        </p:nvGrpSpPr>
        <p:grpSpPr>
          <a:xfrm>
            <a:off x="4077576" y="6500012"/>
            <a:ext cx="2935605" cy="2481580"/>
            <a:chOff x="4077576" y="6500012"/>
            <a:chExt cx="2935605" cy="2481580"/>
          </a:xfrm>
        </p:grpSpPr>
        <p:pic>
          <p:nvPicPr>
            <p:cNvPr id="98" name="object 9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62021" y="8067249"/>
              <a:ext cx="125857" cy="138938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5576366" y="7991182"/>
              <a:ext cx="292735" cy="294640"/>
            </a:xfrm>
            <a:custGeom>
              <a:avLst/>
              <a:gdLst/>
              <a:ahLst/>
              <a:cxnLst/>
              <a:rect l="l" t="t" r="r" b="b"/>
              <a:pathLst>
                <a:path w="292735" h="294640">
                  <a:moveTo>
                    <a:pt x="292582" y="147815"/>
                  </a:moveTo>
                  <a:lnTo>
                    <a:pt x="292582" y="155435"/>
                  </a:lnTo>
                  <a:lnTo>
                    <a:pt x="289534" y="170675"/>
                  </a:lnTo>
                  <a:lnTo>
                    <a:pt x="289534" y="178295"/>
                  </a:lnTo>
                  <a:lnTo>
                    <a:pt x="286486" y="184391"/>
                  </a:lnTo>
                  <a:lnTo>
                    <a:pt x="284962" y="193535"/>
                  </a:lnTo>
                  <a:lnTo>
                    <a:pt x="283438" y="199631"/>
                  </a:lnTo>
                  <a:lnTo>
                    <a:pt x="278866" y="207251"/>
                  </a:lnTo>
                  <a:lnTo>
                    <a:pt x="275818" y="213347"/>
                  </a:lnTo>
                  <a:lnTo>
                    <a:pt x="272770" y="220967"/>
                  </a:lnTo>
                  <a:lnTo>
                    <a:pt x="268198" y="227063"/>
                  </a:lnTo>
                  <a:lnTo>
                    <a:pt x="265150" y="234683"/>
                  </a:lnTo>
                  <a:lnTo>
                    <a:pt x="254482" y="245351"/>
                  </a:lnTo>
                  <a:lnTo>
                    <a:pt x="249910" y="251447"/>
                  </a:lnTo>
                  <a:lnTo>
                    <a:pt x="243814" y="256019"/>
                  </a:lnTo>
                  <a:lnTo>
                    <a:pt x="233159" y="266687"/>
                  </a:lnTo>
                  <a:lnTo>
                    <a:pt x="225539" y="271246"/>
                  </a:lnTo>
                  <a:lnTo>
                    <a:pt x="219443" y="274294"/>
                  </a:lnTo>
                  <a:lnTo>
                    <a:pt x="211823" y="278866"/>
                  </a:lnTo>
                  <a:lnTo>
                    <a:pt x="205727" y="281914"/>
                  </a:lnTo>
                  <a:lnTo>
                    <a:pt x="198107" y="284962"/>
                  </a:lnTo>
                  <a:lnTo>
                    <a:pt x="192011" y="288010"/>
                  </a:lnTo>
                  <a:lnTo>
                    <a:pt x="184391" y="289534"/>
                  </a:lnTo>
                  <a:lnTo>
                    <a:pt x="176771" y="291058"/>
                  </a:lnTo>
                  <a:lnTo>
                    <a:pt x="169151" y="292582"/>
                  </a:lnTo>
                  <a:lnTo>
                    <a:pt x="161531" y="294106"/>
                  </a:lnTo>
                  <a:lnTo>
                    <a:pt x="131051" y="294106"/>
                  </a:lnTo>
                  <a:lnTo>
                    <a:pt x="123431" y="292582"/>
                  </a:lnTo>
                  <a:lnTo>
                    <a:pt x="108191" y="289534"/>
                  </a:lnTo>
                  <a:lnTo>
                    <a:pt x="100571" y="288010"/>
                  </a:lnTo>
                  <a:lnTo>
                    <a:pt x="94475" y="284962"/>
                  </a:lnTo>
                  <a:lnTo>
                    <a:pt x="79248" y="278866"/>
                  </a:lnTo>
                  <a:lnTo>
                    <a:pt x="73152" y="275818"/>
                  </a:lnTo>
                  <a:lnTo>
                    <a:pt x="54864" y="262115"/>
                  </a:lnTo>
                  <a:lnTo>
                    <a:pt x="48768" y="256019"/>
                  </a:lnTo>
                  <a:lnTo>
                    <a:pt x="42672" y="251447"/>
                  </a:lnTo>
                  <a:lnTo>
                    <a:pt x="38100" y="245351"/>
                  </a:lnTo>
                  <a:lnTo>
                    <a:pt x="32004" y="240779"/>
                  </a:lnTo>
                  <a:lnTo>
                    <a:pt x="27432" y="234683"/>
                  </a:lnTo>
                  <a:lnTo>
                    <a:pt x="24384" y="227063"/>
                  </a:lnTo>
                  <a:lnTo>
                    <a:pt x="19812" y="220967"/>
                  </a:lnTo>
                  <a:lnTo>
                    <a:pt x="16764" y="214871"/>
                  </a:lnTo>
                  <a:lnTo>
                    <a:pt x="10668" y="199631"/>
                  </a:lnTo>
                  <a:lnTo>
                    <a:pt x="7620" y="193535"/>
                  </a:lnTo>
                  <a:lnTo>
                    <a:pt x="6096" y="184391"/>
                  </a:lnTo>
                  <a:lnTo>
                    <a:pt x="3048" y="178295"/>
                  </a:lnTo>
                  <a:lnTo>
                    <a:pt x="3048" y="170675"/>
                  </a:lnTo>
                  <a:lnTo>
                    <a:pt x="0" y="155435"/>
                  </a:lnTo>
                  <a:lnTo>
                    <a:pt x="0" y="140195"/>
                  </a:lnTo>
                  <a:lnTo>
                    <a:pt x="1524" y="131051"/>
                  </a:lnTo>
                  <a:lnTo>
                    <a:pt x="3048" y="124955"/>
                  </a:lnTo>
                  <a:lnTo>
                    <a:pt x="3048" y="117335"/>
                  </a:lnTo>
                  <a:lnTo>
                    <a:pt x="6096" y="109728"/>
                  </a:lnTo>
                  <a:lnTo>
                    <a:pt x="7620" y="102108"/>
                  </a:lnTo>
                  <a:lnTo>
                    <a:pt x="10668" y="94488"/>
                  </a:lnTo>
                  <a:lnTo>
                    <a:pt x="13716" y="88392"/>
                  </a:lnTo>
                  <a:lnTo>
                    <a:pt x="16764" y="80772"/>
                  </a:lnTo>
                  <a:lnTo>
                    <a:pt x="19812" y="74676"/>
                  </a:lnTo>
                  <a:lnTo>
                    <a:pt x="24384" y="68580"/>
                  </a:lnTo>
                  <a:lnTo>
                    <a:pt x="27432" y="60960"/>
                  </a:lnTo>
                  <a:lnTo>
                    <a:pt x="32004" y="54864"/>
                  </a:lnTo>
                  <a:lnTo>
                    <a:pt x="38100" y="50292"/>
                  </a:lnTo>
                  <a:lnTo>
                    <a:pt x="42672" y="42672"/>
                  </a:lnTo>
                  <a:lnTo>
                    <a:pt x="73152" y="19812"/>
                  </a:lnTo>
                  <a:lnTo>
                    <a:pt x="79248" y="16764"/>
                  </a:lnTo>
                  <a:lnTo>
                    <a:pt x="94475" y="10668"/>
                  </a:lnTo>
                  <a:lnTo>
                    <a:pt x="100571" y="7620"/>
                  </a:lnTo>
                  <a:lnTo>
                    <a:pt x="115811" y="4572"/>
                  </a:lnTo>
                  <a:lnTo>
                    <a:pt x="123431" y="3048"/>
                  </a:lnTo>
                  <a:lnTo>
                    <a:pt x="138671" y="0"/>
                  </a:lnTo>
                  <a:lnTo>
                    <a:pt x="153911" y="0"/>
                  </a:lnTo>
                  <a:lnTo>
                    <a:pt x="161531" y="1524"/>
                  </a:lnTo>
                  <a:lnTo>
                    <a:pt x="169151" y="3048"/>
                  </a:lnTo>
                  <a:lnTo>
                    <a:pt x="184391" y="6096"/>
                  </a:lnTo>
                  <a:lnTo>
                    <a:pt x="192011" y="7620"/>
                  </a:lnTo>
                  <a:lnTo>
                    <a:pt x="198107" y="10668"/>
                  </a:lnTo>
                  <a:lnTo>
                    <a:pt x="205727" y="13716"/>
                  </a:lnTo>
                  <a:lnTo>
                    <a:pt x="211823" y="16764"/>
                  </a:lnTo>
                  <a:lnTo>
                    <a:pt x="219443" y="19812"/>
                  </a:lnTo>
                  <a:lnTo>
                    <a:pt x="225539" y="24384"/>
                  </a:lnTo>
                  <a:lnTo>
                    <a:pt x="233159" y="28956"/>
                  </a:lnTo>
                  <a:lnTo>
                    <a:pt x="237731" y="33528"/>
                  </a:lnTo>
                  <a:lnTo>
                    <a:pt x="249910" y="42672"/>
                  </a:lnTo>
                  <a:lnTo>
                    <a:pt x="254482" y="50292"/>
                  </a:lnTo>
                  <a:lnTo>
                    <a:pt x="265150" y="60960"/>
                  </a:lnTo>
                  <a:lnTo>
                    <a:pt x="268198" y="68580"/>
                  </a:lnTo>
                  <a:lnTo>
                    <a:pt x="272770" y="74676"/>
                  </a:lnTo>
                  <a:lnTo>
                    <a:pt x="275818" y="80772"/>
                  </a:lnTo>
                  <a:lnTo>
                    <a:pt x="278866" y="88392"/>
                  </a:lnTo>
                  <a:lnTo>
                    <a:pt x="283438" y="94488"/>
                  </a:lnTo>
                  <a:lnTo>
                    <a:pt x="286486" y="109728"/>
                  </a:lnTo>
                  <a:lnTo>
                    <a:pt x="289534" y="117335"/>
                  </a:lnTo>
                  <a:lnTo>
                    <a:pt x="289534" y="124955"/>
                  </a:lnTo>
                  <a:lnTo>
                    <a:pt x="291058" y="131051"/>
                  </a:lnTo>
                  <a:lnTo>
                    <a:pt x="292582" y="140195"/>
                  </a:lnTo>
                  <a:lnTo>
                    <a:pt x="292582" y="147815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5981712" y="7145438"/>
              <a:ext cx="416559" cy="0"/>
            </a:xfrm>
            <a:custGeom>
              <a:avLst/>
              <a:gdLst/>
              <a:ahLst/>
              <a:cxnLst/>
              <a:rect l="l" t="t" r="r" b="b"/>
              <a:pathLst>
                <a:path w="416560" h="0">
                  <a:moveTo>
                    <a:pt x="416026" y="0"/>
                  </a:moveTo>
                  <a:lnTo>
                    <a:pt x="0" y="0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981712" y="7139342"/>
              <a:ext cx="416559" cy="379730"/>
            </a:xfrm>
            <a:custGeom>
              <a:avLst/>
              <a:gdLst/>
              <a:ahLst/>
              <a:cxnLst/>
              <a:rect l="l" t="t" r="r" b="b"/>
              <a:pathLst>
                <a:path w="416560" h="379729">
                  <a:moveTo>
                    <a:pt x="0" y="0"/>
                  </a:moveTo>
                  <a:lnTo>
                    <a:pt x="0" y="379437"/>
                  </a:lnTo>
                </a:path>
                <a:path w="416560" h="379729">
                  <a:moveTo>
                    <a:pt x="414502" y="0"/>
                  </a:moveTo>
                  <a:lnTo>
                    <a:pt x="416026" y="379437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5981712" y="7512684"/>
              <a:ext cx="416559" cy="1905"/>
            </a:xfrm>
            <a:custGeom>
              <a:avLst/>
              <a:gdLst/>
              <a:ahLst/>
              <a:cxnLst/>
              <a:rect l="l" t="t" r="r" b="b"/>
              <a:pathLst>
                <a:path w="416560" h="1904">
                  <a:moveTo>
                    <a:pt x="416026" y="0"/>
                  </a:moveTo>
                  <a:lnTo>
                    <a:pt x="0" y="1524"/>
                  </a:lnTo>
                </a:path>
              </a:pathLst>
            </a:custGeom>
            <a:ln w="10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150864" y="7102766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w="0" h="146684">
                  <a:moveTo>
                    <a:pt x="0" y="146291"/>
                  </a:moveTo>
                  <a:lnTo>
                    <a:pt x="0" y="0"/>
                  </a:lnTo>
                </a:path>
              </a:pathLst>
            </a:custGeom>
            <a:ln w="9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690321" y="6625792"/>
              <a:ext cx="125095" cy="81280"/>
            </a:xfrm>
            <a:custGeom>
              <a:avLst/>
              <a:gdLst/>
              <a:ahLst/>
              <a:cxnLst/>
              <a:rect l="l" t="t" r="r" b="b"/>
              <a:pathLst>
                <a:path w="125095" h="81279">
                  <a:moveTo>
                    <a:pt x="39624" y="79248"/>
                  </a:moveTo>
                  <a:lnTo>
                    <a:pt x="32004" y="79248"/>
                  </a:lnTo>
                  <a:lnTo>
                    <a:pt x="27432" y="77724"/>
                  </a:lnTo>
                  <a:lnTo>
                    <a:pt x="24384" y="76200"/>
                  </a:lnTo>
                  <a:lnTo>
                    <a:pt x="21336" y="76200"/>
                  </a:lnTo>
                  <a:lnTo>
                    <a:pt x="16764" y="73152"/>
                  </a:lnTo>
                  <a:lnTo>
                    <a:pt x="6096" y="62484"/>
                  </a:lnTo>
                  <a:lnTo>
                    <a:pt x="4572" y="57912"/>
                  </a:lnTo>
                  <a:lnTo>
                    <a:pt x="1524" y="51816"/>
                  </a:lnTo>
                  <a:lnTo>
                    <a:pt x="1524" y="47244"/>
                  </a:lnTo>
                  <a:lnTo>
                    <a:pt x="0" y="44196"/>
                  </a:lnTo>
                  <a:lnTo>
                    <a:pt x="0" y="36576"/>
                  </a:lnTo>
                  <a:lnTo>
                    <a:pt x="1524" y="32004"/>
                  </a:lnTo>
                  <a:lnTo>
                    <a:pt x="1524" y="28956"/>
                  </a:lnTo>
                  <a:lnTo>
                    <a:pt x="3048" y="24384"/>
                  </a:lnTo>
                  <a:lnTo>
                    <a:pt x="6096" y="18288"/>
                  </a:lnTo>
                  <a:lnTo>
                    <a:pt x="15240" y="9144"/>
                  </a:lnTo>
                  <a:lnTo>
                    <a:pt x="18288" y="7620"/>
                  </a:lnTo>
                  <a:lnTo>
                    <a:pt x="21336" y="4572"/>
                  </a:lnTo>
                  <a:lnTo>
                    <a:pt x="27432" y="1524"/>
                  </a:lnTo>
                  <a:lnTo>
                    <a:pt x="32004" y="1524"/>
                  </a:lnTo>
                  <a:lnTo>
                    <a:pt x="36576" y="0"/>
                  </a:lnTo>
                  <a:lnTo>
                    <a:pt x="39624" y="0"/>
                  </a:lnTo>
                </a:path>
                <a:path w="125095" h="81279">
                  <a:moveTo>
                    <a:pt x="120383" y="79248"/>
                  </a:moveTo>
                  <a:lnTo>
                    <a:pt x="112763" y="79248"/>
                  </a:lnTo>
                  <a:lnTo>
                    <a:pt x="108191" y="77724"/>
                  </a:lnTo>
                  <a:lnTo>
                    <a:pt x="105143" y="76200"/>
                  </a:lnTo>
                  <a:lnTo>
                    <a:pt x="102095" y="76200"/>
                  </a:lnTo>
                  <a:lnTo>
                    <a:pt x="99047" y="73152"/>
                  </a:lnTo>
                  <a:lnTo>
                    <a:pt x="94475" y="71628"/>
                  </a:lnTo>
                  <a:lnTo>
                    <a:pt x="91427" y="68580"/>
                  </a:lnTo>
                  <a:lnTo>
                    <a:pt x="89903" y="65532"/>
                  </a:lnTo>
                  <a:lnTo>
                    <a:pt x="86855" y="62484"/>
                  </a:lnTo>
                  <a:lnTo>
                    <a:pt x="83807" y="57912"/>
                  </a:lnTo>
                  <a:lnTo>
                    <a:pt x="83807" y="54864"/>
                  </a:lnTo>
                  <a:lnTo>
                    <a:pt x="82283" y="51816"/>
                  </a:lnTo>
                  <a:lnTo>
                    <a:pt x="80759" y="47244"/>
                  </a:lnTo>
                  <a:lnTo>
                    <a:pt x="80759" y="32004"/>
                  </a:lnTo>
                  <a:lnTo>
                    <a:pt x="82283" y="28956"/>
                  </a:lnTo>
                  <a:lnTo>
                    <a:pt x="83807" y="24384"/>
                  </a:lnTo>
                  <a:lnTo>
                    <a:pt x="83807" y="21336"/>
                  </a:lnTo>
                  <a:lnTo>
                    <a:pt x="86855" y="18288"/>
                  </a:lnTo>
                  <a:lnTo>
                    <a:pt x="88379" y="15240"/>
                  </a:lnTo>
                  <a:lnTo>
                    <a:pt x="94475" y="9144"/>
                  </a:lnTo>
                  <a:lnTo>
                    <a:pt x="99047" y="7620"/>
                  </a:lnTo>
                  <a:lnTo>
                    <a:pt x="102095" y="4572"/>
                  </a:lnTo>
                  <a:lnTo>
                    <a:pt x="105143" y="3048"/>
                  </a:lnTo>
                  <a:lnTo>
                    <a:pt x="109715" y="1524"/>
                  </a:lnTo>
                  <a:lnTo>
                    <a:pt x="112763" y="1524"/>
                  </a:lnTo>
                  <a:lnTo>
                    <a:pt x="115811" y="0"/>
                  </a:lnTo>
                  <a:lnTo>
                    <a:pt x="120383" y="0"/>
                  </a:lnTo>
                </a:path>
                <a:path w="125095" h="81279">
                  <a:moveTo>
                    <a:pt x="80759" y="41148"/>
                  </a:moveTo>
                  <a:lnTo>
                    <a:pt x="115811" y="41148"/>
                  </a:lnTo>
                </a:path>
                <a:path w="125095" h="81279">
                  <a:moveTo>
                    <a:pt x="41135" y="79248"/>
                  </a:moveTo>
                  <a:lnTo>
                    <a:pt x="44183" y="80772"/>
                  </a:lnTo>
                </a:path>
                <a:path w="125095" h="81279">
                  <a:moveTo>
                    <a:pt x="41135" y="0"/>
                  </a:moveTo>
                  <a:lnTo>
                    <a:pt x="44183" y="0"/>
                  </a:lnTo>
                </a:path>
                <a:path w="125095" h="81279">
                  <a:moveTo>
                    <a:pt x="120383" y="0"/>
                  </a:moveTo>
                  <a:lnTo>
                    <a:pt x="124955" y="0"/>
                  </a:lnTo>
                </a:path>
                <a:path w="125095" h="81279">
                  <a:moveTo>
                    <a:pt x="120383" y="79248"/>
                  </a:moveTo>
                  <a:lnTo>
                    <a:pt x="124955" y="80772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685749" y="6621220"/>
              <a:ext cx="128270" cy="90170"/>
            </a:xfrm>
            <a:custGeom>
              <a:avLst/>
              <a:gdLst/>
              <a:ahLst/>
              <a:cxnLst/>
              <a:rect l="l" t="t" r="r" b="b"/>
              <a:pathLst>
                <a:path w="128270" h="90170">
                  <a:moveTo>
                    <a:pt x="124955" y="3048"/>
                  </a:moveTo>
                  <a:lnTo>
                    <a:pt x="120383" y="3048"/>
                  </a:lnTo>
                  <a:lnTo>
                    <a:pt x="117335" y="4572"/>
                  </a:lnTo>
                  <a:lnTo>
                    <a:pt x="112763" y="6096"/>
                  </a:lnTo>
                  <a:lnTo>
                    <a:pt x="109715" y="6096"/>
                  </a:lnTo>
                  <a:lnTo>
                    <a:pt x="105143" y="9144"/>
                  </a:lnTo>
                  <a:lnTo>
                    <a:pt x="102095" y="10668"/>
                  </a:lnTo>
                  <a:lnTo>
                    <a:pt x="99047" y="13716"/>
                  </a:lnTo>
                  <a:lnTo>
                    <a:pt x="95999" y="15240"/>
                  </a:lnTo>
                  <a:lnTo>
                    <a:pt x="91427" y="18288"/>
                  </a:lnTo>
                  <a:lnTo>
                    <a:pt x="89903" y="21336"/>
                  </a:lnTo>
                  <a:lnTo>
                    <a:pt x="88379" y="25908"/>
                  </a:lnTo>
                  <a:lnTo>
                    <a:pt x="86855" y="28956"/>
                  </a:lnTo>
                  <a:lnTo>
                    <a:pt x="85331" y="33528"/>
                  </a:lnTo>
                  <a:lnTo>
                    <a:pt x="83807" y="36576"/>
                  </a:lnTo>
                  <a:lnTo>
                    <a:pt x="83807" y="51816"/>
                  </a:lnTo>
                  <a:lnTo>
                    <a:pt x="109715" y="82296"/>
                  </a:lnTo>
                  <a:lnTo>
                    <a:pt x="112763" y="83820"/>
                  </a:lnTo>
                  <a:lnTo>
                    <a:pt x="117335" y="85344"/>
                  </a:lnTo>
                  <a:lnTo>
                    <a:pt x="124955" y="85344"/>
                  </a:lnTo>
                </a:path>
                <a:path w="128270" h="90170">
                  <a:moveTo>
                    <a:pt x="124955" y="6096"/>
                  </a:moveTo>
                  <a:lnTo>
                    <a:pt x="120383" y="6096"/>
                  </a:lnTo>
                  <a:lnTo>
                    <a:pt x="114287" y="9144"/>
                  </a:lnTo>
                  <a:lnTo>
                    <a:pt x="109715" y="9144"/>
                  </a:lnTo>
                  <a:lnTo>
                    <a:pt x="106667" y="12192"/>
                  </a:lnTo>
                  <a:lnTo>
                    <a:pt x="102095" y="13716"/>
                  </a:lnTo>
                  <a:lnTo>
                    <a:pt x="99047" y="16764"/>
                  </a:lnTo>
                  <a:lnTo>
                    <a:pt x="95999" y="18288"/>
                  </a:lnTo>
                  <a:lnTo>
                    <a:pt x="94475" y="21336"/>
                  </a:lnTo>
                  <a:lnTo>
                    <a:pt x="91427" y="24384"/>
                  </a:lnTo>
                  <a:lnTo>
                    <a:pt x="88379" y="30480"/>
                  </a:lnTo>
                  <a:lnTo>
                    <a:pt x="88379" y="35052"/>
                  </a:lnTo>
                  <a:lnTo>
                    <a:pt x="86855" y="38100"/>
                  </a:lnTo>
                  <a:lnTo>
                    <a:pt x="86855" y="50292"/>
                  </a:lnTo>
                  <a:lnTo>
                    <a:pt x="88379" y="54864"/>
                  </a:lnTo>
                  <a:lnTo>
                    <a:pt x="88379" y="57912"/>
                  </a:lnTo>
                  <a:lnTo>
                    <a:pt x="89903" y="62484"/>
                  </a:lnTo>
                  <a:lnTo>
                    <a:pt x="91427" y="65532"/>
                  </a:lnTo>
                  <a:lnTo>
                    <a:pt x="102095" y="76200"/>
                  </a:lnTo>
                  <a:lnTo>
                    <a:pt x="106667" y="77724"/>
                  </a:lnTo>
                  <a:lnTo>
                    <a:pt x="109715" y="80772"/>
                  </a:lnTo>
                  <a:lnTo>
                    <a:pt x="114287" y="80772"/>
                  </a:lnTo>
                  <a:lnTo>
                    <a:pt x="117335" y="82296"/>
                  </a:lnTo>
                  <a:lnTo>
                    <a:pt x="120383" y="83820"/>
                  </a:lnTo>
                  <a:lnTo>
                    <a:pt x="124955" y="83820"/>
                  </a:lnTo>
                </a:path>
                <a:path w="128270" h="90170">
                  <a:moveTo>
                    <a:pt x="45707" y="6096"/>
                  </a:moveTo>
                  <a:lnTo>
                    <a:pt x="41148" y="6096"/>
                  </a:lnTo>
                  <a:lnTo>
                    <a:pt x="36576" y="7620"/>
                  </a:lnTo>
                  <a:lnTo>
                    <a:pt x="33528" y="9144"/>
                  </a:lnTo>
                  <a:lnTo>
                    <a:pt x="28956" y="9144"/>
                  </a:lnTo>
                  <a:lnTo>
                    <a:pt x="25908" y="12192"/>
                  </a:lnTo>
                  <a:lnTo>
                    <a:pt x="22860" y="13716"/>
                  </a:lnTo>
                  <a:lnTo>
                    <a:pt x="19812" y="16764"/>
                  </a:lnTo>
                  <a:lnTo>
                    <a:pt x="16764" y="18288"/>
                  </a:lnTo>
                  <a:lnTo>
                    <a:pt x="13716" y="21336"/>
                  </a:lnTo>
                  <a:lnTo>
                    <a:pt x="12192" y="24384"/>
                  </a:lnTo>
                  <a:lnTo>
                    <a:pt x="9144" y="27432"/>
                  </a:lnTo>
                  <a:lnTo>
                    <a:pt x="9144" y="32004"/>
                  </a:lnTo>
                  <a:lnTo>
                    <a:pt x="6096" y="38100"/>
                  </a:lnTo>
                  <a:lnTo>
                    <a:pt x="6096" y="50292"/>
                  </a:lnTo>
                  <a:lnTo>
                    <a:pt x="7620" y="54864"/>
                  </a:lnTo>
                  <a:lnTo>
                    <a:pt x="9144" y="57912"/>
                  </a:lnTo>
                  <a:lnTo>
                    <a:pt x="9144" y="62484"/>
                  </a:lnTo>
                  <a:lnTo>
                    <a:pt x="12192" y="65532"/>
                  </a:lnTo>
                  <a:lnTo>
                    <a:pt x="13716" y="68580"/>
                  </a:lnTo>
                  <a:lnTo>
                    <a:pt x="16764" y="71628"/>
                  </a:lnTo>
                  <a:lnTo>
                    <a:pt x="19812" y="73152"/>
                  </a:lnTo>
                  <a:lnTo>
                    <a:pt x="22860" y="76200"/>
                  </a:lnTo>
                  <a:lnTo>
                    <a:pt x="25908" y="77724"/>
                  </a:lnTo>
                  <a:lnTo>
                    <a:pt x="28956" y="80772"/>
                  </a:lnTo>
                  <a:lnTo>
                    <a:pt x="33528" y="80772"/>
                  </a:lnTo>
                  <a:lnTo>
                    <a:pt x="36576" y="82296"/>
                  </a:lnTo>
                  <a:lnTo>
                    <a:pt x="41148" y="83820"/>
                  </a:lnTo>
                  <a:lnTo>
                    <a:pt x="45707" y="83820"/>
                  </a:lnTo>
                </a:path>
                <a:path w="128270" h="90170">
                  <a:moveTo>
                    <a:pt x="45707" y="3048"/>
                  </a:moveTo>
                  <a:lnTo>
                    <a:pt x="41148" y="3048"/>
                  </a:lnTo>
                  <a:lnTo>
                    <a:pt x="36576" y="4572"/>
                  </a:lnTo>
                  <a:lnTo>
                    <a:pt x="32004" y="6096"/>
                  </a:lnTo>
                  <a:lnTo>
                    <a:pt x="28956" y="6096"/>
                  </a:lnTo>
                  <a:lnTo>
                    <a:pt x="25908" y="9144"/>
                  </a:lnTo>
                  <a:lnTo>
                    <a:pt x="21336" y="10668"/>
                  </a:lnTo>
                  <a:lnTo>
                    <a:pt x="18288" y="13716"/>
                  </a:lnTo>
                  <a:lnTo>
                    <a:pt x="16764" y="16764"/>
                  </a:lnTo>
                  <a:lnTo>
                    <a:pt x="13716" y="19812"/>
                  </a:lnTo>
                  <a:lnTo>
                    <a:pt x="10668" y="21336"/>
                  </a:lnTo>
                  <a:lnTo>
                    <a:pt x="9144" y="25908"/>
                  </a:lnTo>
                  <a:lnTo>
                    <a:pt x="6096" y="28956"/>
                  </a:lnTo>
                  <a:lnTo>
                    <a:pt x="6096" y="33528"/>
                  </a:lnTo>
                  <a:lnTo>
                    <a:pt x="4572" y="36576"/>
                  </a:lnTo>
                  <a:lnTo>
                    <a:pt x="3048" y="41148"/>
                  </a:lnTo>
                  <a:lnTo>
                    <a:pt x="3048" y="48768"/>
                  </a:lnTo>
                  <a:lnTo>
                    <a:pt x="4572" y="51816"/>
                  </a:lnTo>
                  <a:lnTo>
                    <a:pt x="6096" y="56388"/>
                  </a:lnTo>
                  <a:lnTo>
                    <a:pt x="6096" y="60960"/>
                  </a:lnTo>
                  <a:lnTo>
                    <a:pt x="9144" y="64008"/>
                  </a:lnTo>
                  <a:lnTo>
                    <a:pt x="10668" y="67056"/>
                  </a:lnTo>
                  <a:lnTo>
                    <a:pt x="16764" y="73152"/>
                  </a:lnTo>
                  <a:lnTo>
                    <a:pt x="18288" y="76200"/>
                  </a:lnTo>
                  <a:lnTo>
                    <a:pt x="21336" y="79248"/>
                  </a:lnTo>
                  <a:lnTo>
                    <a:pt x="25908" y="80772"/>
                  </a:lnTo>
                  <a:lnTo>
                    <a:pt x="28956" y="83820"/>
                  </a:lnTo>
                  <a:lnTo>
                    <a:pt x="33528" y="83820"/>
                  </a:lnTo>
                  <a:lnTo>
                    <a:pt x="36576" y="85344"/>
                  </a:lnTo>
                  <a:lnTo>
                    <a:pt x="41148" y="85344"/>
                  </a:lnTo>
                  <a:lnTo>
                    <a:pt x="45707" y="86868"/>
                  </a:lnTo>
                </a:path>
                <a:path w="128270" h="90170">
                  <a:moveTo>
                    <a:pt x="128003" y="1524"/>
                  </a:moveTo>
                  <a:lnTo>
                    <a:pt x="115811" y="1524"/>
                  </a:lnTo>
                  <a:lnTo>
                    <a:pt x="111239" y="3048"/>
                  </a:lnTo>
                  <a:lnTo>
                    <a:pt x="108191" y="4572"/>
                  </a:lnTo>
                  <a:lnTo>
                    <a:pt x="103619" y="6096"/>
                  </a:lnTo>
                  <a:lnTo>
                    <a:pt x="97523" y="9144"/>
                  </a:lnTo>
                  <a:lnTo>
                    <a:pt x="92951" y="13716"/>
                  </a:lnTo>
                  <a:lnTo>
                    <a:pt x="91427" y="16764"/>
                  </a:lnTo>
                  <a:lnTo>
                    <a:pt x="85331" y="22860"/>
                  </a:lnTo>
                  <a:lnTo>
                    <a:pt x="83807" y="27432"/>
                  </a:lnTo>
                  <a:lnTo>
                    <a:pt x="82283" y="30480"/>
                  </a:lnTo>
                  <a:lnTo>
                    <a:pt x="80759" y="35052"/>
                  </a:lnTo>
                  <a:lnTo>
                    <a:pt x="80759" y="54864"/>
                  </a:lnTo>
                  <a:lnTo>
                    <a:pt x="82283" y="59436"/>
                  </a:lnTo>
                  <a:lnTo>
                    <a:pt x="83807" y="62484"/>
                  </a:lnTo>
                  <a:lnTo>
                    <a:pt x="85331" y="67056"/>
                  </a:lnTo>
                  <a:lnTo>
                    <a:pt x="91427" y="73152"/>
                  </a:lnTo>
                  <a:lnTo>
                    <a:pt x="92951" y="76200"/>
                  </a:lnTo>
                  <a:lnTo>
                    <a:pt x="97523" y="79248"/>
                  </a:lnTo>
                  <a:lnTo>
                    <a:pt x="100571" y="82296"/>
                  </a:lnTo>
                  <a:lnTo>
                    <a:pt x="103619" y="83820"/>
                  </a:lnTo>
                  <a:lnTo>
                    <a:pt x="108191" y="85344"/>
                  </a:lnTo>
                  <a:lnTo>
                    <a:pt x="112763" y="86868"/>
                  </a:lnTo>
                  <a:lnTo>
                    <a:pt x="115811" y="86868"/>
                  </a:lnTo>
                  <a:lnTo>
                    <a:pt x="120383" y="88392"/>
                  </a:lnTo>
                  <a:lnTo>
                    <a:pt x="128003" y="88392"/>
                  </a:lnTo>
                </a:path>
                <a:path w="128270" h="90170">
                  <a:moveTo>
                    <a:pt x="48755" y="1524"/>
                  </a:moveTo>
                  <a:lnTo>
                    <a:pt x="44196" y="0"/>
                  </a:lnTo>
                  <a:lnTo>
                    <a:pt x="39624" y="1524"/>
                  </a:lnTo>
                  <a:lnTo>
                    <a:pt x="35052" y="1524"/>
                  </a:lnTo>
                  <a:lnTo>
                    <a:pt x="32004" y="3048"/>
                  </a:lnTo>
                  <a:lnTo>
                    <a:pt x="27432" y="3048"/>
                  </a:lnTo>
                  <a:lnTo>
                    <a:pt x="24384" y="6096"/>
                  </a:lnTo>
                  <a:lnTo>
                    <a:pt x="19812" y="7620"/>
                  </a:lnTo>
                  <a:lnTo>
                    <a:pt x="16764" y="9144"/>
                  </a:lnTo>
                  <a:lnTo>
                    <a:pt x="13716" y="13716"/>
                  </a:lnTo>
                  <a:lnTo>
                    <a:pt x="7620" y="19812"/>
                  </a:lnTo>
                  <a:lnTo>
                    <a:pt x="6096" y="22860"/>
                  </a:lnTo>
                  <a:lnTo>
                    <a:pt x="3048" y="27432"/>
                  </a:lnTo>
                  <a:lnTo>
                    <a:pt x="3048" y="30480"/>
                  </a:lnTo>
                  <a:lnTo>
                    <a:pt x="1524" y="35052"/>
                  </a:lnTo>
                  <a:lnTo>
                    <a:pt x="0" y="38100"/>
                  </a:lnTo>
                  <a:lnTo>
                    <a:pt x="0" y="51816"/>
                  </a:lnTo>
                  <a:lnTo>
                    <a:pt x="1524" y="54864"/>
                  </a:lnTo>
                  <a:lnTo>
                    <a:pt x="3048" y="59436"/>
                  </a:lnTo>
                  <a:lnTo>
                    <a:pt x="3048" y="62484"/>
                  </a:lnTo>
                  <a:lnTo>
                    <a:pt x="6096" y="67056"/>
                  </a:lnTo>
                  <a:lnTo>
                    <a:pt x="7620" y="70104"/>
                  </a:lnTo>
                  <a:lnTo>
                    <a:pt x="13716" y="76200"/>
                  </a:lnTo>
                  <a:lnTo>
                    <a:pt x="16764" y="80772"/>
                  </a:lnTo>
                  <a:lnTo>
                    <a:pt x="19812" y="82296"/>
                  </a:lnTo>
                  <a:lnTo>
                    <a:pt x="24384" y="83820"/>
                  </a:lnTo>
                  <a:lnTo>
                    <a:pt x="27432" y="86868"/>
                  </a:lnTo>
                  <a:lnTo>
                    <a:pt x="32004" y="86868"/>
                  </a:lnTo>
                  <a:lnTo>
                    <a:pt x="36576" y="88392"/>
                  </a:lnTo>
                  <a:lnTo>
                    <a:pt x="39624" y="88392"/>
                  </a:lnTo>
                  <a:lnTo>
                    <a:pt x="45707" y="89916"/>
                  </a:lnTo>
                  <a:lnTo>
                    <a:pt x="48755" y="883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623" y="8087505"/>
              <a:ext cx="124345" cy="124333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8623" y="7086314"/>
              <a:ext cx="124345" cy="122809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4242981" y="7003719"/>
              <a:ext cx="292735" cy="294640"/>
            </a:xfrm>
            <a:custGeom>
              <a:avLst/>
              <a:gdLst/>
              <a:ahLst/>
              <a:cxnLst/>
              <a:rect l="l" t="t" r="r" b="b"/>
              <a:pathLst>
                <a:path w="292735" h="294640">
                  <a:moveTo>
                    <a:pt x="292582" y="146291"/>
                  </a:moveTo>
                  <a:lnTo>
                    <a:pt x="292582" y="153911"/>
                  </a:lnTo>
                  <a:lnTo>
                    <a:pt x="288010" y="176771"/>
                  </a:lnTo>
                  <a:lnTo>
                    <a:pt x="286486" y="182867"/>
                  </a:lnTo>
                  <a:lnTo>
                    <a:pt x="284962" y="190474"/>
                  </a:lnTo>
                  <a:lnTo>
                    <a:pt x="278866" y="205714"/>
                  </a:lnTo>
                  <a:lnTo>
                    <a:pt x="275818" y="211810"/>
                  </a:lnTo>
                  <a:lnTo>
                    <a:pt x="271246" y="219430"/>
                  </a:lnTo>
                  <a:lnTo>
                    <a:pt x="268198" y="225526"/>
                  </a:lnTo>
                  <a:lnTo>
                    <a:pt x="263626" y="233146"/>
                  </a:lnTo>
                  <a:lnTo>
                    <a:pt x="259054" y="237718"/>
                  </a:lnTo>
                  <a:lnTo>
                    <a:pt x="254482" y="243814"/>
                  </a:lnTo>
                  <a:lnTo>
                    <a:pt x="237718" y="260578"/>
                  </a:lnTo>
                  <a:lnTo>
                    <a:pt x="231622" y="265150"/>
                  </a:lnTo>
                  <a:lnTo>
                    <a:pt x="225526" y="268198"/>
                  </a:lnTo>
                  <a:lnTo>
                    <a:pt x="219430" y="272770"/>
                  </a:lnTo>
                  <a:lnTo>
                    <a:pt x="211810" y="275818"/>
                  </a:lnTo>
                  <a:lnTo>
                    <a:pt x="205727" y="278866"/>
                  </a:lnTo>
                  <a:lnTo>
                    <a:pt x="198107" y="283438"/>
                  </a:lnTo>
                  <a:lnTo>
                    <a:pt x="192011" y="286486"/>
                  </a:lnTo>
                  <a:lnTo>
                    <a:pt x="176771" y="289534"/>
                  </a:lnTo>
                  <a:lnTo>
                    <a:pt x="169151" y="291058"/>
                  </a:lnTo>
                  <a:lnTo>
                    <a:pt x="161531" y="292582"/>
                  </a:lnTo>
                  <a:lnTo>
                    <a:pt x="153911" y="292582"/>
                  </a:lnTo>
                  <a:lnTo>
                    <a:pt x="146291" y="294106"/>
                  </a:lnTo>
                  <a:lnTo>
                    <a:pt x="137147" y="292582"/>
                  </a:lnTo>
                  <a:lnTo>
                    <a:pt x="131051" y="292582"/>
                  </a:lnTo>
                  <a:lnTo>
                    <a:pt x="123431" y="291058"/>
                  </a:lnTo>
                  <a:lnTo>
                    <a:pt x="115811" y="289534"/>
                  </a:lnTo>
                  <a:lnTo>
                    <a:pt x="100571" y="286486"/>
                  </a:lnTo>
                  <a:lnTo>
                    <a:pt x="94475" y="283438"/>
                  </a:lnTo>
                  <a:lnTo>
                    <a:pt x="86855" y="278866"/>
                  </a:lnTo>
                  <a:lnTo>
                    <a:pt x="80759" y="275818"/>
                  </a:lnTo>
                  <a:lnTo>
                    <a:pt x="73139" y="272770"/>
                  </a:lnTo>
                  <a:lnTo>
                    <a:pt x="65519" y="268198"/>
                  </a:lnTo>
                  <a:lnTo>
                    <a:pt x="59423" y="265150"/>
                  </a:lnTo>
                  <a:lnTo>
                    <a:pt x="48768" y="254482"/>
                  </a:lnTo>
                  <a:lnTo>
                    <a:pt x="42672" y="249910"/>
                  </a:lnTo>
                  <a:lnTo>
                    <a:pt x="36576" y="243814"/>
                  </a:lnTo>
                  <a:lnTo>
                    <a:pt x="33528" y="237718"/>
                  </a:lnTo>
                  <a:lnTo>
                    <a:pt x="27432" y="233146"/>
                  </a:lnTo>
                  <a:lnTo>
                    <a:pt x="22860" y="225526"/>
                  </a:lnTo>
                  <a:lnTo>
                    <a:pt x="19812" y="219430"/>
                  </a:lnTo>
                  <a:lnTo>
                    <a:pt x="15240" y="211810"/>
                  </a:lnTo>
                  <a:lnTo>
                    <a:pt x="12192" y="205714"/>
                  </a:lnTo>
                  <a:lnTo>
                    <a:pt x="9144" y="198094"/>
                  </a:lnTo>
                  <a:lnTo>
                    <a:pt x="7620" y="190474"/>
                  </a:lnTo>
                  <a:lnTo>
                    <a:pt x="4572" y="182867"/>
                  </a:lnTo>
                  <a:lnTo>
                    <a:pt x="3048" y="176771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1524" y="123431"/>
                  </a:lnTo>
                  <a:lnTo>
                    <a:pt x="4572" y="108191"/>
                  </a:lnTo>
                  <a:lnTo>
                    <a:pt x="7620" y="100571"/>
                  </a:lnTo>
                  <a:lnTo>
                    <a:pt x="9144" y="92951"/>
                  </a:lnTo>
                  <a:lnTo>
                    <a:pt x="12192" y="86855"/>
                  </a:lnTo>
                  <a:lnTo>
                    <a:pt x="15240" y="79235"/>
                  </a:lnTo>
                  <a:lnTo>
                    <a:pt x="19812" y="73139"/>
                  </a:lnTo>
                  <a:lnTo>
                    <a:pt x="22860" y="67043"/>
                  </a:lnTo>
                  <a:lnTo>
                    <a:pt x="27432" y="59423"/>
                  </a:lnTo>
                  <a:lnTo>
                    <a:pt x="33528" y="53327"/>
                  </a:lnTo>
                  <a:lnTo>
                    <a:pt x="36576" y="47231"/>
                  </a:lnTo>
                  <a:lnTo>
                    <a:pt x="42672" y="41148"/>
                  </a:lnTo>
                  <a:lnTo>
                    <a:pt x="48768" y="36563"/>
                  </a:lnTo>
                  <a:lnTo>
                    <a:pt x="54864" y="30480"/>
                  </a:lnTo>
                  <a:lnTo>
                    <a:pt x="59423" y="27432"/>
                  </a:lnTo>
                  <a:lnTo>
                    <a:pt x="65519" y="22860"/>
                  </a:lnTo>
                  <a:lnTo>
                    <a:pt x="73139" y="18288"/>
                  </a:lnTo>
                  <a:lnTo>
                    <a:pt x="80759" y="15240"/>
                  </a:lnTo>
                  <a:lnTo>
                    <a:pt x="86855" y="12192"/>
                  </a:lnTo>
                  <a:lnTo>
                    <a:pt x="94475" y="9144"/>
                  </a:lnTo>
                  <a:lnTo>
                    <a:pt x="100571" y="6096"/>
                  </a:lnTo>
                  <a:lnTo>
                    <a:pt x="108191" y="3048"/>
                  </a:lnTo>
                  <a:lnTo>
                    <a:pt x="115811" y="3048"/>
                  </a:lnTo>
                  <a:lnTo>
                    <a:pt x="123431" y="0"/>
                  </a:lnTo>
                  <a:lnTo>
                    <a:pt x="169151" y="0"/>
                  </a:lnTo>
                  <a:lnTo>
                    <a:pt x="176771" y="3048"/>
                  </a:lnTo>
                  <a:lnTo>
                    <a:pt x="184391" y="3048"/>
                  </a:lnTo>
                  <a:lnTo>
                    <a:pt x="192011" y="6096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10" y="15240"/>
                  </a:lnTo>
                  <a:lnTo>
                    <a:pt x="219430" y="18288"/>
                  </a:lnTo>
                  <a:lnTo>
                    <a:pt x="231622" y="27432"/>
                  </a:lnTo>
                  <a:lnTo>
                    <a:pt x="263626" y="59423"/>
                  </a:lnTo>
                  <a:lnTo>
                    <a:pt x="271246" y="73139"/>
                  </a:lnTo>
                  <a:lnTo>
                    <a:pt x="275818" y="79235"/>
                  </a:lnTo>
                  <a:lnTo>
                    <a:pt x="278866" y="86855"/>
                  </a:lnTo>
                  <a:lnTo>
                    <a:pt x="281914" y="92951"/>
                  </a:lnTo>
                  <a:lnTo>
                    <a:pt x="284962" y="100571"/>
                  </a:lnTo>
                  <a:lnTo>
                    <a:pt x="291058" y="131051"/>
                  </a:lnTo>
                  <a:lnTo>
                    <a:pt x="292582" y="137147"/>
                  </a:lnTo>
                  <a:lnTo>
                    <a:pt x="292582" y="146291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1602" y="7086314"/>
              <a:ext cx="124333" cy="122809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4655947" y="7003719"/>
              <a:ext cx="291465" cy="294640"/>
            </a:xfrm>
            <a:custGeom>
              <a:avLst/>
              <a:gdLst/>
              <a:ahLst/>
              <a:cxnLst/>
              <a:rect l="l" t="t" r="r" b="b"/>
              <a:pathLst>
                <a:path w="291464" h="294640">
                  <a:moveTo>
                    <a:pt x="291058" y="146291"/>
                  </a:moveTo>
                  <a:lnTo>
                    <a:pt x="291058" y="161531"/>
                  </a:lnTo>
                  <a:lnTo>
                    <a:pt x="288010" y="176771"/>
                  </a:lnTo>
                  <a:lnTo>
                    <a:pt x="286486" y="182867"/>
                  </a:lnTo>
                  <a:lnTo>
                    <a:pt x="284962" y="190474"/>
                  </a:lnTo>
                  <a:lnTo>
                    <a:pt x="278866" y="205714"/>
                  </a:lnTo>
                  <a:lnTo>
                    <a:pt x="275818" y="211810"/>
                  </a:lnTo>
                  <a:lnTo>
                    <a:pt x="271246" y="219430"/>
                  </a:lnTo>
                  <a:lnTo>
                    <a:pt x="268198" y="225526"/>
                  </a:lnTo>
                  <a:lnTo>
                    <a:pt x="263626" y="233146"/>
                  </a:lnTo>
                  <a:lnTo>
                    <a:pt x="259054" y="237718"/>
                  </a:lnTo>
                  <a:lnTo>
                    <a:pt x="254482" y="243814"/>
                  </a:lnTo>
                  <a:lnTo>
                    <a:pt x="237731" y="260578"/>
                  </a:lnTo>
                  <a:lnTo>
                    <a:pt x="230111" y="265150"/>
                  </a:lnTo>
                  <a:lnTo>
                    <a:pt x="225539" y="268198"/>
                  </a:lnTo>
                  <a:lnTo>
                    <a:pt x="217919" y="272770"/>
                  </a:lnTo>
                  <a:lnTo>
                    <a:pt x="205727" y="278866"/>
                  </a:lnTo>
                  <a:lnTo>
                    <a:pt x="198107" y="283438"/>
                  </a:lnTo>
                  <a:lnTo>
                    <a:pt x="192011" y="286486"/>
                  </a:lnTo>
                  <a:lnTo>
                    <a:pt x="176771" y="289534"/>
                  </a:lnTo>
                  <a:lnTo>
                    <a:pt x="169151" y="291058"/>
                  </a:lnTo>
                  <a:lnTo>
                    <a:pt x="160007" y="292582"/>
                  </a:lnTo>
                  <a:lnTo>
                    <a:pt x="153911" y="292582"/>
                  </a:lnTo>
                  <a:lnTo>
                    <a:pt x="144767" y="294106"/>
                  </a:lnTo>
                  <a:lnTo>
                    <a:pt x="137147" y="292582"/>
                  </a:lnTo>
                  <a:lnTo>
                    <a:pt x="129527" y="292582"/>
                  </a:lnTo>
                  <a:lnTo>
                    <a:pt x="123431" y="291058"/>
                  </a:lnTo>
                  <a:lnTo>
                    <a:pt x="115811" y="289534"/>
                  </a:lnTo>
                  <a:lnTo>
                    <a:pt x="100571" y="286486"/>
                  </a:lnTo>
                  <a:lnTo>
                    <a:pt x="92964" y="283438"/>
                  </a:lnTo>
                  <a:lnTo>
                    <a:pt x="86868" y="278866"/>
                  </a:lnTo>
                  <a:lnTo>
                    <a:pt x="79248" y="275818"/>
                  </a:lnTo>
                  <a:lnTo>
                    <a:pt x="73152" y="272770"/>
                  </a:lnTo>
                  <a:lnTo>
                    <a:pt x="65532" y="268198"/>
                  </a:lnTo>
                  <a:lnTo>
                    <a:pt x="59436" y="265150"/>
                  </a:lnTo>
                  <a:lnTo>
                    <a:pt x="54864" y="260578"/>
                  </a:lnTo>
                  <a:lnTo>
                    <a:pt x="47244" y="254482"/>
                  </a:lnTo>
                  <a:lnTo>
                    <a:pt x="36576" y="243814"/>
                  </a:lnTo>
                  <a:lnTo>
                    <a:pt x="32004" y="237718"/>
                  </a:lnTo>
                  <a:lnTo>
                    <a:pt x="27432" y="233146"/>
                  </a:lnTo>
                  <a:lnTo>
                    <a:pt x="22860" y="225526"/>
                  </a:lnTo>
                  <a:lnTo>
                    <a:pt x="18288" y="219430"/>
                  </a:lnTo>
                  <a:lnTo>
                    <a:pt x="15240" y="211810"/>
                  </a:lnTo>
                  <a:lnTo>
                    <a:pt x="12192" y="205714"/>
                  </a:lnTo>
                  <a:lnTo>
                    <a:pt x="9144" y="198094"/>
                  </a:lnTo>
                  <a:lnTo>
                    <a:pt x="7620" y="190474"/>
                  </a:lnTo>
                  <a:lnTo>
                    <a:pt x="4572" y="182867"/>
                  </a:lnTo>
                  <a:lnTo>
                    <a:pt x="3048" y="176771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1524" y="123431"/>
                  </a:lnTo>
                  <a:lnTo>
                    <a:pt x="4572" y="108191"/>
                  </a:lnTo>
                  <a:lnTo>
                    <a:pt x="7620" y="100571"/>
                  </a:lnTo>
                  <a:lnTo>
                    <a:pt x="9144" y="92951"/>
                  </a:lnTo>
                  <a:lnTo>
                    <a:pt x="12192" y="86855"/>
                  </a:lnTo>
                  <a:lnTo>
                    <a:pt x="15240" y="79235"/>
                  </a:lnTo>
                  <a:lnTo>
                    <a:pt x="18288" y="73139"/>
                  </a:lnTo>
                  <a:lnTo>
                    <a:pt x="22860" y="67043"/>
                  </a:lnTo>
                  <a:lnTo>
                    <a:pt x="27432" y="59423"/>
                  </a:lnTo>
                  <a:lnTo>
                    <a:pt x="36576" y="47231"/>
                  </a:lnTo>
                  <a:lnTo>
                    <a:pt x="47244" y="36563"/>
                  </a:lnTo>
                  <a:lnTo>
                    <a:pt x="54864" y="30480"/>
                  </a:lnTo>
                  <a:lnTo>
                    <a:pt x="59436" y="27432"/>
                  </a:lnTo>
                  <a:lnTo>
                    <a:pt x="65532" y="22860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8191" y="3048"/>
                  </a:lnTo>
                  <a:lnTo>
                    <a:pt x="115811" y="3048"/>
                  </a:lnTo>
                  <a:lnTo>
                    <a:pt x="123431" y="0"/>
                  </a:lnTo>
                  <a:lnTo>
                    <a:pt x="169151" y="0"/>
                  </a:lnTo>
                  <a:lnTo>
                    <a:pt x="176771" y="3048"/>
                  </a:lnTo>
                  <a:lnTo>
                    <a:pt x="184391" y="3048"/>
                  </a:lnTo>
                  <a:lnTo>
                    <a:pt x="192011" y="6096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23" y="15240"/>
                  </a:lnTo>
                  <a:lnTo>
                    <a:pt x="217919" y="18288"/>
                  </a:lnTo>
                  <a:lnTo>
                    <a:pt x="225539" y="22860"/>
                  </a:lnTo>
                  <a:lnTo>
                    <a:pt x="230111" y="27432"/>
                  </a:lnTo>
                  <a:lnTo>
                    <a:pt x="237731" y="30480"/>
                  </a:lnTo>
                  <a:lnTo>
                    <a:pt x="254482" y="47231"/>
                  </a:lnTo>
                  <a:lnTo>
                    <a:pt x="263626" y="59423"/>
                  </a:lnTo>
                  <a:lnTo>
                    <a:pt x="268198" y="67043"/>
                  </a:lnTo>
                  <a:lnTo>
                    <a:pt x="271246" y="73139"/>
                  </a:lnTo>
                  <a:lnTo>
                    <a:pt x="275818" y="79235"/>
                  </a:lnTo>
                  <a:lnTo>
                    <a:pt x="278866" y="86855"/>
                  </a:lnTo>
                  <a:lnTo>
                    <a:pt x="281914" y="92951"/>
                  </a:lnTo>
                  <a:lnTo>
                    <a:pt x="284962" y="100571"/>
                  </a:lnTo>
                  <a:lnTo>
                    <a:pt x="291058" y="131051"/>
                  </a:lnTo>
                  <a:lnTo>
                    <a:pt x="291058" y="146291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5048" y="7086314"/>
              <a:ext cx="125857" cy="122809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5100916" y="7003719"/>
              <a:ext cx="291465" cy="294640"/>
            </a:xfrm>
            <a:custGeom>
              <a:avLst/>
              <a:gdLst/>
              <a:ahLst/>
              <a:cxnLst/>
              <a:rect l="l" t="t" r="r" b="b"/>
              <a:pathLst>
                <a:path w="291464" h="294640">
                  <a:moveTo>
                    <a:pt x="291058" y="146291"/>
                  </a:moveTo>
                  <a:lnTo>
                    <a:pt x="291058" y="161531"/>
                  </a:lnTo>
                  <a:lnTo>
                    <a:pt x="288010" y="176771"/>
                  </a:lnTo>
                  <a:lnTo>
                    <a:pt x="286486" y="182867"/>
                  </a:lnTo>
                  <a:lnTo>
                    <a:pt x="284962" y="190474"/>
                  </a:lnTo>
                  <a:lnTo>
                    <a:pt x="280390" y="198094"/>
                  </a:lnTo>
                  <a:lnTo>
                    <a:pt x="278866" y="205714"/>
                  </a:lnTo>
                  <a:lnTo>
                    <a:pt x="275818" y="211810"/>
                  </a:lnTo>
                  <a:lnTo>
                    <a:pt x="271246" y="219430"/>
                  </a:lnTo>
                  <a:lnTo>
                    <a:pt x="268198" y="225526"/>
                  </a:lnTo>
                  <a:lnTo>
                    <a:pt x="263626" y="233146"/>
                  </a:lnTo>
                  <a:lnTo>
                    <a:pt x="252971" y="243814"/>
                  </a:lnTo>
                  <a:lnTo>
                    <a:pt x="248399" y="249910"/>
                  </a:lnTo>
                  <a:lnTo>
                    <a:pt x="242303" y="254482"/>
                  </a:lnTo>
                  <a:lnTo>
                    <a:pt x="237731" y="260578"/>
                  </a:lnTo>
                  <a:lnTo>
                    <a:pt x="230111" y="265150"/>
                  </a:lnTo>
                  <a:lnTo>
                    <a:pt x="224015" y="268198"/>
                  </a:lnTo>
                  <a:lnTo>
                    <a:pt x="217919" y="272770"/>
                  </a:lnTo>
                  <a:lnTo>
                    <a:pt x="211823" y="275818"/>
                  </a:lnTo>
                  <a:lnTo>
                    <a:pt x="205727" y="278866"/>
                  </a:lnTo>
                  <a:lnTo>
                    <a:pt x="198107" y="283438"/>
                  </a:lnTo>
                  <a:lnTo>
                    <a:pt x="190487" y="286486"/>
                  </a:lnTo>
                  <a:lnTo>
                    <a:pt x="175247" y="289534"/>
                  </a:lnTo>
                  <a:lnTo>
                    <a:pt x="167627" y="291058"/>
                  </a:lnTo>
                  <a:lnTo>
                    <a:pt x="160007" y="292582"/>
                  </a:lnTo>
                  <a:lnTo>
                    <a:pt x="152387" y="292582"/>
                  </a:lnTo>
                  <a:lnTo>
                    <a:pt x="144767" y="294106"/>
                  </a:lnTo>
                  <a:lnTo>
                    <a:pt x="137147" y="292582"/>
                  </a:lnTo>
                  <a:lnTo>
                    <a:pt x="131051" y="292582"/>
                  </a:lnTo>
                  <a:lnTo>
                    <a:pt x="123431" y="291058"/>
                  </a:lnTo>
                  <a:lnTo>
                    <a:pt x="115811" y="289534"/>
                  </a:lnTo>
                  <a:lnTo>
                    <a:pt x="100584" y="286486"/>
                  </a:lnTo>
                  <a:lnTo>
                    <a:pt x="92964" y="283438"/>
                  </a:lnTo>
                  <a:lnTo>
                    <a:pt x="86868" y="278866"/>
                  </a:lnTo>
                  <a:lnTo>
                    <a:pt x="79248" y="275818"/>
                  </a:lnTo>
                  <a:lnTo>
                    <a:pt x="73152" y="272770"/>
                  </a:lnTo>
                  <a:lnTo>
                    <a:pt x="65532" y="268198"/>
                  </a:lnTo>
                  <a:lnTo>
                    <a:pt x="59436" y="265150"/>
                  </a:lnTo>
                  <a:lnTo>
                    <a:pt x="53340" y="260578"/>
                  </a:lnTo>
                  <a:lnTo>
                    <a:pt x="36576" y="243814"/>
                  </a:lnTo>
                  <a:lnTo>
                    <a:pt x="32004" y="237718"/>
                  </a:lnTo>
                  <a:lnTo>
                    <a:pt x="27432" y="233146"/>
                  </a:lnTo>
                  <a:lnTo>
                    <a:pt x="22860" y="225526"/>
                  </a:lnTo>
                  <a:lnTo>
                    <a:pt x="19812" y="219430"/>
                  </a:lnTo>
                  <a:lnTo>
                    <a:pt x="15240" y="211810"/>
                  </a:lnTo>
                  <a:lnTo>
                    <a:pt x="12192" y="205714"/>
                  </a:lnTo>
                  <a:lnTo>
                    <a:pt x="6096" y="190474"/>
                  </a:lnTo>
                  <a:lnTo>
                    <a:pt x="4572" y="182867"/>
                  </a:lnTo>
                  <a:lnTo>
                    <a:pt x="3048" y="176771"/>
                  </a:lnTo>
                  <a:lnTo>
                    <a:pt x="0" y="161531"/>
                  </a:lnTo>
                  <a:lnTo>
                    <a:pt x="0" y="131051"/>
                  </a:lnTo>
                  <a:lnTo>
                    <a:pt x="6096" y="100571"/>
                  </a:lnTo>
                  <a:lnTo>
                    <a:pt x="9144" y="92951"/>
                  </a:lnTo>
                  <a:lnTo>
                    <a:pt x="12192" y="86855"/>
                  </a:lnTo>
                  <a:lnTo>
                    <a:pt x="15240" y="79235"/>
                  </a:lnTo>
                  <a:lnTo>
                    <a:pt x="19812" y="73139"/>
                  </a:lnTo>
                  <a:lnTo>
                    <a:pt x="22860" y="67043"/>
                  </a:lnTo>
                  <a:lnTo>
                    <a:pt x="27432" y="59423"/>
                  </a:lnTo>
                  <a:lnTo>
                    <a:pt x="36576" y="47231"/>
                  </a:lnTo>
                  <a:lnTo>
                    <a:pt x="53340" y="30480"/>
                  </a:lnTo>
                  <a:lnTo>
                    <a:pt x="59436" y="27432"/>
                  </a:lnTo>
                  <a:lnTo>
                    <a:pt x="65532" y="22860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8204" y="3048"/>
                  </a:lnTo>
                  <a:lnTo>
                    <a:pt x="115811" y="3048"/>
                  </a:lnTo>
                  <a:lnTo>
                    <a:pt x="123431" y="0"/>
                  </a:lnTo>
                  <a:lnTo>
                    <a:pt x="167627" y="0"/>
                  </a:lnTo>
                  <a:lnTo>
                    <a:pt x="175247" y="3048"/>
                  </a:lnTo>
                  <a:lnTo>
                    <a:pt x="182867" y="3048"/>
                  </a:lnTo>
                  <a:lnTo>
                    <a:pt x="205727" y="12192"/>
                  </a:lnTo>
                  <a:lnTo>
                    <a:pt x="211823" y="15240"/>
                  </a:lnTo>
                  <a:lnTo>
                    <a:pt x="217919" y="18288"/>
                  </a:lnTo>
                  <a:lnTo>
                    <a:pt x="230111" y="27432"/>
                  </a:lnTo>
                  <a:lnTo>
                    <a:pt x="237731" y="30480"/>
                  </a:lnTo>
                  <a:lnTo>
                    <a:pt x="242303" y="36563"/>
                  </a:lnTo>
                  <a:lnTo>
                    <a:pt x="248399" y="41148"/>
                  </a:lnTo>
                  <a:lnTo>
                    <a:pt x="252971" y="47231"/>
                  </a:lnTo>
                  <a:lnTo>
                    <a:pt x="259067" y="53327"/>
                  </a:lnTo>
                  <a:lnTo>
                    <a:pt x="263626" y="59423"/>
                  </a:lnTo>
                  <a:lnTo>
                    <a:pt x="268198" y="67043"/>
                  </a:lnTo>
                  <a:lnTo>
                    <a:pt x="271246" y="73139"/>
                  </a:lnTo>
                  <a:lnTo>
                    <a:pt x="275818" y="79235"/>
                  </a:lnTo>
                  <a:lnTo>
                    <a:pt x="278866" y="86855"/>
                  </a:lnTo>
                  <a:lnTo>
                    <a:pt x="280390" y="92951"/>
                  </a:lnTo>
                  <a:lnTo>
                    <a:pt x="284962" y="100571"/>
                  </a:lnTo>
                  <a:lnTo>
                    <a:pt x="291058" y="131051"/>
                  </a:lnTo>
                  <a:lnTo>
                    <a:pt x="291058" y="146291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1729" y="7076725"/>
              <a:ext cx="125857" cy="140462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5526074" y="7003719"/>
              <a:ext cx="292735" cy="294640"/>
            </a:xfrm>
            <a:custGeom>
              <a:avLst/>
              <a:gdLst/>
              <a:ahLst/>
              <a:cxnLst/>
              <a:rect l="l" t="t" r="r" b="b"/>
              <a:pathLst>
                <a:path w="292735" h="294640">
                  <a:moveTo>
                    <a:pt x="292595" y="146291"/>
                  </a:moveTo>
                  <a:lnTo>
                    <a:pt x="292595" y="153911"/>
                  </a:lnTo>
                  <a:lnTo>
                    <a:pt x="289534" y="169151"/>
                  </a:lnTo>
                  <a:lnTo>
                    <a:pt x="289534" y="176771"/>
                  </a:lnTo>
                  <a:lnTo>
                    <a:pt x="286499" y="182867"/>
                  </a:lnTo>
                  <a:lnTo>
                    <a:pt x="283451" y="198094"/>
                  </a:lnTo>
                  <a:lnTo>
                    <a:pt x="278879" y="205714"/>
                  </a:lnTo>
                  <a:lnTo>
                    <a:pt x="275831" y="211810"/>
                  </a:lnTo>
                  <a:lnTo>
                    <a:pt x="272783" y="219430"/>
                  </a:lnTo>
                  <a:lnTo>
                    <a:pt x="268211" y="225526"/>
                  </a:lnTo>
                  <a:lnTo>
                    <a:pt x="265163" y="233146"/>
                  </a:lnTo>
                  <a:lnTo>
                    <a:pt x="259067" y="237718"/>
                  </a:lnTo>
                  <a:lnTo>
                    <a:pt x="249923" y="249910"/>
                  </a:lnTo>
                  <a:lnTo>
                    <a:pt x="243827" y="254482"/>
                  </a:lnTo>
                  <a:lnTo>
                    <a:pt x="233159" y="265150"/>
                  </a:lnTo>
                  <a:lnTo>
                    <a:pt x="225539" y="268198"/>
                  </a:lnTo>
                  <a:lnTo>
                    <a:pt x="217919" y="272770"/>
                  </a:lnTo>
                  <a:lnTo>
                    <a:pt x="205727" y="278866"/>
                  </a:lnTo>
                  <a:lnTo>
                    <a:pt x="198107" y="283438"/>
                  </a:lnTo>
                  <a:lnTo>
                    <a:pt x="190487" y="286486"/>
                  </a:lnTo>
                  <a:lnTo>
                    <a:pt x="184391" y="288010"/>
                  </a:lnTo>
                  <a:lnTo>
                    <a:pt x="176771" y="289534"/>
                  </a:lnTo>
                  <a:lnTo>
                    <a:pt x="169151" y="291058"/>
                  </a:lnTo>
                  <a:lnTo>
                    <a:pt x="161531" y="292582"/>
                  </a:lnTo>
                  <a:lnTo>
                    <a:pt x="153911" y="292582"/>
                  </a:lnTo>
                  <a:lnTo>
                    <a:pt x="146291" y="294106"/>
                  </a:lnTo>
                  <a:lnTo>
                    <a:pt x="138684" y="292582"/>
                  </a:lnTo>
                  <a:lnTo>
                    <a:pt x="131064" y="292582"/>
                  </a:lnTo>
                  <a:lnTo>
                    <a:pt x="123444" y="291058"/>
                  </a:lnTo>
                  <a:lnTo>
                    <a:pt x="115824" y="289534"/>
                  </a:lnTo>
                  <a:lnTo>
                    <a:pt x="100584" y="286486"/>
                  </a:lnTo>
                  <a:lnTo>
                    <a:pt x="92964" y="283438"/>
                  </a:lnTo>
                  <a:lnTo>
                    <a:pt x="86868" y="278866"/>
                  </a:lnTo>
                  <a:lnTo>
                    <a:pt x="79248" y="275818"/>
                  </a:lnTo>
                  <a:lnTo>
                    <a:pt x="73152" y="272770"/>
                  </a:lnTo>
                  <a:lnTo>
                    <a:pt x="67056" y="268198"/>
                  </a:lnTo>
                  <a:lnTo>
                    <a:pt x="60960" y="265150"/>
                  </a:lnTo>
                  <a:lnTo>
                    <a:pt x="53340" y="260578"/>
                  </a:lnTo>
                  <a:lnTo>
                    <a:pt x="48768" y="254482"/>
                  </a:lnTo>
                  <a:lnTo>
                    <a:pt x="42672" y="249910"/>
                  </a:lnTo>
                  <a:lnTo>
                    <a:pt x="38100" y="243814"/>
                  </a:lnTo>
                  <a:lnTo>
                    <a:pt x="27432" y="233146"/>
                  </a:lnTo>
                  <a:lnTo>
                    <a:pt x="24384" y="225526"/>
                  </a:lnTo>
                  <a:lnTo>
                    <a:pt x="19812" y="219430"/>
                  </a:lnTo>
                  <a:lnTo>
                    <a:pt x="16764" y="211810"/>
                  </a:lnTo>
                  <a:lnTo>
                    <a:pt x="13716" y="205714"/>
                  </a:lnTo>
                  <a:lnTo>
                    <a:pt x="7620" y="190474"/>
                  </a:lnTo>
                  <a:lnTo>
                    <a:pt x="6096" y="182867"/>
                  </a:lnTo>
                  <a:lnTo>
                    <a:pt x="3048" y="176771"/>
                  </a:lnTo>
                  <a:lnTo>
                    <a:pt x="3048" y="169151"/>
                  </a:lnTo>
                  <a:lnTo>
                    <a:pt x="0" y="153911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3048" y="123431"/>
                  </a:lnTo>
                  <a:lnTo>
                    <a:pt x="3048" y="115811"/>
                  </a:lnTo>
                  <a:lnTo>
                    <a:pt x="6096" y="108191"/>
                  </a:lnTo>
                  <a:lnTo>
                    <a:pt x="7620" y="100571"/>
                  </a:lnTo>
                  <a:lnTo>
                    <a:pt x="10668" y="92951"/>
                  </a:lnTo>
                  <a:lnTo>
                    <a:pt x="13716" y="86855"/>
                  </a:lnTo>
                  <a:lnTo>
                    <a:pt x="16764" y="79235"/>
                  </a:lnTo>
                  <a:lnTo>
                    <a:pt x="19812" y="73139"/>
                  </a:lnTo>
                  <a:lnTo>
                    <a:pt x="24384" y="67043"/>
                  </a:lnTo>
                  <a:lnTo>
                    <a:pt x="27432" y="59423"/>
                  </a:lnTo>
                  <a:lnTo>
                    <a:pt x="32004" y="53327"/>
                  </a:lnTo>
                  <a:lnTo>
                    <a:pt x="38100" y="47231"/>
                  </a:lnTo>
                  <a:lnTo>
                    <a:pt x="42672" y="41148"/>
                  </a:lnTo>
                  <a:lnTo>
                    <a:pt x="48768" y="36563"/>
                  </a:lnTo>
                  <a:lnTo>
                    <a:pt x="53340" y="30480"/>
                  </a:lnTo>
                  <a:lnTo>
                    <a:pt x="60960" y="27432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8204" y="3048"/>
                  </a:lnTo>
                  <a:lnTo>
                    <a:pt x="115824" y="3048"/>
                  </a:lnTo>
                  <a:lnTo>
                    <a:pt x="123444" y="0"/>
                  </a:lnTo>
                  <a:lnTo>
                    <a:pt x="169151" y="0"/>
                  </a:lnTo>
                  <a:lnTo>
                    <a:pt x="176771" y="3048"/>
                  </a:lnTo>
                  <a:lnTo>
                    <a:pt x="184391" y="3048"/>
                  </a:lnTo>
                  <a:lnTo>
                    <a:pt x="190487" y="6096"/>
                  </a:lnTo>
                  <a:lnTo>
                    <a:pt x="205727" y="12192"/>
                  </a:lnTo>
                  <a:lnTo>
                    <a:pt x="211823" y="15240"/>
                  </a:lnTo>
                  <a:lnTo>
                    <a:pt x="217919" y="18288"/>
                  </a:lnTo>
                  <a:lnTo>
                    <a:pt x="233159" y="27432"/>
                  </a:lnTo>
                  <a:lnTo>
                    <a:pt x="237731" y="30480"/>
                  </a:lnTo>
                  <a:lnTo>
                    <a:pt x="243827" y="36563"/>
                  </a:lnTo>
                  <a:lnTo>
                    <a:pt x="249923" y="41148"/>
                  </a:lnTo>
                  <a:lnTo>
                    <a:pt x="259067" y="53327"/>
                  </a:lnTo>
                  <a:lnTo>
                    <a:pt x="265163" y="59423"/>
                  </a:lnTo>
                  <a:lnTo>
                    <a:pt x="268211" y="67043"/>
                  </a:lnTo>
                  <a:lnTo>
                    <a:pt x="272783" y="73139"/>
                  </a:lnTo>
                  <a:lnTo>
                    <a:pt x="275831" y="79235"/>
                  </a:lnTo>
                  <a:lnTo>
                    <a:pt x="278879" y="86855"/>
                  </a:lnTo>
                  <a:lnTo>
                    <a:pt x="283451" y="92951"/>
                  </a:lnTo>
                  <a:lnTo>
                    <a:pt x="286499" y="108191"/>
                  </a:lnTo>
                  <a:lnTo>
                    <a:pt x="289534" y="115811"/>
                  </a:lnTo>
                  <a:lnTo>
                    <a:pt x="289534" y="123431"/>
                  </a:lnTo>
                  <a:lnTo>
                    <a:pt x="291071" y="131051"/>
                  </a:lnTo>
                  <a:lnTo>
                    <a:pt x="292595" y="137147"/>
                  </a:lnTo>
                  <a:lnTo>
                    <a:pt x="292595" y="146291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28623" y="7435284"/>
              <a:ext cx="124345" cy="124333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4242981" y="7352677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4">
                  <a:moveTo>
                    <a:pt x="292582" y="146304"/>
                  </a:moveTo>
                  <a:lnTo>
                    <a:pt x="292582" y="153911"/>
                  </a:lnTo>
                  <a:lnTo>
                    <a:pt x="284962" y="192011"/>
                  </a:lnTo>
                  <a:lnTo>
                    <a:pt x="278866" y="207251"/>
                  </a:lnTo>
                  <a:lnTo>
                    <a:pt x="275818" y="213347"/>
                  </a:lnTo>
                  <a:lnTo>
                    <a:pt x="271246" y="219443"/>
                  </a:lnTo>
                  <a:lnTo>
                    <a:pt x="268198" y="227063"/>
                  </a:lnTo>
                  <a:lnTo>
                    <a:pt x="254482" y="245351"/>
                  </a:lnTo>
                  <a:lnTo>
                    <a:pt x="248386" y="249923"/>
                  </a:lnTo>
                  <a:lnTo>
                    <a:pt x="243814" y="256019"/>
                  </a:lnTo>
                  <a:lnTo>
                    <a:pt x="219430" y="274307"/>
                  </a:lnTo>
                  <a:lnTo>
                    <a:pt x="211810" y="277355"/>
                  </a:lnTo>
                  <a:lnTo>
                    <a:pt x="205727" y="281927"/>
                  </a:lnTo>
                  <a:lnTo>
                    <a:pt x="198107" y="283451"/>
                  </a:lnTo>
                  <a:lnTo>
                    <a:pt x="192011" y="286499"/>
                  </a:lnTo>
                  <a:lnTo>
                    <a:pt x="184391" y="288023"/>
                  </a:lnTo>
                  <a:lnTo>
                    <a:pt x="176771" y="291071"/>
                  </a:lnTo>
                  <a:lnTo>
                    <a:pt x="169151" y="291071"/>
                  </a:lnTo>
                  <a:lnTo>
                    <a:pt x="161531" y="292595"/>
                  </a:lnTo>
                  <a:lnTo>
                    <a:pt x="131051" y="292595"/>
                  </a:lnTo>
                  <a:lnTo>
                    <a:pt x="123431" y="291071"/>
                  </a:lnTo>
                  <a:lnTo>
                    <a:pt x="115811" y="291071"/>
                  </a:lnTo>
                  <a:lnTo>
                    <a:pt x="108191" y="288023"/>
                  </a:lnTo>
                  <a:lnTo>
                    <a:pt x="100571" y="286499"/>
                  </a:lnTo>
                  <a:lnTo>
                    <a:pt x="94475" y="283451"/>
                  </a:lnTo>
                  <a:lnTo>
                    <a:pt x="86855" y="281927"/>
                  </a:lnTo>
                  <a:lnTo>
                    <a:pt x="80759" y="277355"/>
                  </a:lnTo>
                  <a:lnTo>
                    <a:pt x="73139" y="274307"/>
                  </a:lnTo>
                  <a:lnTo>
                    <a:pt x="65519" y="269735"/>
                  </a:lnTo>
                  <a:lnTo>
                    <a:pt x="59423" y="265163"/>
                  </a:lnTo>
                  <a:lnTo>
                    <a:pt x="54864" y="260591"/>
                  </a:lnTo>
                  <a:lnTo>
                    <a:pt x="48768" y="256019"/>
                  </a:lnTo>
                  <a:lnTo>
                    <a:pt x="42672" y="249923"/>
                  </a:lnTo>
                  <a:lnTo>
                    <a:pt x="36576" y="245351"/>
                  </a:lnTo>
                  <a:lnTo>
                    <a:pt x="33528" y="239255"/>
                  </a:lnTo>
                  <a:lnTo>
                    <a:pt x="27432" y="233159"/>
                  </a:lnTo>
                  <a:lnTo>
                    <a:pt x="22860" y="227063"/>
                  </a:lnTo>
                  <a:lnTo>
                    <a:pt x="19812" y="219443"/>
                  </a:lnTo>
                  <a:lnTo>
                    <a:pt x="15240" y="213347"/>
                  </a:lnTo>
                  <a:lnTo>
                    <a:pt x="12192" y="207251"/>
                  </a:lnTo>
                  <a:lnTo>
                    <a:pt x="9144" y="199631"/>
                  </a:lnTo>
                  <a:lnTo>
                    <a:pt x="7620" y="192011"/>
                  </a:lnTo>
                  <a:lnTo>
                    <a:pt x="4572" y="184391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38671"/>
                  </a:lnTo>
                  <a:lnTo>
                    <a:pt x="1524" y="131064"/>
                  </a:lnTo>
                  <a:lnTo>
                    <a:pt x="1524" y="123444"/>
                  </a:lnTo>
                  <a:lnTo>
                    <a:pt x="4572" y="108204"/>
                  </a:lnTo>
                  <a:lnTo>
                    <a:pt x="7620" y="100584"/>
                  </a:lnTo>
                  <a:lnTo>
                    <a:pt x="9144" y="92964"/>
                  </a:lnTo>
                  <a:lnTo>
                    <a:pt x="12192" y="86868"/>
                  </a:lnTo>
                  <a:lnTo>
                    <a:pt x="15240" y="79248"/>
                  </a:lnTo>
                  <a:lnTo>
                    <a:pt x="19812" y="73152"/>
                  </a:lnTo>
                  <a:lnTo>
                    <a:pt x="22860" y="67056"/>
                  </a:lnTo>
                  <a:lnTo>
                    <a:pt x="27432" y="60960"/>
                  </a:lnTo>
                  <a:lnTo>
                    <a:pt x="33528" y="54864"/>
                  </a:lnTo>
                  <a:lnTo>
                    <a:pt x="36576" y="47244"/>
                  </a:lnTo>
                  <a:lnTo>
                    <a:pt x="42672" y="42672"/>
                  </a:lnTo>
                  <a:lnTo>
                    <a:pt x="48768" y="36576"/>
                  </a:lnTo>
                  <a:lnTo>
                    <a:pt x="54864" y="32004"/>
                  </a:lnTo>
                  <a:lnTo>
                    <a:pt x="59423" y="27432"/>
                  </a:lnTo>
                  <a:lnTo>
                    <a:pt x="65519" y="22860"/>
                  </a:lnTo>
                  <a:lnTo>
                    <a:pt x="73139" y="18288"/>
                  </a:lnTo>
                  <a:lnTo>
                    <a:pt x="80759" y="15240"/>
                  </a:lnTo>
                  <a:lnTo>
                    <a:pt x="86855" y="12192"/>
                  </a:lnTo>
                  <a:lnTo>
                    <a:pt x="94475" y="9144"/>
                  </a:lnTo>
                  <a:lnTo>
                    <a:pt x="100571" y="6096"/>
                  </a:lnTo>
                  <a:lnTo>
                    <a:pt x="108191" y="4572"/>
                  </a:lnTo>
                  <a:lnTo>
                    <a:pt x="115811" y="3048"/>
                  </a:lnTo>
                  <a:lnTo>
                    <a:pt x="123431" y="1524"/>
                  </a:lnTo>
                  <a:lnTo>
                    <a:pt x="131051" y="0"/>
                  </a:lnTo>
                  <a:lnTo>
                    <a:pt x="161531" y="0"/>
                  </a:lnTo>
                  <a:lnTo>
                    <a:pt x="169151" y="1524"/>
                  </a:lnTo>
                  <a:lnTo>
                    <a:pt x="176771" y="3048"/>
                  </a:lnTo>
                  <a:lnTo>
                    <a:pt x="184391" y="4572"/>
                  </a:lnTo>
                  <a:lnTo>
                    <a:pt x="192011" y="6096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10" y="15240"/>
                  </a:lnTo>
                  <a:lnTo>
                    <a:pt x="219430" y="18288"/>
                  </a:lnTo>
                  <a:lnTo>
                    <a:pt x="243814" y="36576"/>
                  </a:lnTo>
                  <a:lnTo>
                    <a:pt x="248386" y="42672"/>
                  </a:lnTo>
                  <a:lnTo>
                    <a:pt x="254482" y="47244"/>
                  </a:lnTo>
                  <a:lnTo>
                    <a:pt x="259054" y="54864"/>
                  </a:lnTo>
                  <a:lnTo>
                    <a:pt x="268198" y="67056"/>
                  </a:lnTo>
                  <a:lnTo>
                    <a:pt x="271246" y="73152"/>
                  </a:lnTo>
                  <a:lnTo>
                    <a:pt x="275818" y="79248"/>
                  </a:lnTo>
                  <a:lnTo>
                    <a:pt x="278866" y="86868"/>
                  </a:lnTo>
                  <a:lnTo>
                    <a:pt x="281914" y="92964"/>
                  </a:lnTo>
                  <a:lnTo>
                    <a:pt x="284962" y="100584"/>
                  </a:lnTo>
                  <a:lnTo>
                    <a:pt x="292582" y="138671"/>
                  </a:lnTo>
                  <a:lnTo>
                    <a:pt x="292582" y="146304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41602" y="7435284"/>
              <a:ext cx="124333" cy="124333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4655947" y="7352677"/>
              <a:ext cx="291465" cy="292735"/>
            </a:xfrm>
            <a:custGeom>
              <a:avLst/>
              <a:gdLst/>
              <a:ahLst/>
              <a:cxnLst/>
              <a:rect l="l" t="t" r="r" b="b"/>
              <a:pathLst>
                <a:path w="291464" h="292734">
                  <a:moveTo>
                    <a:pt x="291058" y="146304"/>
                  </a:moveTo>
                  <a:lnTo>
                    <a:pt x="291058" y="161531"/>
                  </a:lnTo>
                  <a:lnTo>
                    <a:pt x="284962" y="192011"/>
                  </a:lnTo>
                  <a:lnTo>
                    <a:pt x="278866" y="207251"/>
                  </a:lnTo>
                  <a:lnTo>
                    <a:pt x="275818" y="213347"/>
                  </a:lnTo>
                  <a:lnTo>
                    <a:pt x="271246" y="219443"/>
                  </a:lnTo>
                  <a:lnTo>
                    <a:pt x="268198" y="227063"/>
                  </a:lnTo>
                  <a:lnTo>
                    <a:pt x="254482" y="245351"/>
                  </a:lnTo>
                  <a:lnTo>
                    <a:pt x="248399" y="249923"/>
                  </a:lnTo>
                  <a:lnTo>
                    <a:pt x="243827" y="256019"/>
                  </a:lnTo>
                  <a:lnTo>
                    <a:pt x="237731" y="260591"/>
                  </a:lnTo>
                  <a:lnTo>
                    <a:pt x="230111" y="265163"/>
                  </a:lnTo>
                  <a:lnTo>
                    <a:pt x="225539" y="269735"/>
                  </a:lnTo>
                  <a:lnTo>
                    <a:pt x="217919" y="274307"/>
                  </a:lnTo>
                  <a:lnTo>
                    <a:pt x="211823" y="277355"/>
                  </a:lnTo>
                  <a:lnTo>
                    <a:pt x="205727" y="281927"/>
                  </a:lnTo>
                  <a:lnTo>
                    <a:pt x="198107" y="283451"/>
                  </a:lnTo>
                  <a:lnTo>
                    <a:pt x="192011" y="286499"/>
                  </a:lnTo>
                  <a:lnTo>
                    <a:pt x="184391" y="288023"/>
                  </a:lnTo>
                  <a:lnTo>
                    <a:pt x="176771" y="291071"/>
                  </a:lnTo>
                  <a:lnTo>
                    <a:pt x="169151" y="291071"/>
                  </a:lnTo>
                  <a:lnTo>
                    <a:pt x="160007" y="292595"/>
                  </a:lnTo>
                  <a:lnTo>
                    <a:pt x="129527" y="292595"/>
                  </a:lnTo>
                  <a:lnTo>
                    <a:pt x="123431" y="291071"/>
                  </a:lnTo>
                  <a:lnTo>
                    <a:pt x="115811" y="291071"/>
                  </a:lnTo>
                  <a:lnTo>
                    <a:pt x="108191" y="288023"/>
                  </a:lnTo>
                  <a:lnTo>
                    <a:pt x="100571" y="286499"/>
                  </a:lnTo>
                  <a:lnTo>
                    <a:pt x="92964" y="283451"/>
                  </a:lnTo>
                  <a:lnTo>
                    <a:pt x="86868" y="281927"/>
                  </a:lnTo>
                  <a:lnTo>
                    <a:pt x="79248" y="277355"/>
                  </a:lnTo>
                  <a:lnTo>
                    <a:pt x="73152" y="274307"/>
                  </a:lnTo>
                  <a:lnTo>
                    <a:pt x="65532" y="269735"/>
                  </a:lnTo>
                  <a:lnTo>
                    <a:pt x="59436" y="265163"/>
                  </a:lnTo>
                  <a:lnTo>
                    <a:pt x="54864" y="260591"/>
                  </a:lnTo>
                  <a:lnTo>
                    <a:pt x="47244" y="256019"/>
                  </a:lnTo>
                  <a:lnTo>
                    <a:pt x="42672" y="249923"/>
                  </a:lnTo>
                  <a:lnTo>
                    <a:pt x="36576" y="245351"/>
                  </a:lnTo>
                  <a:lnTo>
                    <a:pt x="22860" y="227063"/>
                  </a:lnTo>
                  <a:lnTo>
                    <a:pt x="18288" y="219443"/>
                  </a:lnTo>
                  <a:lnTo>
                    <a:pt x="12192" y="207251"/>
                  </a:lnTo>
                  <a:lnTo>
                    <a:pt x="9144" y="199631"/>
                  </a:lnTo>
                  <a:lnTo>
                    <a:pt x="7620" y="192011"/>
                  </a:lnTo>
                  <a:lnTo>
                    <a:pt x="4572" y="184391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38671"/>
                  </a:lnTo>
                  <a:lnTo>
                    <a:pt x="1524" y="131064"/>
                  </a:lnTo>
                  <a:lnTo>
                    <a:pt x="1524" y="123444"/>
                  </a:lnTo>
                  <a:lnTo>
                    <a:pt x="4572" y="108204"/>
                  </a:lnTo>
                  <a:lnTo>
                    <a:pt x="7620" y="100584"/>
                  </a:lnTo>
                  <a:lnTo>
                    <a:pt x="9144" y="92964"/>
                  </a:lnTo>
                  <a:lnTo>
                    <a:pt x="12192" y="86868"/>
                  </a:lnTo>
                  <a:lnTo>
                    <a:pt x="15240" y="79248"/>
                  </a:lnTo>
                  <a:lnTo>
                    <a:pt x="18288" y="73152"/>
                  </a:lnTo>
                  <a:lnTo>
                    <a:pt x="32004" y="54864"/>
                  </a:lnTo>
                  <a:lnTo>
                    <a:pt x="36576" y="47244"/>
                  </a:lnTo>
                  <a:lnTo>
                    <a:pt x="42672" y="42672"/>
                  </a:lnTo>
                  <a:lnTo>
                    <a:pt x="47244" y="36576"/>
                  </a:lnTo>
                  <a:lnTo>
                    <a:pt x="54864" y="32004"/>
                  </a:lnTo>
                  <a:lnTo>
                    <a:pt x="59436" y="27432"/>
                  </a:lnTo>
                  <a:lnTo>
                    <a:pt x="65532" y="22860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0571" y="6096"/>
                  </a:lnTo>
                  <a:lnTo>
                    <a:pt x="108191" y="4572"/>
                  </a:lnTo>
                  <a:lnTo>
                    <a:pt x="115811" y="3048"/>
                  </a:lnTo>
                  <a:lnTo>
                    <a:pt x="123431" y="1524"/>
                  </a:lnTo>
                  <a:lnTo>
                    <a:pt x="129527" y="0"/>
                  </a:lnTo>
                  <a:lnTo>
                    <a:pt x="160007" y="0"/>
                  </a:lnTo>
                  <a:lnTo>
                    <a:pt x="169151" y="1524"/>
                  </a:lnTo>
                  <a:lnTo>
                    <a:pt x="176771" y="3048"/>
                  </a:lnTo>
                  <a:lnTo>
                    <a:pt x="184391" y="4572"/>
                  </a:lnTo>
                  <a:lnTo>
                    <a:pt x="192011" y="6096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23" y="15240"/>
                  </a:lnTo>
                  <a:lnTo>
                    <a:pt x="217919" y="18288"/>
                  </a:lnTo>
                  <a:lnTo>
                    <a:pt x="225539" y="22860"/>
                  </a:lnTo>
                  <a:lnTo>
                    <a:pt x="230111" y="27432"/>
                  </a:lnTo>
                  <a:lnTo>
                    <a:pt x="237731" y="32004"/>
                  </a:lnTo>
                  <a:lnTo>
                    <a:pt x="243827" y="36576"/>
                  </a:lnTo>
                  <a:lnTo>
                    <a:pt x="248399" y="42672"/>
                  </a:lnTo>
                  <a:lnTo>
                    <a:pt x="254482" y="47244"/>
                  </a:lnTo>
                  <a:lnTo>
                    <a:pt x="259054" y="54864"/>
                  </a:lnTo>
                  <a:lnTo>
                    <a:pt x="268198" y="67056"/>
                  </a:lnTo>
                  <a:lnTo>
                    <a:pt x="271246" y="73152"/>
                  </a:lnTo>
                  <a:lnTo>
                    <a:pt x="275818" y="79248"/>
                  </a:lnTo>
                  <a:lnTo>
                    <a:pt x="278866" y="86868"/>
                  </a:lnTo>
                  <a:lnTo>
                    <a:pt x="281914" y="92964"/>
                  </a:lnTo>
                  <a:lnTo>
                    <a:pt x="284962" y="100584"/>
                  </a:lnTo>
                  <a:lnTo>
                    <a:pt x="291058" y="131064"/>
                  </a:lnTo>
                  <a:lnTo>
                    <a:pt x="291058" y="146304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5048" y="7435284"/>
              <a:ext cx="125857" cy="124333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5100916" y="7352677"/>
              <a:ext cx="291465" cy="292735"/>
            </a:xfrm>
            <a:custGeom>
              <a:avLst/>
              <a:gdLst/>
              <a:ahLst/>
              <a:cxnLst/>
              <a:rect l="l" t="t" r="r" b="b"/>
              <a:pathLst>
                <a:path w="291464" h="292734">
                  <a:moveTo>
                    <a:pt x="291058" y="146304"/>
                  </a:moveTo>
                  <a:lnTo>
                    <a:pt x="291058" y="161531"/>
                  </a:lnTo>
                  <a:lnTo>
                    <a:pt x="284962" y="192011"/>
                  </a:lnTo>
                  <a:lnTo>
                    <a:pt x="280390" y="199631"/>
                  </a:lnTo>
                  <a:lnTo>
                    <a:pt x="278866" y="207251"/>
                  </a:lnTo>
                  <a:lnTo>
                    <a:pt x="275818" y="213347"/>
                  </a:lnTo>
                  <a:lnTo>
                    <a:pt x="271246" y="219443"/>
                  </a:lnTo>
                  <a:lnTo>
                    <a:pt x="268198" y="227063"/>
                  </a:lnTo>
                  <a:lnTo>
                    <a:pt x="259067" y="239255"/>
                  </a:lnTo>
                  <a:lnTo>
                    <a:pt x="237731" y="260591"/>
                  </a:lnTo>
                  <a:lnTo>
                    <a:pt x="230111" y="265163"/>
                  </a:lnTo>
                  <a:lnTo>
                    <a:pt x="217919" y="274307"/>
                  </a:lnTo>
                  <a:lnTo>
                    <a:pt x="211823" y="277355"/>
                  </a:lnTo>
                  <a:lnTo>
                    <a:pt x="205727" y="281927"/>
                  </a:lnTo>
                  <a:lnTo>
                    <a:pt x="198107" y="283451"/>
                  </a:lnTo>
                  <a:lnTo>
                    <a:pt x="190487" y="286499"/>
                  </a:lnTo>
                  <a:lnTo>
                    <a:pt x="182867" y="288023"/>
                  </a:lnTo>
                  <a:lnTo>
                    <a:pt x="175247" y="291071"/>
                  </a:lnTo>
                  <a:lnTo>
                    <a:pt x="167627" y="291071"/>
                  </a:lnTo>
                  <a:lnTo>
                    <a:pt x="160007" y="292595"/>
                  </a:lnTo>
                  <a:lnTo>
                    <a:pt x="131051" y="292595"/>
                  </a:lnTo>
                  <a:lnTo>
                    <a:pt x="123431" y="291071"/>
                  </a:lnTo>
                  <a:lnTo>
                    <a:pt x="115811" y="291071"/>
                  </a:lnTo>
                  <a:lnTo>
                    <a:pt x="108204" y="288023"/>
                  </a:lnTo>
                  <a:lnTo>
                    <a:pt x="100584" y="286499"/>
                  </a:lnTo>
                  <a:lnTo>
                    <a:pt x="92964" y="283451"/>
                  </a:lnTo>
                  <a:lnTo>
                    <a:pt x="86868" y="281927"/>
                  </a:lnTo>
                  <a:lnTo>
                    <a:pt x="79248" y="277355"/>
                  </a:lnTo>
                  <a:lnTo>
                    <a:pt x="73152" y="274307"/>
                  </a:lnTo>
                  <a:lnTo>
                    <a:pt x="65532" y="269735"/>
                  </a:lnTo>
                  <a:lnTo>
                    <a:pt x="47244" y="256019"/>
                  </a:lnTo>
                  <a:lnTo>
                    <a:pt x="42672" y="249923"/>
                  </a:lnTo>
                  <a:lnTo>
                    <a:pt x="36576" y="245351"/>
                  </a:lnTo>
                  <a:lnTo>
                    <a:pt x="22860" y="227063"/>
                  </a:lnTo>
                  <a:lnTo>
                    <a:pt x="19812" y="219443"/>
                  </a:lnTo>
                  <a:lnTo>
                    <a:pt x="15240" y="213347"/>
                  </a:lnTo>
                  <a:lnTo>
                    <a:pt x="12192" y="207251"/>
                  </a:lnTo>
                  <a:lnTo>
                    <a:pt x="6096" y="192011"/>
                  </a:lnTo>
                  <a:lnTo>
                    <a:pt x="0" y="161531"/>
                  </a:lnTo>
                  <a:lnTo>
                    <a:pt x="0" y="131064"/>
                  </a:lnTo>
                  <a:lnTo>
                    <a:pt x="6096" y="100584"/>
                  </a:lnTo>
                  <a:lnTo>
                    <a:pt x="9144" y="92964"/>
                  </a:lnTo>
                  <a:lnTo>
                    <a:pt x="12192" y="86868"/>
                  </a:lnTo>
                  <a:lnTo>
                    <a:pt x="15240" y="79248"/>
                  </a:lnTo>
                  <a:lnTo>
                    <a:pt x="19812" y="73152"/>
                  </a:lnTo>
                  <a:lnTo>
                    <a:pt x="22860" y="67056"/>
                  </a:lnTo>
                  <a:lnTo>
                    <a:pt x="32004" y="54864"/>
                  </a:lnTo>
                  <a:lnTo>
                    <a:pt x="36576" y="47244"/>
                  </a:lnTo>
                  <a:lnTo>
                    <a:pt x="42672" y="42672"/>
                  </a:lnTo>
                  <a:lnTo>
                    <a:pt x="47244" y="36576"/>
                  </a:lnTo>
                  <a:lnTo>
                    <a:pt x="65532" y="22860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0584" y="6096"/>
                  </a:lnTo>
                  <a:lnTo>
                    <a:pt x="108204" y="4572"/>
                  </a:lnTo>
                  <a:lnTo>
                    <a:pt x="115811" y="3048"/>
                  </a:lnTo>
                  <a:lnTo>
                    <a:pt x="123431" y="1524"/>
                  </a:lnTo>
                  <a:lnTo>
                    <a:pt x="131051" y="0"/>
                  </a:lnTo>
                  <a:lnTo>
                    <a:pt x="160007" y="0"/>
                  </a:lnTo>
                  <a:lnTo>
                    <a:pt x="167627" y="1524"/>
                  </a:lnTo>
                  <a:lnTo>
                    <a:pt x="175247" y="3048"/>
                  </a:lnTo>
                  <a:lnTo>
                    <a:pt x="182867" y="4572"/>
                  </a:lnTo>
                  <a:lnTo>
                    <a:pt x="190487" y="6096"/>
                  </a:lnTo>
                  <a:lnTo>
                    <a:pt x="205727" y="12192"/>
                  </a:lnTo>
                  <a:lnTo>
                    <a:pt x="217919" y="18288"/>
                  </a:lnTo>
                  <a:lnTo>
                    <a:pt x="230111" y="27432"/>
                  </a:lnTo>
                  <a:lnTo>
                    <a:pt x="237731" y="32004"/>
                  </a:lnTo>
                  <a:lnTo>
                    <a:pt x="252971" y="47244"/>
                  </a:lnTo>
                  <a:lnTo>
                    <a:pt x="259067" y="54864"/>
                  </a:lnTo>
                  <a:lnTo>
                    <a:pt x="268198" y="67056"/>
                  </a:lnTo>
                  <a:lnTo>
                    <a:pt x="271246" y="73152"/>
                  </a:lnTo>
                  <a:lnTo>
                    <a:pt x="275818" y="79248"/>
                  </a:lnTo>
                  <a:lnTo>
                    <a:pt x="278866" y="86868"/>
                  </a:lnTo>
                  <a:lnTo>
                    <a:pt x="280390" y="92964"/>
                  </a:lnTo>
                  <a:lnTo>
                    <a:pt x="284962" y="100584"/>
                  </a:lnTo>
                  <a:lnTo>
                    <a:pt x="291058" y="131064"/>
                  </a:lnTo>
                  <a:lnTo>
                    <a:pt x="291058" y="146304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11729" y="7427220"/>
              <a:ext cx="125857" cy="138938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5526074" y="7352677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4">
                  <a:moveTo>
                    <a:pt x="292595" y="146304"/>
                  </a:moveTo>
                  <a:lnTo>
                    <a:pt x="292595" y="153911"/>
                  </a:lnTo>
                  <a:lnTo>
                    <a:pt x="289534" y="169151"/>
                  </a:lnTo>
                  <a:lnTo>
                    <a:pt x="289534" y="176771"/>
                  </a:lnTo>
                  <a:lnTo>
                    <a:pt x="286499" y="184391"/>
                  </a:lnTo>
                  <a:lnTo>
                    <a:pt x="283451" y="199631"/>
                  </a:lnTo>
                  <a:lnTo>
                    <a:pt x="278879" y="207251"/>
                  </a:lnTo>
                  <a:lnTo>
                    <a:pt x="272783" y="219443"/>
                  </a:lnTo>
                  <a:lnTo>
                    <a:pt x="268211" y="227063"/>
                  </a:lnTo>
                  <a:lnTo>
                    <a:pt x="265163" y="233159"/>
                  </a:lnTo>
                  <a:lnTo>
                    <a:pt x="259067" y="239255"/>
                  </a:lnTo>
                  <a:lnTo>
                    <a:pt x="254495" y="245351"/>
                  </a:lnTo>
                  <a:lnTo>
                    <a:pt x="243827" y="256019"/>
                  </a:lnTo>
                  <a:lnTo>
                    <a:pt x="237731" y="260591"/>
                  </a:lnTo>
                  <a:lnTo>
                    <a:pt x="233159" y="265163"/>
                  </a:lnTo>
                  <a:lnTo>
                    <a:pt x="217919" y="274307"/>
                  </a:lnTo>
                  <a:lnTo>
                    <a:pt x="211823" y="277355"/>
                  </a:lnTo>
                  <a:lnTo>
                    <a:pt x="205727" y="281927"/>
                  </a:lnTo>
                  <a:lnTo>
                    <a:pt x="198107" y="283451"/>
                  </a:lnTo>
                  <a:lnTo>
                    <a:pt x="190487" y="286499"/>
                  </a:lnTo>
                  <a:lnTo>
                    <a:pt x="184391" y="288023"/>
                  </a:lnTo>
                  <a:lnTo>
                    <a:pt x="176771" y="291071"/>
                  </a:lnTo>
                  <a:lnTo>
                    <a:pt x="169151" y="291071"/>
                  </a:lnTo>
                  <a:lnTo>
                    <a:pt x="161531" y="292595"/>
                  </a:lnTo>
                  <a:lnTo>
                    <a:pt x="131064" y="292595"/>
                  </a:lnTo>
                  <a:lnTo>
                    <a:pt x="123444" y="291071"/>
                  </a:lnTo>
                  <a:lnTo>
                    <a:pt x="115824" y="291071"/>
                  </a:lnTo>
                  <a:lnTo>
                    <a:pt x="108204" y="288023"/>
                  </a:lnTo>
                  <a:lnTo>
                    <a:pt x="100584" y="286499"/>
                  </a:lnTo>
                  <a:lnTo>
                    <a:pt x="92964" y="283451"/>
                  </a:lnTo>
                  <a:lnTo>
                    <a:pt x="86868" y="281927"/>
                  </a:lnTo>
                  <a:lnTo>
                    <a:pt x="79248" y="277355"/>
                  </a:lnTo>
                  <a:lnTo>
                    <a:pt x="73152" y="274307"/>
                  </a:lnTo>
                  <a:lnTo>
                    <a:pt x="60960" y="265163"/>
                  </a:lnTo>
                  <a:lnTo>
                    <a:pt x="53340" y="260591"/>
                  </a:lnTo>
                  <a:lnTo>
                    <a:pt x="32004" y="239255"/>
                  </a:lnTo>
                  <a:lnTo>
                    <a:pt x="27432" y="233159"/>
                  </a:lnTo>
                  <a:lnTo>
                    <a:pt x="24384" y="227063"/>
                  </a:lnTo>
                  <a:lnTo>
                    <a:pt x="19812" y="219443"/>
                  </a:lnTo>
                  <a:lnTo>
                    <a:pt x="13716" y="207251"/>
                  </a:lnTo>
                  <a:lnTo>
                    <a:pt x="7620" y="192011"/>
                  </a:lnTo>
                  <a:lnTo>
                    <a:pt x="6096" y="184391"/>
                  </a:lnTo>
                  <a:lnTo>
                    <a:pt x="3048" y="176771"/>
                  </a:lnTo>
                  <a:lnTo>
                    <a:pt x="3048" y="169151"/>
                  </a:lnTo>
                  <a:lnTo>
                    <a:pt x="0" y="153911"/>
                  </a:lnTo>
                  <a:lnTo>
                    <a:pt x="0" y="138671"/>
                  </a:lnTo>
                  <a:lnTo>
                    <a:pt x="3048" y="123444"/>
                  </a:lnTo>
                  <a:lnTo>
                    <a:pt x="3048" y="115824"/>
                  </a:lnTo>
                  <a:lnTo>
                    <a:pt x="6096" y="108204"/>
                  </a:lnTo>
                  <a:lnTo>
                    <a:pt x="7620" y="100584"/>
                  </a:lnTo>
                  <a:lnTo>
                    <a:pt x="10668" y="92964"/>
                  </a:lnTo>
                  <a:lnTo>
                    <a:pt x="13716" y="86868"/>
                  </a:lnTo>
                  <a:lnTo>
                    <a:pt x="16764" y="79248"/>
                  </a:lnTo>
                  <a:lnTo>
                    <a:pt x="19812" y="73152"/>
                  </a:lnTo>
                  <a:lnTo>
                    <a:pt x="24384" y="67056"/>
                  </a:lnTo>
                  <a:lnTo>
                    <a:pt x="27432" y="60960"/>
                  </a:lnTo>
                  <a:lnTo>
                    <a:pt x="32004" y="54864"/>
                  </a:lnTo>
                  <a:lnTo>
                    <a:pt x="38100" y="47244"/>
                  </a:lnTo>
                  <a:lnTo>
                    <a:pt x="53340" y="32004"/>
                  </a:lnTo>
                  <a:lnTo>
                    <a:pt x="60960" y="27432"/>
                  </a:lnTo>
                  <a:lnTo>
                    <a:pt x="73152" y="18288"/>
                  </a:lnTo>
                  <a:lnTo>
                    <a:pt x="79248" y="15240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0584" y="6096"/>
                  </a:lnTo>
                  <a:lnTo>
                    <a:pt x="108204" y="4572"/>
                  </a:lnTo>
                  <a:lnTo>
                    <a:pt x="115824" y="3048"/>
                  </a:lnTo>
                  <a:lnTo>
                    <a:pt x="123444" y="1524"/>
                  </a:lnTo>
                  <a:lnTo>
                    <a:pt x="131064" y="0"/>
                  </a:lnTo>
                  <a:lnTo>
                    <a:pt x="161531" y="0"/>
                  </a:lnTo>
                  <a:lnTo>
                    <a:pt x="169151" y="1524"/>
                  </a:lnTo>
                  <a:lnTo>
                    <a:pt x="176771" y="3048"/>
                  </a:lnTo>
                  <a:lnTo>
                    <a:pt x="184391" y="4572"/>
                  </a:lnTo>
                  <a:lnTo>
                    <a:pt x="190487" y="6096"/>
                  </a:lnTo>
                  <a:lnTo>
                    <a:pt x="205727" y="12192"/>
                  </a:lnTo>
                  <a:lnTo>
                    <a:pt x="211823" y="15240"/>
                  </a:lnTo>
                  <a:lnTo>
                    <a:pt x="217919" y="18288"/>
                  </a:lnTo>
                  <a:lnTo>
                    <a:pt x="233159" y="27432"/>
                  </a:lnTo>
                  <a:lnTo>
                    <a:pt x="237731" y="32004"/>
                  </a:lnTo>
                  <a:lnTo>
                    <a:pt x="243827" y="36576"/>
                  </a:lnTo>
                  <a:lnTo>
                    <a:pt x="254495" y="47244"/>
                  </a:lnTo>
                  <a:lnTo>
                    <a:pt x="259067" y="54864"/>
                  </a:lnTo>
                  <a:lnTo>
                    <a:pt x="265163" y="60960"/>
                  </a:lnTo>
                  <a:lnTo>
                    <a:pt x="268211" y="67056"/>
                  </a:lnTo>
                  <a:lnTo>
                    <a:pt x="272783" y="73152"/>
                  </a:lnTo>
                  <a:lnTo>
                    <a:pt x="275831" y="79248"/>
                  </a:lnTo>
                  <a:lnTo>
                    <a:pt x="278879" y="86868"/>
                  </a:lnTo>
                  <a:lnTo>
                    <a:pt x="283451" y="92964"/>
                  </a:lnTo>
                  <a:lnTo>
                    <a:pt x="286499" y="108204"/>
                  </a:lnTo>
                  <a:lnTo>
                    <a:pt x="289534" y="115824"/>
                  </a:lnTo>
                  <a:lnTo>
                    <a:pt x="289534" y="123444"/>
                  </a:lnTo>
                  <a:lnTo>
                    <a:pt x="292595" y="138671"/>
                  </a:lnTo>
                  <a:lnTo>
                    <a:pt x="292595" y="146304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28623" y="7790351"/>
              <a:ext cx="124345" cy="124333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4242981" y="7706220"/>
              <a:ext cx="292735" cy="294640"/>
            </a:xfrm>
            <a:custGeom>
              <a:avLst/>
              <a:gdLst/>
              <a:ahLst/>
              <a:cxnLst/>
              <a:rect l="l" t="t" r="r" b="b"/>
              <a:pathLst>
                <a:path w="292735" h="294640">
                  <a:moveTo>
                    <a:pt x="292582" y="147815"/>
                  </a:moveTo>
                  <a:lnTo>
                    <a:pt x="292582" y="153911"/>
                  </a:lnTo>
                  <a:lnTo>
                    <a:pt x="289534" y="169151"/>
                  </a:lnTo>
                  <a:lnTo>
                    <a:pt x="288010" y="178295"/>
                  </a:lnTo>
                  <a:lnTo>
                    <a:pt x="284962" y="193535"/>
                  </a:lnTo>
                  <a:lnTo>
                    <a:pt x="281914" y="199631"/>
                  </a:lnTo>
                  <a:lnTo>
                    <a:pt x="275818" y="214871"/>
                  </a:lnTo>
                  <a:lnTo>
                    <a:pt x="271246" y="220967"/>
                  </a:lnTo>
                  <a:lnTo>
                    <a:pt x="268198" y="227063"/>
                  </a:lnTo>
                  <a:lnTo>
                    <a:pt x="254482" y="245351"/>
                  </a:lnTo>
                  <a:lnTo>
                    <a:pt x="243814" y="256006"/>
                  </a:lnTo>
                  <a:lnTo>
                    <a:pt x="237718" y="260578"/>
                  </a:lnTo>
                  <a:lnTo>
                    <a:pt x="231622" y="266674"/>
                  </a:lnTo>
                  <a:lnTo>
                    <a:pt x="225526" y="271246"/>
                  </a:lnTo>
                  <a:lnTo>
                    <a:pt x="219430" y="274294"/>
                  </a:lnTo>
                  <a:lnTo>
                    <a:pt x="211810" y="278866"/>
                  </a:lnTo>
                  <a:lnTo>
                    <a:pt x="205727" y="281914"/>
                  </a:lnTo>
                  <a:lnTo>
                    <a:pt x="198107" y="284962"/>
                  </a:lnTo>
                  <a:lnTo>
                    <a:pt x="192011" y="286486"/>
                  </a:lnTo>
                  <a:lnTo>
                    <a:pt x="184391" y="289534"/>
                  </a:lnTo>
                  <a:lnTo>
                    <a:pt x="176771" y="291058"/>
                  </a:lnTo>
                  <a:lnTo>
                    <a:pt x="169151" y="292582"/>
                  </a:lnTo>
                  <a:lnTo>
                    <a:pt x="161531" y="292582"/>
                  </a:lnTo>
                  <a:lnTo>
                    <a:pt x="153911" y="294106"/>
                  </a:lnTo>
                  <a:lnTo>
                    <a:pt x="137147" y="294106"/>
                  </a:lnTo>
                  <a:lnTo>
                    <a:pt x="131051" y="292582"/>
                  </a:lnTo>
                  <a:lnTo>
                    <a:pt x="123431" y="292582"/>
                  </a:lnTo>
                  <a:lnTo>
                    <a:pt x="115811" y="291058"/>
                  </a:lnTo>
                  <a:lnTo>
                    <a:pt x="108191" y="289534"/>
                  </a:lnTo>
                  <a:lnTo>
                    <a:pt x="100571" y="286486"/>
                  </a:lnTo>
                  <a:lnTo>
                    <a:pt x="94475" y="284962"/>
                  </a:lnTo>
                  <a:lnTo>
                    <a:pt x="86855" y="281914"/>
                  </a:lnTo>
                  <a:lnTo>
                    <a:pt x="80759" y="278866"/>
                  </a:lnTo>
                  <a:lnTo>
                    <a:pt x="73139" y="274294"/>
                  </a:lnTo>
                  <a:lnTo>
                    <a:pt x="65519" y="271246"/>
                  </a:lnTo>
                  <a:lnTo>
                    <a:pt x="59423" y="266674"/>
                  </a:lnTo>
                  <a:lnTo>
                    <a:pt x="54864" y="260578"/>
                  </a:lnTo>
                  <a:lnTo>
                    <a:pt x="42672" y="251434"/>
                  </a:lnTo>
                  <a:lnTo>
                    <a:pt x="36576" y="245351"/>
                  </a:lnTo>
                  <a:lnTo>
                    <a:pt x="33528" y="239255"/>
                  </a:lnTo>
                  <a:lnTo>
                    <a:pt x="27432" y="233159"/>
                  </a:lnTo>
                  <a:lnTo>
                    <a:pt x="22860" y="227063"/>
                  </a:lnTo>
                  <a:lnTo>
                    <a:pt x="19812" y="220967"/>
                  </a:lnTo>
                  <a:lnTo>
                    <a:pt x="15240" y="214871"/>
                  </a:lnTo>
                  <a:lnTo>
                    <a:pt x="9144" y="199631"/>
                  </a:lnTo>
                  <a:lnTo>
                    <a:pt x="7620" y="193535"/>
                  </a:lnTo>
                  <a:lnTo>
                    <a:pt x="4572" y="185915"/>
                  </a:lnTo>
                  <a:lnTo>
                    <a:pt x="3048" y="178295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40195"/>
                  </a:lnTo>
                  <a:lnTo>
                    <a:pt x="1524" y="132575"/>
                  </a:lnTo>
                  <a:lnTo>
                    <a:pt x="1524" y="123431"/>
                  </a:lnTo>
                  <a:lnTo>
                    <a:pt x="4572" y="108191"/>
                  </a:lnTo>
                  <a:lnTo>
                    <a:pt x="7620" y="100571"/>
                  </a:lnTo>
                  <a:lnTo>
                    <a:pt x="9144" y="94488"/>
                  </a:lnTo>
                  <a:lnTo>
                    <a:pt x="12192" y="86868"/>
                  </a:lnTo>
                  <a:lnTo>
                    <a:pt x="15240" y="80772"/>
                  </a:lnTo>
                  <a:lnTo>
                    <a:pt x="19812" y="73152"/>
                  </a:lnTo>
                  <a:lnTo>
                    <a:pt x="22860" y="67056"/>
                  </a:lnTo>
                  <a:lnTo>
                    <a:pt x="27432" y="60960"/>
                  </a:lnTo>
                  <a:lnTo>
                    <a:pt x="33528" y="54864"/>
                  </a:lnTo>
                  <a:lnTo>
                    <a:pt x="36576" y="48768"/>
                  </a:lnTo>
                  <a:lnTo>
                    <a:pt x="42672" y="44196"/>
                  </a:lnTo>
                  <a:lnTo>
                    <a:pt x="48768" y="38100"/>
                  </a:lnTo>
                  <a:lnTo>
                    <a:pt x="54864" y="33528"/>
                  </a:lnTo>
                  <a:lnTo>
                    <a:pt x="65519" y="22860"/>
                  </a:lnTo>
                  <a:lnTo>
                    <a:pt x="73139" y="19812"/>
                  </a:lnTo>
                  <a:lnTo>
                    <a:pt x="80759" y="16764"/>
                  </a:lnTo>
                  <a:lnTo>
                    <a:pt x="86855" y="12192"/>
                  </a:lnTo>
                  <a:lnTo>
                    <a:pt x="94475" y="9144"/>
                  </a:lnTo>
                  <a:lnTo>
                    <a:pt x="100571" y="7620"/>
                  </a:lnTo>
                  <a:lnTo>
                    <a:pt x="108191" y="6096"/>
                  </a:lnTo>
                  <a:lnTo>
                    <a:pt x="115811" y="3048"/>
                  </a:lnTo>
                  <a:lnTo>
                    <a:pt x="123431" y="1524"/>
                  </a:lnTo>
                  <a:lnTo>
                    <a:pt x="131051" y="1524"/>
                  </a:lnTo>
                  <a:lnTo>
                    <a:pt x="137147" y="0"/>
                  </a:lnTo>
                  <a:lnTo>
                    <a:pt x="153911" y="0"/>
                  </a:lnTo>
                  <a:lnTo>
                    <a:pt x="161531" y="1524"/>
                  </a:lnTo>
                  <a:lnTo>
                    <a:pt x="169151" y="1524"/>
                  </a:lnTo>
                  <a:lnTo>
                    <a:pt x="176771" y="3048"/>
                  </a:lnTo>
                  <a:lnTo>
                    <a:pt x="184391" y="6096"/>
                  </a:lnTo>
                  <a:lnTo>
                    <a:pt x="192011" y="7620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10" y="16764"/>
                  </a:lnTo>
                  <a:lnTo>
                    <a:pt x="219430" y="19812"/>
                  </a:lnTo>
                  <a:lnTo>
                    <a:pt x="225526" y="22860"/>
                  </a:lnTo>
                  <a:lnTo>
                    <a:pt x="231622" y="28956"/>
                  </a:lnTo>
                  <a:lnTo>
                    <a:pt x="243814" y="38100"/>
                  </a:lnTo>
                  <a:lnTo>
                    <a:pt x="254482" y="48768"/>
                  </a:lnTo>
                  <a:lnTo>
                    <a:pt x="268198" y="67056"/>
                  </a:lnTo>
                  <a:lnTo>
                    <a:pt x="271246" y="73152"/>
                  </a:lnTo>
                  <a:lnTo>
                    <a:pt x="275818" y="80772"/>
                  </a:lnTo>
                  <a:lnTo>
                    <a:pt x="278866" y="86868"/>
                  </a:lnTo>
                  <a:lnTo>
                    <a:pt x="281914" y="94488"/>
                  </a:lnTo>
                  <a:lnTo>
                    <a:pt x="284962" y="100571"/>
                  </a:lnTo>
                  <a:lnTo>
                    <a:pt x="289534" y="123431"/>
                  </a:lnTo>
                  <a:lnTo>
                    <a:pt x="291058" y="132575"/>
                  </a:lnTo>
                  <a:lnTo>
                    <a:pt x="292582" y="140195"/>
                  </a:lnTo>
                  <a:lnTo>
                    <a:pt x="292582" y="147815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41602" y="7790351"/>
              <a:ext cx="124333" cy="124333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4655947" y="7706220"/>
              <a:ext cx="291465" cy="294640"/>
            </a:xfrm>
            <a:custGeom>
              <a:avLst/>
              <a:gdLst/>
              <a:ahLst/>
              <a:cxnLst/>
              <a:rect l="l" t="t" r="r" b="b"/>
              <a:pathLst>
                <a:path w="291464" h="294640">
                  <a:moveTo>
                    <a:pt x="291058" y="147815"/>
                  </a:moveTo>
                  <a:lnTo>
                    <a:pt x="291058" y="161531"/>
                  </a:lnTo>
                  <a:lnTo>
                    <a:pt x="289534" y="169151"/>
                  </a:lnTo>
                  <a:lnTo>
                    <a:pt x="288010" y="178295"/>
                  </a:lnTo>
                  <a:lnTo>
                    <a:pt x="284962" y="193535"/>
                  </a:lnTo>
                  <a:lnTo>
                    <a:pt x="281914" y="199631"/>
                  </a:lnTo>
                  <a:lnTo>
                    <a:pt x="275818" y="214871"/>
                  </a:lnTo>
                  <a:lnTo>
                    <a:pt x="271246" y="220967"/>
                  </a:lnTo>
                  <a:lnTo>
                    <a:pt x="268198" y="227063"/>
                  </a:lnTo>
                  <a:lnTo>
                    <a:pt x="254482" y="245351"/>
                  </a:lnTo>
                  <a:lnTo>
                    <a:pt x="243827" y="256006"/>
                  </a:lnTo>
                  <a:lnTo>
                    <a:pt x="237731" y="260578"/>
                  </a:lnTo>
                  <a:lnTo>
                    <a:pt x="230111" y="266674"/>
                  </a:lnTo>
                  <a:lnTo>
                    <a:pt x="225539" y="271246"/>
                  </a:lnTo>
                  <a:lnTo>
                    <a:pt x="217919" y="274294"/>
                  </a:lnTo>
                  <a:lnTo>
                    <a:pt x="211823" y="278866"/>
                  </a:lnTo>
                  <a:lnTo>
                    <a:pt x="205727" y="281914"/>
                  </a:lnTo>
                  <a:lnTo>
                    <a:pt x="198107" y="284962"/>
                  </a:lnTo>
                  <a:lnTo>
                    <a:pt x="192011" y="286486"/>
                  </a:lnTo>
                  <a:lnTo>
                    <a:pt x="184391" y="289534"/>
                  </a:lnTo>
                  <a:lnTo>
                    <a:pt x="169151" y="292582"/>
                  </a:lnTo>
                  <a:lnTo>
                    <a:pt x="160007" y="292582"/>
                  </a:lnTo>
                  <a:lnTo>
                    <a:pt x="153911" y="294106"/>
                  </a:lnTo>
                  <a:lnTo>
                    <a:pt x="137147" y="294106"/>
                  </a:lnTo>
                  <a:lnTo>
                    <a:pt x="129527" y="292582"/>
                  </a:lnTo>
                  <a:lnTo>
                    <a:pt x="123431" y="292582"/>
                  </a:lnTo>
                  <a:lnTo>
                    <a:pt x="108191" y="289534"/>
                  </a:lnTo>
                  <a:lnTo>
                    <a:pt x="100571" y="286486"/>
                  </a:lnTo>
                  <a:lnTo>
                    <a:pt x="92964" y="284962"/>
                  </a:lnTo>
                  <a:lnTo>
                    <a:pt x="86868" y="281914"/>
                  </a:lnTo>
                  <a:lnTo>
                    <a:pt x="79248" y="278866"/>
                  </a:lnTo>
                  <a:lnTo>
                    <a:pt x="73152" y="274294"/>
                  </a:lnTo>
                  <a:lnTo>
                    <a:pt x="65532" y="271246"/>
                  </a:lnTo>
                  <a:lnTo>
                    <a:pt x="59436" y="266674"/>
                  </a:lnTo>
                  <a:lnTo>
                    <a:pt x="54864" y="260578"/>
                  </a:lnTo>
                  <a:lnTo>
                    <a:pt x="47244" y="256006"/>
                  </a:lnTo>
                  <a:lnTo>
                    <a:pt x="18288" y="220967"/>
                  </a:lnTo>
                  <a:lnTo>
                    <a:pt x="7620" y="193535"/>
                  </a:lnTo>
                  <a:lnTo>
                    <a:pt x="4572" y="185915"/>
                  </a:lnTo>
                  <a:lnTo>
                    <a:pt x="3048" y="178295"/>
                  </a:lnTo>
                  <a:lnTo>
                    <a:pt x="1524" y="169151"/>
                  </a:lnTo>
                  <a:lnTo>
                    <a:pt x="1524" y="161531"/>
                  </a:lnTo>
                  <a:lnTo>
                    <a:pt x="0" y="153911"/>
                  </a:lnTo>
                  <a:lnTo>
                    <a:pt x="0" y="140195"/>
                  </a:lnTo>
                  <a:lnTo>
                    <a:pt x="1524" y="132575"/>
                  </a:lnTo>
                  <a:lnTo>
                    <a:pt x="1524" y="123431"/>
                  </a:lnTo>
                  <a:lnTo>
                    <a:pt x="4572" y="108191"/>
                  </a:lnTo>
                  <a:lnTo>
                    <a:pt x="7620" y="100571"/>
                  </a:lnTo>
                  <a:lnTo>
                    <a:pt x="9144" y="94488"/>
                  </a:lnTo>
                  <a:lnTo>
                    <a:pt x="12192" y="86868"/>
                  </a:lnTo>
                  <a:lnTo>
                    <a:pt x="15240" y="80772"/>
                  </a:lnTo>
                  <a:lnTo>
                    <a:pt x="18288" y="73152"/>
                  </a:lnTo>
                  <a:lnTo>
                    <a:pt x="36576" y="48768"/>
                  </a:lnTo>
                  <a:lnTo>
                    <a:pt x="42672" y="44196"/>
                  </a:lnTo>
                  <a:lnTo>
                    <a:pt x="47244" y="38100"/>
                  </a:lnTo>
                  <a:lnTo>
                    <a:pt x="54864" y="33528"/>
                  </a:lnTo>
                  <a:lnTo>
                    <a:pt x="65532" y="22860"/>
                  </a:lnTo>
                  <a:lnTo>
                    <a:pt x="73152" y="19812"/>
                  </a:lnTo>
                  <a:lnTo>
                    <a:pt x="79248" y="16764"/>
                  </a:lnTo>
                  <a:lnTo>
                    <a:pt x="86868" y="12192"/>
                  </a:lnTo>
                  <a:lnTo>
                    <a:pt x="92964" y="9144"/>
                  </a:lnTo>
                  <a:lnTo>
                    <a:pt x="100571" y="7620"/>
                  </a:lnTo>
                  <a:lnTo>
                    <a:pt x="108191" y="6096"/>
                  </a:lnTo>
                  <a:lnTo>
                    <a:pt x="115811" y="3048"/>
                  </a:lnTo>
                  <a:lnTo>
                    <a:pt x="123431" y="1524"/>
                  </a:lnTo>
                  <a:lnTo>
                    <a:pt x="129527" y="1524"/>
                  </a:lnTo>
                  <a:lnTo>
                    <a:pt x="137147" y="0"/>
                  </a:lnTo>
                  <a:lnTo>
                    <a:pt x="152387" y="0"/>
                  </a:lnTo>
                  <a:lnTo>
                    <a:pt x="160007" y="1524"/>
                  </a:lnTo>
                  <a:lnTo>
                    <a:pt x="169151" y="1524"/>
                  </a:lnTo>
                  <a:lnTo>
                    <a:pt x="176771" y="3048"/>
                  </a:lnTo>
                  <a:lnTo>
                    <a:pt x="184391" y="6096"/>
                  </a:lnTo>
                  <a:lnTo>
                    <a:pt x="192011" y="7620"/>
                  </a:lnTo>
                  <a:lnTo>
                    <a:pt x="198107" y="9144"/>
                  </a:lnTo>
                  <a:lnTo>
                    <a:pt x="205727" y="12192"/>
                  </a:lnTo>
                  <a:lnTo>
                    <a:pt x="211823" y="16764"/>
                  </a:lnTo>
                  <a:lnTo>
                    <a:pt x="217919" y="19812"/>
                  </a:lnTo>
                  <a:lnTo>
                    <a:pt x="225539" y="22860"/>
                  </a:lnTo>
                  <a:lnTo>
                    <a:pt x="230111" y="28956"/>
                  </a:lnTo>
                  <a:lnTo>
                    <a:pt x="237731" y="33528"/>
                  </a:lnTo>
                  <a:lnTo>
                    <a:pt x="243827" y="38100"/>
                  </a:lnTo>
                  <a:lnTo>
                    <a:pt x="254482" y="48768"/>
                  </a:lnTo>
                  <a:lnTo>
                    <a:pt x="268198" y="67056"/>
                  </a:lnTo>
                  <a:lnTo>
                    <a:pt x="271246" y="73152"/>
                  </a:lnTo>
                  <a:lnTo>
                    <a:pt x="275818" y="80772"/>
                  </a:lnTo>
                  <a:lnTo>
                    <a:pt x="278866" y="86868"/>
                  </a:lnTo>
                  <a:lnTo>
                    <a:pt x="281914" y="94488"/>
                  </a:lnTo>
                  <a:lnTo>
                    <a:pt x="284962" y="100571"/>
                  </a:lnTo>
                  <a:lnTo>
                    <a:pt x="289534" y="123431"/>
                  </a:lnTo>
                  <a:lnTo>
                    <a:pt x="291058" y="132575"/>
                  </a:lnTo>
                  <a:lnTo>
                    <a:pt x="291058" y="147815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59877" y="8087505"/>
              <a:ext cx="124345" cy="124333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4084497" y="6506933"/>
              <a:ext cx="2921635" cy="2467610"/>
            </a:xfrm>
            <a:custGeom>
              <a:avLst/>
              <a:gdLst/>
              <a:ahLst/>
              <a:cxnLst/>
              <a:rect l="l" t="t" r="r" b="b"/>
              <a:pathLst>
                <a:path w="2921634" h="2467609">
                  <a:moveTo>
                    <a:pt x="0" y="2467152"/>
                  </a:moveTo>
                  <a:lnTo>
                    <a:pt x="2921266" y="2467152"/>
                  </a:lnTo>
                  <a:lnTo>
                    <a:pt x="2921266" y="0"/>
                  </a:lnTo>
                  <a:lnTo>
                    <a:pt x="0" y="0"/>
                  </a:lnTo>
                  <a:lnTo>
                    <a:pt x="0" y="2467152"/>
                  </a:lnTo>
                  <a:close/>
                </a:path>
              </a:pathLst>
            </a:custGeom>
            <a:ln w="138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29" name="object 129" descr=""/>
          <p:cNvGraphicFramePr>
            <a:graphicFrameLocks noGrp="1"/>
          </p:cNvGraphicFramePr>
          <p:nvPr/>
        </p:nvGraphicFramePr>
        <p:xfrm>
          <a:off x="5788043" y="8216575"/>
          <a:ext cx="1149350" cy="6794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640"/>
                <a:gridCol w="594360"/>
              </a:tblGrid>
              <a:tr h="113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620"/>
                        </a:lnSpc>
                        <a:spcBef>
                          <a:spcPts val="18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55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55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530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664">
                <a:tc>
                  <a:txBody>
                    <a:bodyPr/>
                    <a:lstStyle/>
                    <a:p>
                      <a:pPr marL="146050">
                        <a:lnSpc>
                          <a:spcPts val="655"/>
                        </a:lnSpc>
                        <a:spcBef>
                          <a:spcPts val="145"/>
                        </a:spcBef>
                      </a:pPr>
                      <a:r>
                        <a:rPr dirty="0" sz="550" spc="-20">
                          <a:latin typeface="Arial"/>
                          <a:cs typeface="Arial"/>
                        </a:rPr>
                        <a:t>230V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84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705"/>
                        </a:lnSpc>
                        <a:spcBef>
                          <a:spcPts val="9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2.1</a:t>
                      </a:r>
                      <a:r>
                        <a:rPr dirty="0" sz="6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06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03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0.3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kW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50"/>
                        </a:lnSpc>
                        <a:spcBef>
                          <a:spcPts val="145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55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5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55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0">
                          <a:latin typeface="Arial"/>
                          <a:cs typeface="Arial"/>
                        </a:rPr>
                        <a:t>0.93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84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030">
                <a:tc>
                  <a:txBody>
                    <a:bodyPr/>
                    <a:lstStyle/>
                    <a:p>
                      <a:pPr marL="63500">
                        <a:lnSpc>
                          <a:spcPts val="715"/>
                        </a:lnSpc>
                        <a:spcBef>
                          <a:spcPts val="75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1425</a:t>
                      </a:r>
                      <a:r>
                        <a:rPr dirty="0" sz="6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rpm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ts val="705"/>
                        </a:lnSpc>
                        <a:spcBef>
                          <a:spcPts val="90"/>
                        </a:spcBef>
                      </a:pPr>
                      <a:r>
                        <a:rPr dirty="0" sz="600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Hz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664">
                <a:tc>
                  <a:txBody>
                    <a:bodyPr/>
                    <a:lstStyle/>
                    <a:p>
                      <a:pPr marL="65405">
                        <a:lnSpc>
                          <a:spcPts val="595"/>
                        </a:lnSpc>
                        <a:spcBef>
                          <a:spcPts val="204"/>
                        </a:spcBef>
                      </a:pPr>
                      <a:r>
                        <a:rPr dirty="0" baseline="5050" sz="82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350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050" sz="825">
                          <a:latin typeface="Arial"/>
                          <a:cs typeface="Arial"/>
                        </a:rPr>
                        <a:t>10</a:t>
                      </a:r>
                      <a:r>
                        <a:rPr dirty="0" baseline="5050" sz="825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050" sz="825" spc="-37">
                          <a:latin typeface="Symbol"/>
                          <a:cs typeface="Symbol"/>
                        </a:rPr>
                        <a:t></a:t>
                      </a:r>
                      <a:r>
                        <a:rPr dirty="0" baseline="5050" sz="825" spc="-37">
                          <a:latin typeface="Arial"/>
                          <a:cs typeface="Arial"/>
                        </a:rPr>
                        <a:t>F</a:t>
                      </a:r>
                      <a:endParaRPr baseline="5050" sz="825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ts val="620"/>
                        </a:lnSpc>
                        <a:spcBef>
                          <a:spcPts val="180"/>
                        </a:spcBef>
                      </a:pPr>
                      <a:r>
                        <a:rPr dirty="0" baseline="5050" sz="825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350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050" sz="825">
                          <a:latin typeface="Arial"/>
                          <a:cs typeface="Arial"/>
                        </a:rPr>
                        <a:t>14</a:t>
                      </a:r>
                      <a:r>
                        <a:rPr dirty="0" baseline="5050" sz="825" spc="2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050" sz="825" spc="-37">
                          <a:latin typeface="Symbol"/>
                          <a:cs typeface="Symbol"/>
                        </a:rPr>
                        <a:t></a:t>
                      </a:r>
                      <a:r>
                        <a:rPr dirty="0" baseline="5050" sz="825" spc="-37">
                          <a:latin typeface="Arial"/>
                          <a:cs typeface="Arial"/>
                        </a:rPr>
                        <a:t>F</a:t>
                      </a:r>
                      <a:endParaRPr baseline="5050" sz="825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39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55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B/F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55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55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25">
                          <a:latin typeface="Arial"/>
                          <a:cs typeface="Arial"/>
                        </a:rPr>
                        <a:t>20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0" name="object 130" descr=""/>
          <p:cNvSpPr txBox="1"/>
          <p:nvPr/>
        </p:nvSpPr>
        <p:spPr>
          <a:xfrm>
            <a:off x="4220121" y="6564616"/>
            <a:ext cx="1420495" cy="48640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950" b="1">
                <a:latin typeface="Arial"/>
                <a:cs typeface="Arial"/>
              </a:rPr>
              <a:t>Motor</a:t>
            </a:r>
            <a:r>
              <a:rPr dirty="0" sz="950" spc="7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de</a:t>
            </a:r>
            <a:r>
              <a:rPr dirty="0" sz="950" spc="100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Arial"/>
                <a:cs typeface="Arial"/>
              </a:rPr>
              <a:t>condensador</a:t>
            </a:r>
            <a:endParaRPr sz="9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950">
                <a:latin typeface="Arial"/>
                <a:cs typeface="Arial"/>
              </a:rPr>
              <a:t>CAPACITOR</a:t>
            </a:r>
            <a:r>
              <a:rPr dirty="0" sz="950" spc="180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Arial"/>
                <a:cs typeface="Arial"/>
              </a:rPr>
              <a:t>MOTOR</a:t>
            </a:r>
            <a:endParaRPr sz="950">
              <a:latin typeface="Arial"/>
              <a:cs typeface="Arial"/>
            </a:endParaRPr>
          </a:p>
          <a:p>
            <a:pPr marL="349885">
              <a:lnSpc>
                <a:spcPct val="100000"/>
              </a:lnSpc>
              <a:spcBef>
                <a:spcPts val="650"/>
              </a:spcBef>
              <a:tabLst>
                <a:tab pos="805815" algn="l"/>
                <a:tab pos="1233805" algn="l"/>
              </a:tabLst>
            </a:pPr>
            <a:r>
              <a:rPr dirty="0" baseline="10101" sz="825" spc="-37">
                <a:latin typeface="Arial"/>
                <a:cs typeface="Arial"/>
              </a:rPr>
              <a:t>b1</a:t>
            </a:r>
            <a:r>
              <a:rPr dirty="0" baseline="10101" sz="825">
                <a:latin typeface="Times New Roman"/>
                <a:cs typeface="Times New Roman"/>
              </a:rPr>
              <a:t>	</a:t>
            </a:r>
            <a:r>
              <a:rPr dirty="0" baseline="10101" sz="825" spc="-37">
                <a:latin typeface="Arial"/>
                <a:cs typeface="Arial"/>
              </a:rPr>
              <a:t>C</a:t>
            </a:r>
            <a:r>
              <a:rPr dirty="0" sz="350" spc="-25">
                <a:latin typeface="Arial"/>
                <a:cs typeface="Arial"/>
              </a:rPr>
              <a:t>A</a:t>
            </a:r>
            <a:r>
              <a:rPr dirty="0" sz="350">
                <a:latin typeface="Times New Roman"/>
                <a:cs typeface="Times New Roman"/>
              </a:rPr>
              <a:t>	</a:t>
            </a:r>
            <a:r>
              <a:rPr dirty="0" baseline="5050" sz="825" spc="-37">
                <a:latin typeface="Arial"/>
                <a:cs typeface="Arial"/>
              </a:rPr>
              <a:t>C</a:t>
            </a:r>
            <a:r>
              <a:rPr dirty="0" sz="350" spc="-25">
                <a:latin typeface="Arial"/>
                <a:cs typeface="Arial"/>
              </a:rPr>
              <a:t>B</a:t>
            </a:r>
            <a:endParaRPr sz="350">
              <a:latin typeface="Arial"/>
              <a:cs typeface="Arial"/>
            </a:endParaRPr>
          </a:p>
        </p:txBody>
      </p:sp>
      <p:sp>
        <p:nvSpPr>
          <p:cNvPr id="131" name="object 131" descr=""/>
          <p:cNvSpPr txBox="1"/>
          <p:nvPr/>
        </p:nvSpPr>
        <p:spPr>
          <a:xfrm>
            <a:off x="5006433" y="7273159"/>
            <a:ext cx="15684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5050" sz="825" spc="-37">
                <a:latin typeface="Arial"/>
                <a:cs typeface="Arial"/>
              </a:rPr>
              <a:t>C</a:t>
            </a:r>
            <a:r>
              <a:rPr dirty="0" sz="350" spc="-25">
                <a:latin typeface="Arial"/>
                <a:cs typeface="Arial"/>
              </a:rPr>
              <a:t>A</a:t>
            </a:r>
            <a:endParaRPr sz="350">
              <a:latin typeface="Arial"/>
              <a:cs typeface="Arial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5434636" y="7277733"/>
            <a:ext cx="15811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5050" sz="825" spc="-37">
                <a:latin typeface="Arial"/>
                <a:cs typeface="Arial"/>
              </a:rPr>
              <a:t>C</a:t>
            </a:r>
            <a:r>
              <a:rPr dirty="0" sz="350" spc="-25">
                <a:latin typeface="Arial"/>
                <a:cs typeface="Arial"/>
              </a:rPr>
              <a:t>B</a:t>
            </a:r>
            <a:endParaRPr sz="350">
              <a:latin typeface="Arial"/>
              <a:cs typeface="Arial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4071797" y="9010152"/>
            <a:ext cx="2797810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SystemTechnik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2715)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8886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7.4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motor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condensador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7.4.1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1957058"/>
            <a:ext cx="6133465" cy="31921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vacío.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2715)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239395" marR="15430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7.4.1.1.</a:t>
            </a:r>
            <a:endParaRPr sz="1000">
              <a:latin typeface="Arial"/>
              <a:cs typeface="Arial"/>
            </a:endParaRPr>
          </a:p>
          <a:p>
            <a:pPr marL="239395" marR="50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95784" y="5275452"/>
            <a:ext cx="5192395" cy="1143635"/>
            <a:chOff x="795784" y="5275452"/>
            <a:chExt cx="5192395" cy="1143635"/>
          </a:xfrm>
        </p:grpSpPr>
        <p:sp>
          <p:nvSpPr>
            <p:cNvPr id="11" name="object 11" descr=""/>
            <p:cNvSpPr/>
            <p:nvPr/>
          </p:nvSpPr>
          <p:spPr>
            <a:xfrm>
              <a:off x="3243313" y="5280215"/>
              <a:ext cx="2740025" cy="1134110"/>
            </a:xfrm>
            <a:custGeom>
              <a:avLst/>
              <a:gdLst/>
              <a:ahLst/>
              <a:cxnLst/>
              <a:rect l="l" t="t" r="r" b="b"/>
              <a:pathLst>
                <a:path w="2740025" h="1134110">
                  <a:moveTo>
                    <a:pt x="0" y="1133767"/>
                  </a:moveTo>
                  <a:lnTo>
                    <a:pt x="2739923" y="1133767"/>
                  </a:lnTo>
                  <a:lnTo>
                    <a:pt x="2739923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00547" y="5281743"/>
              <a:ext cx="1746885" cy="1132840"/>
            </a:xfrm>
            <a:custGeom>
              <a:avLst/>
              <a:gdLst/>
              <a:ahLst/>
              <a:cxnLst/>
              <a:rect l="l" t="t" r="r" b="b"/>
              <a:pathLst>
                <a:path w="1746885" h="1132839">
                  <a:moveTo>
                    <a:pt x="0" y="1132239"/>
                  </a:moveTo>
                  <a:lnTo>
                    <a:pt x="1746364" y="1132239"/>
                  </a:lnTo>
                  <a:lnTo>
                    <a:pt x="1746364" y="0"/>
                  </a:lnTo>
                  <a:lnTo>
                    <a:pt x="0" y="0"/>
                  </a:lnTo>
                  <a:lnTo>
                    <a:pt x="0" y="1132239"/>
                  </a:lnTo>
                  <a:close/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542161" y="6055808"/>
            <a:ext cx="1562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0342" y="6685248"/>
            <a:ext cx="163017" cy="147777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952430" y="5399245"/>
            <a:ext cx="1471930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242570" marR="5080" indent="-230504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Dispositivo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control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2730)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4031" y="6225038"/>
            <a:ext cx="65493" cy="65481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3457676" y="5387052"/>
            <a:ext cx="2258695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573405" marR="5080" indent="-561340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Fuente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alimentación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universal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2740.1)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347620" y="6040568"/>
            <a:ext cx="1352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13744" y="6225038"/>
            <a:ext cx="65481" cy="65481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074341" y="8922440"/>
            <a:ext cx="1278255" cy="3816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69545" marR="5080" indent="-157480">
              <a:lnSpc>
                <a:spcPts val="1370"/>
              </a:lnSpc>
              <a:spcBef>
                <a:spcPts val="195"/>
              </a:spcBef>
            </a:pPr>
            <a:r>
              <a:rPr dirty="0" sz="1200">
                <a:latin typeface="Arial"/>
                <a:cs typeface="Arial"/>
              </a:rPr>
              <a:t>Unidad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frenado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Arial"/>
                <a:cs typeface="Arial"/>
              </a:rPr>
              <a:t>2719)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64932" y="8428342"/>
            <a:ext cx="841375" cy="433705"/>
            <a:chOff x="964932" y="8428342"/>
            <a:chExt cx="841375" cy="433705"/>
          </a:xfrm>
        </p:grpSpPr>
        <p:sp>
          <p:nvSpPr>
            <p:cNvPr id="22" name="object 22" descr=""/>
            <p:cNvSpPr/>
            <p:nvPr/>
          </p:nvSpPr>
          <p:spPr>
            <a:xfrm>
              <a:off x="969694" y="8433104"/>
              <a:ext cx="424180" cy="424180"/>
            </a:xfrm>
            <a:custGeom>
              <a:avLst/>
              <a:gdLst/>
              <a:ahLst/>
              <a:cxnLst/>
              <a:rect l="l" t="t" r="r" b="b"/>
              <a:pathLst>
                <a:path w="424180" h="424179">
                  <a:moveTo>
                    <a:pt x="210299" y="0"/>
                  </a:moveTo>
                  <a:lnTo>
                    <a:pt x="172199" y="4572"/>
                  </a:lnTo>
                  <a:lnTo>
                    <a:pt x="120397" y="21336"/>
                  </a:lnTo>
                  <a:lnTo>
                    <a:pt x="86870" y="41148"/>
                  </a:lnTo>
                  <a:lnTo>
                    <a:pt x="35054" y="96012"/>
                  </a:lnTo>
                  <a:lnTo>
                    <a:pt x="10670" y="144767"/>
                  </a:lnTo>
                  <a:lnTo>
                    <a:pt x="0" y="201155"/>
                  </a:lnTo>
                  <a:lnTo>
                    <a:pt x="0" y="220967"/>
                  </a:lnTo>
                  <a:lnTo>
                    <a:pt x="10670" y="277355"/>
                  </a:lnTo>
                  <a:lnTo>
                    <a:pt x="35054" y="327634"/>
                  </a:lnTo>
                  <a:lnTo>
                    <a:pt x="73154" y="370306"/>
                  </a:lnTo>
                  <a:lnTo>
                    <a:pt x="103634" y="391642"/>
                  </a:lnTo>
                  <a:lnTo>
                    <a:pt x="120397" y="402310"/>
                  </a:lnTo>
                  <a:lnTo>
                    <a:pt x="138672" y="409930"/>
                  </a:lnTo>
                  <a:lnTo>
                    <a:pt x="156959" y="414502"/>
                  </a:lnTo>
                  <a:lnTo>
                    <a:pt x="173722" y="419074"/>
                  </a:lnTo>
                  <a:lnTo>
                    <a:pt x="192012" y="422122"/>
                  </a:lnTo>
                  <a:lnTo>
                    <a:pt x="210299" y="423646"/>
                  </a:lnTo>
                  <a:lnTo>
                    <a:pt x="230112" y="422122"/>
                  </a:lnTo>
                  <a:lnTo>
                    <a:pt x="284966" y="409930"/>
                  </a:lnTo>
                  <a:lnTo>
                    <a:pt x="320015" y="391642"/>
                  </a:lnTo>
                  <a:lnTo>
                    <a:pt x="364211" y="356590"/>
                  </a:lnTo>
                  <a:lnTo>
                    <a:pt x="397739" y="310870"/>
                  </a:lnTo>
                  <a:lnTo>
                    <a:pt x="405359" y="292582"/>
                  </a:lnTo>
                  <a:lnTo>
                    <a:pt x="412979" y="275831"/>
                  </a:lnTo>
                  <a:lnTo>
                    <a:pt x="422123" y="239255"/>
                  </a:lnTo>
                  <a:lnTo>
                    <a:pt x="423647" y="219443"/>
                  </a:lnTo>
                  <a:lnTo>
                    <a:pt x="423647" y="201155"/>
                  </a:lnTo>
                  <a:lnTo>
                    <a:pt x="412979" y="144767"/>
                  </a:lnTo>
                  <a:lnTo>
                    <a:pt x="397739" y="109728"/>
                  </a:lnTo>
                  <a:lnTo>
                    <a:pt x="364211" y="65532"/>
                  </a:lnTo>
                  <a:lnTo>
                    <a:pt x="320015" y="30480"/>
                  </a:lnTo>
                  <a:lnTo>
                    <a:pt x="284966" y="13716"/>
                  </a:lnTo>
                  <a:lnTo>
                    <a:pt x="228589" y="1524"/>
                  </a:lnTo>
                  <a:lnTo>
                    <a:pt x="210299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97914" y="8646451"/>
              <a:ext cx="407034" cy="10795"/>
            </a:xfrm>
            <a:custGeom>
              <a:avLst/>
              <a:gdLst/>
              <a:ahLst/>
              <a:cxnLst/>
              <a:rect l="l" t="t" r="r" b="b"/>
              <a:pathLst>
                <a:path w="407035" h="10795">
                  <a:moveTo>
                    <a:pt x="25895" y="1524"/>
                  </a:moveTo>
                  <a:lnTo>
                    <a:pt x="0" y="1524"/>
                  </a:lnTo>
                  <a:lnTo>
                    <a:pt x="0" y="9144"/>
                  </a:lnTo>
                  <a:lnTo>
                    <a:pt x="1511" y="9144"/>
                  </a:lnTo>
                  <a:lnTo>
                    <a:pt x="4559" y="10668"/>
                  </a:lnTo>
                  <a:lnTo>
                    <a:pt x="24371" y="10668"/>
                  </a:lnTo>
                  <a:lnTo>
                    <a:pt x="27419" y="7620"/>
                  </a:lnTo>
                  <a:lnTo>
                    <a:pt x="27419" y="3048"/>
                  </a:lnTo>
                  <a:lnTo>
                    <a:pt x="25895" y="1524"/>
                  </a:lnTo>
                  <a:close/>
                </a:path>
                <a:path w="407035" h="10795">
                  <a:moveTo>
                    <a:pt x="4559" y="0"/>
                  </a:moveTo>
                  <a:lnTo>
                    <a:pt x="1511" y="1524"/>
                  </a:lnTo>
                  <a:lnTo>
                    <a:pt x="22847" y="1524"/>
                  </a:lnTo>
                  <a:lnTo>
                    <a:pt x="4559" y="0"/>
                  </a:lnTo>
                  <a:close/>
                </a:path>
                <a:path w="407035" h="10795">
                  <a:moveTo>
                    <a:pt x="63995" y="1524"/>
                  </a:moveTo>
                  <a:lnTo>
                    <a:pt x="38087" y="1524"/>
                  </a:lnTo>
                  <a:lnTo>
                    <a:pt x="38087" y="9144"/>
                  </a:lnTo>
                  <a:lnTo>
                    <a:pt x="39611" y="10668"/>
                  </a:lnTo>
                  <a:lnTo>
                    <a:pt x="62471" y="10668"/>
                  </a:lnTo>
                  <a:lnTo>
                    <a:pt x="65519" y="7620"/>
                  </a:lnTo>
                  <a:lnTo>
                    <a:pt x="65519" y="3048"/>
                  </a:lnTo>
                  <a:lnTo>
                    <a:pt x="63995" y="1524"/>
                  </a:lnTo>
                  <a:close/>
                </a:path>
                <a:path w="407035" h="10795">
                  <a:moveTo>
                    <a:pt x="102095" y="1524"/>
                  </a:moveTo>
                  <a:lnTo>
                    <a:pt x="76187" y="1524"/>
                  </a:lnTo>
                  <a:lnTo>
                    <a:pt x="76187" y="9144"/>
                  </a:lnTo>
                  <a:lnTo>
                    <a:pt x="77711" y="10668"/>
                  </a:lnTo>
                  <a:lnTo>
                    <a:pt x="100571" y="10668"/>
                  </a:lnTo>
                  <a:lnTo>
                    <a:pt x="103619" y="7620"/>
                  </a:lnTo>
                  <a:lnTo>
                    <a:pt x="103619" y="3048"/>
                  </a:lnTo>
                  <a:lnTo>
                    <a:pt x="102095" y="1524"/>
                  </a:lnTo>
                  <a:close/>
                </a:path>
                <a:path w="407035" h="10795">
                  <a:moveTo>
                    <a:pt x="138671" y="1524"/>
                  </a:moveTo>
                  <a:lnTo>
                    <a:pt x="114287" y="1524"/>
                  </a:lnTo>
                  <a:lnTo>
                    <a:pt x="114287" y="9144"/>
                  </a:lnTo>
                  <a:lnTo>
                    <a:pt x="115811" y="10668"/>
                  </a:lnTo>
                  <a:lnTo>
                    <a:pt x="138671" y="10668"/>
                  </a:lnTo>
                  <a:lnTo>
                    <a:pt x="141719" y="7620"/>
                  </a:lnTo>
                  <a:lnTo>
                    <a:pt x="141719" y="4572"/>
                  </a:lnTo>
                  <a:lnTo>
                    <a:pt x="138671" y="1524"/>
                  </a:lnTo>
                  <a:close/>
                </a:path>
                <a:path w="407035" h="10795">
                  <a:moveTo>
                    <a:pt x="176758" y="1524"/>
                  </a:moveTo>
                  <a:lnTo>
                    <a:pt x="153911" y="1524"/>
                  </a:lnTo>
                  <a:lnTo>
                    <a:pt x="152374" y="3048"/>
                  </a:lnTo>
                  <a:lnTo>
                    <a:pt x="152374" y="9144"/>
                  </a:lnTo>
                  <a:lnTo>
                    <a:pt x="153911" y="10668"/>
                  </a:lnTo>
                  <a:lnTo>
                    <a:pt x="176758" y="10668"/>
                  </a:lnTo>
                  <a:lnTo>
                    <a:pt x="179806" y="7620"/>
                  </a:lnTo>
                  <a:lnTo>
                    <a:pt x="179806" y="4572"/>
                  </a:lnTo>
                  <a:lnTo>
                    <a:pt x="176758" y="1524"/>
                  </a:lnTo>
                  <a:close/>
                </a:path>
                <a:path w="407035" h="10795">
                  <a:moveTo>
                    <a:pt x="214858" y="1524"/>
                  </a:moveTo>
                  <a:lnTo>
                    <a:pt x="191998" y="1524"/>
                  </a:lnTo>
                  <a:lnTo>
                    <a:pt x="190474" y="3048"/>
                  </a:lnTo>
                  <a:lnTo>
                    <a:pt x="190474" y="9144"/>
                  </a:lnTo>
                  <a:lnTo>
                    <a:pt x="191998" y="10668"/>
                  </a:lnTo>
                  <a:lnTo>
                    <a:pt x="214858" y="10668"/>
                  </a:lnTo>
                  <a:lnTo>
                    <a:pt x="217906" y="7620"/>
                  </a:lnTo>
                  <a:lnTo>
                    <a:pt x="217906" y="4572"/>
                  </a:lnTo>
                  <a:lnTo>
                    <a:pt x="214858" y="1524"/>
                  </a:lnTo>
                  <a:close/>
                </a:path>
                <a:path w="407035" h="10795">
                  <a:moveTo>
                    <a:pt x="252958" y="1524"/>
                  </a:moveTo>
                  <a:lnTo>
                    <a:pt x="230098" y="1524"/>
                  </a:lnTo>
                  <a:lnTo>
                    <a:pt x="228574" y="3048"/>
                  </a:lnTo>
                  <a:lnTo>
                    <a:pt x="228574" y="9144"/>
                  </a:lnTo>
                  <a:lnTo>
                    <a:pt x="230098" y="10668"/>
                  </a:lnTo>
                  <a:lnTo>
                    <a:pt x="252958" y="10668"/>
                  </a:lnTo>
                  <a:lnTo>
                    <a:pt x="256006" y="7620"/>
                  </a:lnTo>
                  <a:lnTo>
                    <a:pt x="256006" y="4572"/>
                  </a:lnTo>
                  <a:lnTo>
                    <a:pt x="252958" y="1524"/>
                  </a:lnTo>
                  <a:close/>
                </a:path>
                <a:path w="407035" h="10795">
                  <a:moveTo>
                    <a:pt x="291058" y="1524"/>
                  </a:moveTo>
                  <a:lnTo>
                    <a:pt x="268198" y="1524"/>
                  </a:lnTo>
                  <a:lnTo>
                    <a:pt x="266674" y="3048"/>
                  </a:lnTo>
                  <a:lnTo>
                    <a:pt x="266674" y="9144"/>
                  </a:lnTo>
                  <a:lnTo>
                    <a:pt x="268198" y="10668"/>
                  </a:lnTo>
                  <a:lnTo>
                    <a:pt x="291058" y="10668"/>
                  </a:lnTo>
                  <a:lnTo>
                    <a:pt x="294106" y="7620"/>
                  </a:lnTo>
                  <a:lnTo>
                    <a:pt x="294106" y="4572"/>
                  </a:lnTo>
                  <a:lnTo>
                    <a:pt x="291058" y="1524"/>
                  </a:lnTo>
                  <a:close/>
                </a:path>
                <a:path w="407035" h="10795">
                  <a:moveTo>
                    <a:pt x="329145" y="1524"/>
                  </a:moveTo>
                  <a:lnTo>
                    <a:pt x="306285" y="1524"/>
                  </a:lnTo>
                  <a:lnTo>
                    <a:pt x="304774" y="3048"/>
                  </a:lnTo>
                  <a:lnTo>
                    <a:pt x="304774" y="9144"/>
                  </a:lnTo>
                  <a:lnTo>
                    <a:pt x="306285" y="10668"/>
                  </a:lnTo>
                  <a:lnTo>
                    <a:pt x="329145" y="10668"/>
                  </a:lnTo>
                  <a:lnTo>
                    <a:pt x="332193" y="7620"/>
                  </a:lnTo>
                  <a:lnTo>
                    <a:pt x="332193" y="4572"/>
                  </a:lnTo>
                  <a:lnTo>
                    <a:pt x="329145" y="1524"/>
                  </a:lnTo>
                  <a:close/>
                </a:path>
                <a:path w="407035" h="10795">
                  <a:moveTo>
                    <a:pt x="367245" y="1524"/>
                  </a:moveTo>
                  <a:lnTo>
                    <a:pt x="344385" y="1524"/>
                  </a:lnTo>
                  <a:lnTo>
                    <a:pt x="342861" y="3048"/>
                  </a:lnTo>
                  <a:lnTo>
                    <a:pt x="342861" y="9144"/>
                  </a:lnTo>
                  <a:lnTo>
                    <a:pt x="344385" y="10668"/>
                  </a:lnTo>
                  <a:lnTo>
                    <a:pt x="367245" y="10668"/>
                  </a:lnTo>
                  <a:lnTo>
                    <a:pt x="370293" y="7620"/>
                  </a:lnTo>
                  <a:lnTo>
                    <a:pt x="370293" y="4572"/>
                  </a:lnTo>
                  <a:lnTo>
                    <a:pt x="367245" y="1524"/>
                  </a:lnTo>
                  <a:close/>
                </a:path>
                <a:path w="407035" h="10795">
                  <a:moveTo>
                    <a:pt x="403821" y="1524"/>
                  </a:moveTo>
                  <a:lnTo>
                    <a:pt x="382485" y="1524"/>
                  </a:lnTo>
                  <a:lnTo>
                    <a:pt x="380961" y="3048"/>
                  </a:lnTo>
                  <a:lnTo>
                    <a:pt x="380961" y="9144"/>
                  </a:lnTo>
                  <a:lnTo>
                    <a:pt x="382485" y="10668"/>
                  </a:lnTo>
                  <a:lnTo>
                    <a:pt x="403821" y="10668"/>
                  </a:lnTo>
                  <a:lnTo>
                    <a:pt x="406869" y="7620"/>
                  </a:lnTo>
                  <a:lnTo>
                    <a:pt x="406869" y="4572"/>
                  </a:lnTo>
                  <a:lnTo>
                    <a:pt x="403821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97914" y="8646451"/>
              <a:ext cx="407034" cy="10795"/>
            </a:xfrm>
            <a:custGeom>
              <a:avLst/>
              <a:gdLst/>
              <a:ahLst/>
              <a:cxnLst/>
              <a:rect l="l" t="t" r="r" b="b"/>
              <a:pathLst>
                <a:path w="407035" h="10795">
                  <a:moveTo>
                    <a:pt x="4559" y="0"/>
                  </a:moveTo>
                  <a:lnTo>
                    <a:pt x="22847" y="1524"/>
                  </a:lnTo>
                  <a:lnTo>
                    <a:pt x="25895" y="1524"/>
                  </a:lnTo>
                  <a:lnTo>
                    <a:pt x="27419" y="3048"/>
                  </a:lnTo>
                  <a:lnTo>
                    <a:pt x="27419" y="7620"/>
                  </a:lnTo>
                  <a:lnTo>
                    <a:pt x="24371" y="10668"/>
                  </a:lnTo>
                  <a:lnTo>
                    <a:pt x="4559" y="10668"/>
                  </a:lnTo>
                  <a:lnTo>
                    <a:pt x="1511" y="9144"/>
                  </a:lnTo>
                  <a:lnTo>
                    <a:pt x="0" y="9144"/>
                  </a:lnTo>
                  <a:lnTo>
                    <a:pt x="0" y="1524"/>
                  </a:lnTo>
                  <a:lnTo>
                    <a:pt x="1511" y="1524"/>
                  </a:lnTo>
                  <a:lnTo>
                    <a:pt x="4559" y="0"/>
                  </a:lnTo>
                  <a:close/>
                </a:path>
                <a:path w="407035" h="10795">
                  <a:moveTo>
                    <a:pt x="42659" y="1524"/>
                  </a:moveTo>
                  <a:lnTo>
                    <a:pt x="63995" y="1524"/>
                  </a:lnTo>
                  <a:lnTo>
                    <a:pt x="65519" y="3048"/>
                  </a:lnTo>
                  <a:lnTo>
                    <a:pt x="65519" y="7620"/>
                  </a:lnTo>
                  <a:lnTo>
                    <a:pt x="62471" y="10668"/>
                  </a:lnTo>
                  <a:lnTo>
                    <a:pt x="39611" y="10668"/>
                  </a:lnTo>
                  <a:lnTo>
                    <a:pt x="38087" y="9144"/>
                  </a:lnTo>
                  <a:lnTo>
                    <a:pt x="38087" y="1524"/>
                  </a:lnTo>
                  <a:lnTo>
                    <a:pt x="42659" y="1524"/>
                  </a:lnTo>
                  <a:close/>
                </a:path>
                <a:path w="407035" h="10795">
                  <a:moveTo>
                    <a:pt x="80759" y="1524"/>
                  </a:moveTo>
                  <a:lnTo>
                    <a:pt x="102095" y="1524"/>
                  </a:lnTo>
                  <a:lnTo>
                    <a:pt x="103619" y="3048"/>
                  </a:lnTo>
                  <a:lnTo>
                    <a:pt x="103619" y="7620"/>
                  </a:lnTo>
                  <a:lnTo>
                    <a:pt x="100571" y="10668"/>
                  </a:lnTo>
                  <a:lnTo>
                    <a:pt x="77711" y="10668"/>
                  </a:lnTo>
                  <a:lnTo>
                    <a:pt x="76187" y="9144"/>
                  </a:lnTo>
                  <a:lnTo>
                    <a:pt x="76187" y="1524"/>
                  </a:lnTo>
                  <a:lnTo>
                    <a:pt x="80759" y="1524"/>
                  </a:lnTo>
                  <a:close/>
                </a:path>
                <a:path w="407035" h="10795">
                  <a:moveTo>
                    <a:pt x="118859" y="1524"/>
                  </a:moveTo>
                  <a:lnTo>
                    <a:pt x="138671" y="1524"/>
                  </a:lnTo>
                  <a:lnTo>
                    <a:pt x="141719" y="4572"/>
                  </a:lnTo>
                  <a:lnTo>
                    <a:pt x="141719" y="7620"/>
                  </a:lnTo>
                  <a:lnTo>
                    <a:pt x="138671" y="10668"/>
                  </a:lnTo>
                  <a:lnTo>
                    <a:pt x="115811" y="10668"/>
                  </a:lnTo>
                  <a:lnTo>
                    <a:pt x="114287" y="9144"/>
                  </a:lnTo>
                  <a:lnTo>
                    <a:pt x="114287" y="1524"/>
                  </a:lnTo>
                  <a:lnTo>
                    <a:pt x="118859" y="1524"/>
                  </a:lnTo>
                  <a:close/>
                </a:path>
                <a:path w="407035" h="10795">
                  <a:moveTo>
                    <a:pt x="156946" y="1524"/>
                  </a:moveTo>
                  <a:lnTo>
                    <a:pt x="176758" y="1524"/>
                  </a:lnTo>
                  <a:lnTo>
                    <a:pt x="179806" y="4572"/>
                  </a:lnTo>
                  <a:lnTo>
                    <a:pt x="179806" y="7620"/>
                  </a:lnTo>
                  <a:lnTo>
                    <a:pt x="176758" y="10668"/>
                  </a:lnTo>
                  <a:lnTo>
                    <a:pt x="153911" y="10668"/>
                  </a:lnTo>
                  <a:lnTo>
                    <a:pt x="152374" y="9144"/>
                  </a:lnTo>
                  <a:lnTo>
                    <a:pt x="152374" y="3048"/>
                  </a:lnTo>
                  <a:lnTo>
                    <a:pt x="153911" y="1524"/>
                  </a:lnTo>
                  <a:lnTo>
                    <a:pt x="156946" y="1524"/>
                  </a:lnTo>
                  <a:close/>
                </a:path>
                <a:path w="407035" h="10795">
                  <a:moveTo>
                    <a:pt x="195046" y="1524"/>
                  </a:moveTo>
                  <a:lnTo>
                    <a:pt x="214858" y="1524"/>
                  </a:lnTo>
                  <a:lnTo>
                    <a:pt x="217906" y="4572"/>
                  </a:lnTo>
                  <a:lnTo>
                    <a:pt x="217906" y="7620"/>
                  </a:lnTo>
                  <a:lnTo>
                    <a:pt x="214858" y="10668"/>
                  </a:lnTo>
                  <a:lnTo>
                    <a:pt x="191998" y="10668"/>
                  </a:lnTo>
                  <a:lnTo>
                    <a:pt x="190474" y="9144"/>
                  </a:lnTo>
                  <a:lnTo>
                    <a:pt x="190474" y="3048"/>
                  </a:lnTo>
                  <a:lnTo>
                    <a:pt x="191998" y="1524"/>
                  </a:lnTo>
                  <a:lnTo>
                    <a:pt x="195046" y="1524"/>
                  </a:lnTo>
                  <a:close/>
                </a:path>
                <a:path w="407035" h="10795">
                  <a:moveTo>
                    <a:pt x="233146" y="1524"/>
                  </a:moveTo>
                  <a:lnTo>
                    <a:pt x="252958" y="1524"/>
                  </a:lnTo>
                  <a:lnTo>
                    <a:pt x="256006" y="4572"/>
                  </a:lnTo>
                  <a:lnTo>
                    <a:pt x="256006" y="7620"/>
                  </a:lnTo>
                  <a:lnTo>
                    <a:pt x="252958" y="10668"/>
                  </a:lnTo>
                  <a:lnTo>
                    <a:pt x="230098" y="10668"/>
                  </a:lnTo>
                  <a:lnTo>
                    <a:pt x="228574" y="9144"/>
                  </a:lnTo>
                  <a:lnTo>
                    <a:pt x="228574" y="3048"/>
                  </a:lnTo>
                  <a:lnTo>
                    <a:pt x="230098" y="1524"/>
                  </a:lnTo>
                  <a:lnTo>
                    <a:pt x="233146" y="1524"/>
                  </a:lnTo>
                  <a:close/>
                </a:path>
                <a:path w="407035" h="10795">
                  <a:moveTo>
                    <a:pt x="271246" y="1524"/>
                  </a:moveTo>
                  <a:lnTo>
                    <a:pt x="291058" y="1524"/>
                  </a:lnTo>
                  <a:lnTo>
                    <a:pt x="294106" y="4572"/>
                  </a:lnTo>
                  <a:lnTo>
                    <a:pt x="294106" y="7620"/>
                  </a:lnTo>
                  <a:lnTo>
                    <a:pt x="291058" y="10668"/>
                  </a:lnTo>
                  <a:lnTo>
                    <a:pt x="268198" y="10668"/>
                  </a:lnTo>
                  <a:lnTo>
                    <a:pt x="266674" y="9144"/>
                  </a:lnTo>
                  <a:lnTo>
                    <a:pt x="266674" y="3048"/>
                  </a:lnTo>
                  <a:lnTo>
                    <a:pt x="268198" y="1524"/>
                  </a:lnTo>
                  <a:lnTo>
                    <a:pt x="271246" y="1524"/>
                  </a:lnTo>
                  <a:close/>
                </a:path>
                <a:path w="407035" h="10795">
                  <a:moveTo>
                    <a:pt x="309333" y="1524"/>
                  </a:moveTo>
                  <a:lnTo>
                    <a:pt x="329145" y="1524"/>
                  </a:lnTo>
                  <a:lnTo>
                    <a:pt x="332193" y="4572"/>
                  </a:lnTo>
                  <a:lnTo>
                    <a:pt x="332193" y="7620"/>
                  </a:lnTo>
                  <a:lnTo>
                    <a:pt x="329145" y="10668"/>
                  </a:lnTo>
                  <a:lnTo>
                    <a:pt x="306285" y="10668"/>
                  </a:lnTo>
                  <a:lnTo>
                    <a:pt x="304774" y="9144"/>
                  </a:lnTo>
                  <a:lnTo>
                    <a:pt x="304774" y="3048"/>
                  </a:lnTo>
                  <a:lnTo>
                    <a:pt x="306285" y="1524"/>
                  </a:lnTo>
                  <a:lnTo>
                    <a:pt x="309333" y="1524"/>
                  </a:lnTo>
                  <a:close/>
                </a:path>
                <a:path w="407035" h="10795">
                  <a:moveTo>
                    <a:pt x="347433" y="1524"/>
                  </a:moveTo>
                  <a:lnTo>
                    <a:pt x="367245" y="1524"/>
                  </a:lnTo>
                  <a:lnTo>
                    <a:pt x="368769" y="3048"/>
                  </a:lnTo>
                  <a:lnTo>
                    <a:pt x="370293" y="4572"/>
                  </a:lnTo>
                  <a:lnTo>
                    <a:pt x="370293" y="7620"/>
                  </a:lnTo>
                  <a:lnTo>
                    <a:pt x="367245" y="10668"/>
                  </a:lnTo>
                  <a:lnTo>
                    <a:pt x="344385" y="10668"/>
                  </a:lnTo>
                  <a:lnTo>
                    <a:pt x="342861" y="9144"/>
                  </a:lnTo>
                  <a:lnTo>
                    <a:pt x="342861" y="3048"/>
                  </a:lnTo>
                  <a:lnTo>
                    <a:pt x="344385" y="1524"/>
                  </a:lnTo>
                  <a:lnTo>
                    <a:pt x="347433" y="1524"/>
                  </a:lnTo>
                  <a:close/>
                </a:path>
                <a:path w="407035" h="10795">
                  <a:moveTo>
                    <a:pt x="385533" y="1524"/>
                  </a:moveTo>
                  <a:lnTo>
                    <a:pt x="403821" y="1524"/>
                  </a:lnTo>
                  <a:lnTo>
                    <a:pt x="406869" y="4572"/>
                  </a:lnTo>
                  <a:lnTo>
                    <a:pt x="406869" y="7620"/>
                  </a:lnTo>
                  <a:lnTo>
                    <a:pt x="403821" y="10668"/>
                  </a:lnTo>
                  <a:lnTo>
                    <a:pt x="382485" y="10668"/>
                  </a:lnTo>
                  <a:lnTo>
                    <a:pt x="380961" y="9144"/>
                  </a:lnTo>
                  <a:lnTo>
                    <a:pt x="380961" y="3048"/>
                  </a:lnTo>
                  <a:lnTo>
                    <a:pt x="382485" y="1524"/>
                  </a:lnTo>
                  <a:lnTo>
                    <a:pt x="38553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731639" y="8347943"/>
            <a:ext cx="1009650" cy="5568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400"/>
              </a:lnSpc>
              <a:spcBef>
                <a:spcPts val="160"/>
              </a:spcBef>
            </a:pPr>
            <a:r>
              <a:rPr dirty="0" sz="1200">
                <a:latin typeface="Arial"/>
                <a:cs typeface="Arial"/>
              </a:rPr>
              <a:t>Motor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Arial"/>
                <a:cs typeface="Arial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condensador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2715)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785127" y="6165602"/>
            <a:ext cx="1756410" cy="3200400"/>
            <a:chOff x="785127" y="6165602"/>
            <a:chExt cx="1756410" cy="3200400"/>
          </a:xfrm>
        </p:grpSpPr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189" y="7683379"/>
              <a:ext cx="198071" cy="198069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789890" y="7593457"/>
              <a:ext cx="1746885" cy="1767839"/>
            </a:xfrm>
            <a:custGeom>
              <a:avLst/>
              <a:gdLst/>
              <a:ahLst/>
              <a:cxnLst/>
              <a:rect l="l" t="t" r="r" b="b"/>
              <a:pathLst>
                <a:path w="1746885" h="1767840">
                  <a:moveTo>
                    <a:pt x="0" y="1767687"/>
                  </a:moveTo>
                  <a:lnTo>
                    <a:pt x="1746364" y="1767687"/>
                  </a:lnTo>
                  <a:lnTo>
                    <a:pt x="1746364" y="0"/>
                  </a:lnTo>
                  <a:lnTo>
                    <a:pt x="0" y="0"/>
                  </a:lnTo>
                  <a:lnTo>
                    <a:pt x="0" y="1767687"/>
                  </a:lnTo>
                  <a:close/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81516" y="8675408"/>
              <a:ext cx="105410" cy="47625"/>
            </a:xfrm>
            <a:custGeom>
              <a:avLst/>
              <a:gdLst/>
              <a:ahLst/>
              <a:cxnLst/>
              <a:rect l="l" t="t" r="r" b="b"/>
              <a:pathLst>
                <a:path w="105409" h="47625">
                  <a:moveTo>
                    <a:pt x="0" y="22860"/>
                  </a:moveTo>
                  <a:lnTo>
                    <a:pt x="1527" y="16764"/>
                  </a:lnTo>
                  <a:lnTo>
                    <a:pt x="6097" y="12192"/>
                  </a:lnTo>
                  <a:lnTo>
                    <a:pt x="9147" y="7620"/>
                  </a:lnTo>
                  <a:lnTo>
                    <a:pt x="12194" y="6096"/>
                  </a:lnTo>
                  <a:lnTo>
                    <a:pt x="15240" y="3048"/>
                  </a:lnTo>
                  <a:lnTo>
                    <a:pt x="18290" y="1524"/>
                  </a:lnTo>
                  <a:lnTo>
                    <a:pt x="21337" y="0"/>
                  </a:lnTo>
                  <a:lnTo>
                    <a:pt x="27434" y="0"/>
                  </a:lnTo>
                  <a:lnTo>
                    <a:pt x="32007" y="1524"/>
                  </a:lnTo>
                  <a:lnTo>
                    <a:pt x="36577" y="6096"/>
                  </a:lnTo>
                  <a:lnTo>
                    <a:pt x="41150" y="7620"/>
                  </a:lnTo>
                  <a:lnTo>
                    <a:pt x="42674" y="12192"/>
                  </a:lnTo>
                  <a:lnTo>
                    <a:pt x="47247" y="16764"/>
                  </a:lnTo>
                  <a:lnTo>
                    <a:pt x="53340" y="28956"/>
                  </a:lnTo>
                  <a:lnTo>
                    <a:pt x="56390" y="33528"/>
                  </a:lnTo>
                  <a:lnTo>
                    <a:pt x="64010" y="41135"/>
                  </a:lnTo>
                  <a:lnTo>
                    <a:pt x="67057" y="42659"/>
                  </a:lnTo>
                  <a:lnTo>
                    <a:pt x="70093" y="45707"/>
                  </a:lnTo>
                  <a:lnTo>
                    <a:pt x="73144" y="45707"/>
                  </a:lnTo>
                  <a:lnTo>
                    <a:pt x="77713" y="47231"/>
                  </a:lnTo>
                  <a:lnTo>
                    <a:pt x="80764" y="45707"/>
                  </a:lnTo>
                  <a:lnTo>
                    <a:pt x="85333" y="45707"/>
                  </a:lnTo>
                  <a:lnTo>
                    <a:pt x="88384" y="42659"/>
                  </a:lnTo>
                  <a:lnTo>
                    <a:pt x="91429" y="41135"/>
                  </a:lnTo>
                  <a:lnTo>
                    <a:pt x="94477" y="36576"/>
                  </a:lnTo>
                  <a:lnTo>
                    <a:pt x="99049" y="33528"/>
                  </a:lnTo>
                  <a:lnTo>
                    <a:pt x="102097" y="28956"/>
                  </a:lnTo>
                  <a:lnTo>
                    <a:pt x="105145" y="2286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0666" y="6165602"/>
              <a:ext cx="198071" cy="199593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/>
          <p:nvPr/>
        </p:nvSpPr>
        <p:spPr>
          <a:xfrm>
            <a:off x="1075863" y="8492480"/>
            <a:ext cx="167005" cy="2622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55880">
              <a:lnSpc>
                <a:spcPts val="900"/>
              </a:lnSpc>
              <a:spcBef>
                <a:spcPts val="180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809165" y="8530450"/>
            <a:ext cx="259715" cy="258445"/>
            <a:chOff x="1809165" y="8530450"/>
            <a:chExt cx="259715" cy="258445"/>
          </a:xfrm>
        </p:grpSpPr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41379" y="8558092"/>
              <a:ext cx="198056" cy="19958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1813928" y="8535213"/>
              <a:ext cx="250190" cy="248920"/>
            </a:xfrm>
            <a:custGeom>
              <a:avLst/>
              <a:gdLst/>
              <a:ahLst/>
              <a:cxnLst/>
              <a:rect l="l" t="t" r="r" b="b"/>
              <a:pathLst>
                <a:path w="250189" h="248920">
                  <a:moveTo>
                    <a:pt x="249910" y="123431"/>
                  </a:moveTo>
                  <a:lnTo>
                    <a:pt x="248386" y="137147"/>
                  </a:lnTo>
                  <a:lnTo>
                    <a:pt x="246862" y="152387"/>
                  </a:lnTo>
                  <a:lnTo>
                    <a:pt x="242290" y="166103"/>
                  </a:lnTo>
                  <a:lnTo>
                    <a:pt x="219430" y="204190"/>
                  </a:lnTo>
                  <a:lnTo>
                    <a:pt x="184391" y="231622"/>
                  </a:lnTo>
                  <a:lnTo>
                    <a:pt x="172199" y="239242"/>
                  </a:lnTo>
                  <a:lnTo>
                    <a:pt x="156959" y="243814"/>
                  </a:lnTo>
                  <a:lnTo>
                    <a:pt x="143243" y="246862"/>
                  </a:lnTo>
                  <a:lnTo>
                    <a:pt x="128003" y="248386"/>
                  </a:lnTo>
                  <a:lnTo>
                    <a:pt x="112763" y="246862"/>
                  </a:lnTo>
                  <a:lnTo>
                    <a:pt x="70091" y="236194"/>
                  </a:lnTo>
                  <a:lnTo>
                    <a:pt x="33528" y="208762"/>
                  </a:lnTo>
                  <a:lnTo>
                    <a:pt x="10668" y="173723"/>
                  </a:lnTo>
                  <a:lnTo>
                    <a:pt x="0" y="129527"/>
                  </a:lnTo>
                  <a:lnTo>
                    <a:pt x="0" y="114287"/>
                  </a:lnTo>
                  <a:lnTo>
                    <a:pt x="10668" y="71615"/>
                  </a:lnTo>
                  <a:lnTo>
                    <a:pt x="33528" y="35039"/>
                  </a:lnTo>
                  <a:lnTo>
                    <a:pt x="45707" y="25908"/>
                  </a:lnTo>
                  <a:lnTo>
                    <a:pt x="56375" y="16764"/>
                  </a:lnTo>
                  <a:lnTo>
                    <a:pt x="83807" y="4572"/>
                  </a:lnTo>
                  <a:lnTo>
                    <a:pt x="99047" y="1524"/>
                  </a:lnTo>
                  <a:lnTo>
                    <a:pt x="112763" y="0"/>
                  </a:lnTo>
                  <a:lnTo>
                    <a:pt x="143243" y="0"/>
                  </a:lnTo>
                  <a:lnTo>
                    <a:pt x="156959" y="3048"/>
                  </a:lnTo>
                  <a:lnTo>
                    <a:pt x="170675" y="7620"/>
                  </a:lnTo>
                  <a:lnTo>
                    <a:pt x="184391" y="12192"/>
                  </a:lnTo>
                  <a:lnTo>
                    <a:pt x="219430" y="41135"/>
                  </a:lnTo>
                  <a:lnTo>
                    <a:pt x="242290" y="79235"/>
                  </a:lnTo>
                  <a:lnTo>
                    <a:pt x="246862" y="92951"/>
                  </a:lnTo>
                  <a:lnTo>
                    <a:pt x="249910" y="123431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1845919" y="8576302"/>
            <a:ext cx="181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200" spc="-37">
                <a:latin typeface="Arial"/>
                <a:cs typeface="Arial"/>
              </a:rPr>
              <a:t>T</a:t>
            </a:r>
            <a:r>
              <a:rPr dirty="0" sz="500" spc="-25">
                <a:latin typeface="Arial"/>
                <a:cs typeface="Arial"/>
              </a:rPr>
              <a:t>X</a:t>
            </a:r>
            <a:endParaRPr sz="5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453104" y="7329773"/>
            <a:ext cx="1562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1525854" y="6840601"/>
            <a:ext cx="2148840" cy="2019935"/>
            <a:chOff x="1525854" y="6840601"/>
            <a:chExt cx="2148840" cy="2019935"/>
          </a:xfrm>
        </p:grpSpPr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09067" y="7253649"/>
              <a:ext cx="65493" cy="6701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9623" y="7253649"/>
              <a:ext cx="65493" cy="67017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629537" y="8422436"/>
              <a:ext cx="1905" cy="433070"/>
            </a:xfrm>
            <a:custGeom>
              <a:avLst/>
              <a:gdLst/>
              <a:ahLst/>
              <a:cxnLst/>
              <a:rect l="l" t="t" r="r" b="b"/>
              <a:pathLst>
                <a:path w="1905" h="433070">
                  <a:moveTo>
                    <a:pt x="0" y="0"/>
                  </a:moveTo>
                  <a:lnTo>
                    <a:pt x="1524" y="43279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535061" y="6849808"/>
              <a:ext cx="2110740" cy="88900"/>
            </a:xfrm>
            <a:custGeom>
              <a:avLst/>
              <a:gdLst/>
              <a:ahLst/>
              <a:cxnLst/>
              <a:rect l="l" t="t" r="r" b="b"/>
              <a:pathLst>
                <a:path w="2110740" h="88900">
                  <a:moveTo>
                    <a:pt x="0" y="88379"/>
                  </a:moveTo>
                  <a:lnTo>
                    <a:pt x="1891118" y="88379"/>
                  </a:lnTo>
                </a:path>
                <a:path w="2110740" h="88900">
                  <a:moveTo>
                    <a:pt x="211810" y="0"/>
                  </a:moveTo>
                  <a:lnTo>
                    <a:pt x="2110562" y="1524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912807" y="6016188"/>
            <a:ext cx="4591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04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1175442" y="6165602"/>
            <a:ext cx="201295" cy="1716405"/>
            <a:chOff x="1175442" y="6165602"/>
            <a:chExt cx="201295" cy="1716405"/>
          </a:xfrm>
        </p:grpSpPr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8487" y="7683379"/>
              <a:ext cx="198071" cy="19806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75442" y="6165602"/>
              <a:ext cx="199593" cy="199593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2060282" y="6055808"/>
            <a:ext cx="162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3721305" y="7369394"/>
            <a:ext cx="1600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906706" y="7875320"/>
            <a:ext cx="45783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4139361" y="7268870"/>
            <a:ext cx="1287780" cy="949960"/>
          </a:xfrm>
          <a:custGeom>
            <a:avLst/>
            <a:gdLst/>
            <a:ahLst/>
            <a:cxnLst/>
            <a:rect l="l" t="t" r="r" b="b"/>
            <a:pathLst>
              <a:path w="1287779" h="949959">
                <a:moveTo>
                  <a:pt x="0" y="949375"/>
                </a:moveTo>
                <a:lnTo>
                  <a:pt x="624789" y="949375"/>
                </a:lnTo>
                <a:lnTo>
                  <a:pt x="624789" y="399262"/>
                </a:lnTo>
                <a:lnTo>
                  <a:pt x="0" y="399262"/>
                </a:lnTo>
                <a:lnTo>
                  <a:pt x="0" y="949375"/>
                </a:lnTo>
                <a:close/>
              </a:path>
              <a:path w="1287779" h="949959">
                <a:moveTo>
                  <a:pt x="1281569" y="507453"/>
                </a:moveTo>
                <a:lnTo>
                  <a:pt x="1103274" y="507453"/>
                </a:lnTo>
              </a:path>
              <a:path w="1287779" h="949959">
                <a:moveTo>
                  <a:pt x="1287665" y="0"/>
                </a:moveTo>
                <a:lnTo>
                  <a:pt x="323049" y="1524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4831188" y="9191884"/>
            <a:ext cx="7575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616585" algn="l"/>
              </a:tabLst>
            </a:pPr>
            <a:r>
              <a:rPr dirty="0" sz="700" spc="-25">
                <a:latin typeface="Arial"/>
                <a:cs typeface="Arial"/>
              </a:rPr>
              <a:t>Z2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baseline="3968" sz="1050" spc="-37">
                <a:latin typeface="Arial"/>
                <a:cs typeface="Arial"/>
              </a:rPr>
              <a:t>Z1</a:t>
            </a:r>
            <a:endParaRPr baseline="3968" sz="10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134275" y="8990732"/>
            <a:ext cx="13906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117512" y="8410134"/>
            <a:ext cx="13906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5358455" y="7340378"/>
            <a:ext cx="1987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C</a:t>
            </a:r>
            <a:r>
              <a:rPr dirty="0" baseline="-18518" sz="900" spc="-37">
                <a:latin typeface="Arial"/>
                <a:cs typeface="Arial"/>
              </a:rPr>
              <a:t>B</a:t>
            </a:r>
            <a:endParaRPr baseline="-18518" sz="900">
              <a:latin typeface="Arial"/>
              <a:cs typeface="Arial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5420931" y="7198766"/>
            <a:ext cx="227329" cy="645160"/>
          </a:xfrm>
          <a:custGeom>
            <a:avLst/>
            <a:gdLst/>
            <a:ahLst/>
            <a:cxnLst/>
            <a:rect l="l" t="t" r="r" b="b"/>
            <a:pathLst>
              <a:path w="227329" h="645159">
                <a:moveTo>
                  <a:pt x="0" y="505929"/>
                </a:moveTo>
                <a:lnTo>
                  <a:pt x="0" y="644601"/>
                </a:lnTo>
              </a:path>
              <a:path w="227329" h="645159">
                <a:moveTo>
                  <a:pt x="42672" y="505929"/>
                </a:moveTo>
                <a:lnTo>
                  <a:pt x="42672" y="644601"/>
                </a:lnTo>
              </a:path>
              <a:path w="227329" h="645159">
                <a:moveTo>
                  <a:pt x="224015" y="577557"/>
                </a:moveTo>
                <a:lnTo>
                  <a:pt x="42672" y="577557"/>
                </a:lnTo>
              </a:path>
              <a:path w="227329" h="645159">
                <a:moveTo>
                  <a:pt x="227063" y="70104"/>
                </a:moveTo>
                <a:lnTo>
                  <a:pt x="47244" y="71628"/>
                </a:lnTo>
              </a:path>
              <a:path w="227329" h="645159">
                <a:moveTo>
                  <a:pt x="47244" y="0"/>
                </a:moveTo>
                <a:lnTo>
                  <a:pt x="48768" y="137160"/>
                </a:lnTo>
              </a:path>
              <a:path w="227329" h="645159">
                <a:moveTo>
                  <a:pt x="4572" y="0"/>
                </a:moveTo>
                <a:lnTo>
                  <a:pt x="6096" y="137160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5353882" y="7852393"/>
            <a:ext cx="1987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C</a:t>
            </a:r>
            <a:r>
              <a:rPr dirty="0" baseline="-18518" sz="900" spc="-37">
                <a:latin typeface="Arial"/>
                <a:cs typeface="Arial"/>
              </a:rPr>
              <a:t>A</a:t>
            </a:r>
            <a:endParaRPr baseline="-18518" sz="90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4483620" y="7782229"/>
            <a:ext cx="123825" cy="235585"/>
            <a:chOff x="4483620" y="7782229"/>
            <a:chExt cx="123825" cy="235585"/>
          </a:xfrm>
        </p:grpSpPr>
        <p:sp>
          <p:nvSpPr>
            <p:cNvPr id="57" name="object 57" descr=""/>
            <p:cNvSpPr/>
            <p:nvPr/>
          </p:nvSpPr>
          <p:spPr>
            <a:xfrm>
              <a:off x="4514227" y="7786992"/>
              <a:ext cx="56515" cy="226060"/>
            </a:xfrm>
            <a:custGeom>
              <a:avLst/>
              <a:gdLst/>
              <a:ahLst/>
              <a:cxnLst/>
              <a:rect l="l" t="t" r="r" b="b"/>
              <a:pathLst>
                <a:path w="56514" h="226059">
                  <a:moveTo>
                    <a:pt x="56388" y="225526"/>
                  </a:moveTo>
                  <a:lnTo>
                    <a:pt x="56388" y="0"/>
                  </a:lnTo>
                </a:path>
                <a:path w="56514" h="226059">
                  <a:moveTo>
                    <a:pt x="0" y="225526"/>
                  </a:moveTo>
                  <a:lnTo>
                    <a:pt x="1524" y="18275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486795" y="7889087"/>
              <a:ext cx="117475" cy="86995"/>
            </a:xfrm>
            <a:custGeom>
              <a:avLst/>
              <a:gdLst/>
              <a:ahLst/>
              <a:cxnLst/>
              <a:rect l="l" t="t" r="r" b="b"/>
              <a:pathLst>
                <a:path w="117475" h="86995">
                  <a:moveTo>
                    <a:pt x="117335" y="0"/>
                  </a:moveTo>
                  <a:lnTo>
                    <a:pt x="0" y="0"/>
                  </a:lnTo>
                  <a:lnTo>
                    <a:pt x="57912" y="86855"/>
                  </a:lnTo>
                  <a:lnTo>
                    <a:pt x="117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486795" y="7889087"/>
              <a:ext cx="117475" cy="86995"/>
            </a:xfrm>
            <a:custGeom>
              <a:avLst/>
              <a:gdLst/>
              <a:ahLst/>
              <a:cxnLst/>
              <a:rect l="l" t="t" r="r" b="b"/>
              <a:pathLst>
                <a:path w="117475" h="86995">
                  <a:moveTo>
                    <a:pt x="0" y="0"/>
                  </a:moveTo>
                  <a:lnTo>
                    <a:pt x="117335" y="0"/>
                  </a:lnTo>
                  <a:lnTo>
                    <a:pt x="57912" y="86855"/>
                  </a:lnTo>
                  <a:lnTo>
                    <a:pt x="0" y="0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4762119" y="7575048"/>
            <a:ext cx="123189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b1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509155" y="8007887"/>
            <a:ext cx="53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3389414" y="8010804"/>
            <a:ext cx="2265045" cy="1177290"/>
            <a:chOff x="3389414" y="8010804"/>
            <a:chExt cx="2265045" cy="1177290"/>
          </a:xfrm>
        </p:grpSpPr>
        <p:sp>
          <p:nvSpPr>
            <p:cNvPr id="63" name="object 63" descr=""/>
            <p:cNvSpPr/>
            <p:nvPr/>
          </p:nvSpPr>
          <p:spPr>
            <a:xfrm>
              <a:off x="3394176" y="8015566"/>
              <a:ext cx="1221105" cy="902335"/>
            </a:xfrm>
            <a:custGeom>
              <a:avLst/>
              <a:gdLst/>
              <a:ahLst/>
              <a:cxnLst/>
              <a:rect l="l" t="t" r="r" b="b"/>
              <a:pathLst>
                <a:path w="1221104" h="902334">
                  <a:moveTo>
                    <a:pt x="1078903" y="143243"/>
                  </a:moveTo>
                  <a:lnTo>
                    <a:pt x="1220622" y="143243"/>
                  </a:lnTo>
                  <a:lnTo>
                    <a:pt x="1220622" y="0"/>
                  </a:lnTo>
                  <a:lnTo>
                    <a:pt x="1078903" y="0"/>
                  </a:lnTo>
                  <a:lnTo>
                    <a:pt x="1078903" y="143243"/>
                  </a:lnTo>
                  <a:close/>
                </a:path>
                <a:path w="1221104" h="902334">
                  <a:moveTo>
                    <a:pt x="0" y="635457"/>
                  </a:moveTo>
                  <a:lnTo>
                    <a:pt x="4572" y="678129"/>
                  </a:lnTo>
                  <a:lnTo>
                    <a:pt x="15240" y="720788"/>
                  </a:lnTo>
                  <a:lnTo>
                    <a:pt x="32004" y="760412"/>
                  </a:lnTo>
                  <a:lnTo>
                    <a:pt x="54864" y="796988"/>
                  </a:lnTo>
                  <a:lnTo>
                    <a:pt x="100584" y="844232"/>
                  </a:lnTo>
                  <a:lnTo>
                    <a:pt x="137147" y="868603"/>
                  </a:lnTo>
                  <a:lnTo>
                    <a:pt x="156959" y="876223"/>
                  </a:lnTo>
                  <a:lnTo>
                    <a:pt x="176771" y="885367"/>
                  </a:lnTo>
                  <a:lnTo>
                    <a:pt x="198107" y="892987"/>
                  </a:lnTo>
                  <a:lnTo>
                    <a:pt x="217919" y="897559"/>
                  </a:lnTo>
                  <a:lnTo>
                    <a:pt x="240779" y="900607"/>
                  </a:lnTo>
                  <a:lnTo>
                    <a:pt x="260591" y="902131"/>
                  </a:lnTo>
                  <a:lnTo>
                    <a:pt x="283451" y="902131"/>
                  </a:lnTo>
                  <a:lnTo>
                    <a:pt x="304774" y="900607"/>
                  </a:lnTo>
                  <a:lnTo>
                    <a:pt x="327634" y="897559"/>
                  </a:lnTo>
                  <a:lnTo>
                    <a:pt x="347446" y="891463"/>
                  </a:lnTo>
                  <a:lnTo>
                    <a:pt x="365734" y="883843"/>
                  </a:lnTo>
                  <a:lnTo>
                    <a:pt x="387070" y="876223"/>
                  </a:lnTo>
                  <a:lnTo>
                    <a:pt x="405358" y="867079"/>
                  </a:lnTo>
                  <a:lnTo>
                    <a:pt x="425170" y="856411"/>
                  </a:lnTo>
                  <a:lnTo>
                    <a:pt x="458685" y="828992"/>
                  </a:lnTo>
                  <a:lnTo>
                    <a:pt x="472401" y="813752"/>
                  </a:lnTo>
                  <a:lnTo>
                    <a:pt x="487641" y="796988"/>
                  </a:lnTo>
                  <a:lnTo>
                    <a:pt x="510501" y="760412"/>
                  </a:lnTo>
                  <a:lnTo>
                    <a:pt x="527265" y="720788"/>
                  </a:lnTo>
                  <a:lnTo>
                    <a:pt x="537933" y="678129"/>
                  </a:lnTo>
                  <a:lnTo>
                    <a:pt x="540981" y="656793"/>
                  </a:lnTo>
                  <a:lnTo>
                    <a:pt x="540981" y="612597"/>
                  </a:lnTo>
                  <a:lnTo>
                    <a:pt x="533361" y="571449"/>
                  </a:lnTo>
                  <a:lnTo>
                    <a:pt x="519645" y="530313"/>
                  </a:lnTo>
                  <a:lnTo>
                    <a:pt x="499833" y="492213"/>
                  </a:lnTo>
                  <a:lnTo>
                    <a:pt x="472401" y="457161"/>
                  </a:lnTo>
                  <a:lnTo>
                    <a:pt x="458685" y="441921"/>
                  </a:lnTo>
                  <a:lnTo>
                    <a:pt x="423646" y="414489"/>
                  </a:lnTo>
                  <a:lnTo>
                    <a:pt x="387070" y="393166"/>
                  </a:lnTo>
                  <a:lnTo>
                    <a:pt x="347446" y="377926"/>
                  </a:lnTo>
                  <a:lnTo>
                    <a:pt x="304774" y="368782"/>
                  </a:lnTo>
                  <a:lnTo>
                    <a:pt x="283451" y="367258"/>
                  </a:lnTo>
                  <a:lnTo>
                    <a:pt x="260591" y="367258"/>
                  </a:lnTo>
                  <a:lnTo>
                    <a:pt x="217919" y="371830"/>
                  </a:lnTo>
                  <a:lnTo>
                    <a:pt x="175247" y="384022"/>
                  </a:lnTo>
                  <a:lnTo>
                    <a:pt x="135636" y="402297"/>
                  </a:lnTo>
                  <a:lnTo>
                    <a:pt x="100584" y="428205"/>
                  </a:lnTo>
                  <a:lnTo>
                    <a:pt x="68580" y="458685"/>
                  </a:lnTo>
                  <a:lnTo>
                    <a:pt x="42672" y="492213"/>
                  </a:lnTo>
                  <a:lnTo>
                    <a:pt x="22860" y="530313"/>
                  </a:lnTo>
                  <a:lnTo>
                    <a:pt x="9144" y="571449"/>
                  </a:lnTo>
                  <a:lnTo>
                    <a:pt x="4572" y="591261"/>
                  </a:lnTo>
                  <a:lnTo>
                    <a:pt x="1524" y="614121"/>
                  </a:lnTo>
                  <a:lnTo>
                    <a:pt x="0" y="635457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641051" y="8681503"/>
              <a:ext cx="32384" cy="20320"/>
            </a:xfrm>
            <a:custGeom>
              <a:avLst/>
              <a:gdLst/>
              <a:ahLst/>
              <a:cxnLst/>
              <a:rect l="l" t="t" r="r" b="b"/>
              <a:pathLst>
                <a:path w="32385" h="20320">
                  <a:moveTo>
                    <a:pt x="30480" y="0"/>
                  </a:moveTo>
                  <a:lnTo>
                    <a:pt x="28956" y="1524"/>
                  </a:lnTo>
                </a:path>
                <a:path w="32385" h="20320">
                  <a:moveTo>
                    <a:pt x="27432" y="0"/>
                  </a:moveTo>
                  <a:lnTo>
                    <a:pt x="25908" y="0"/>
                  </a:lnTo>
                  <a:lnTo>
                    <a:pt x="24384" y="1524"/>
                  </a:lnTo>
                  <a:lnTo>
                    <a:pt x="21336" y="1524"/>
                  </a:lnTo>
                  <a:lnTo>
                    <a:pt x="21336" y="3048"/>
                  </a:lnTo>
                  <a:lnTo>
                    <a:pt x="18288" y="4572"/>
                  </a:lnTo>
                  <a:lnTo>
                    <a:pt x="16764" y="4572"/>
                  </a:lnTo>
                  <a:lnTo>
                    <a:pt x="15240" y="6096"/>
                  </a:lnTo>
                  <a:lnTo>
                    <a:pt x="13716" y="6096"/>
                  </a:lnTo>
                  <a:lnTo>
                    <a:pt x="10668" y="9144"/>
                  </a:lnTo>
                  <a:lnTo>
                    <a:pt x="9144" y="9144"/>
                  </a:lnTo>
                  <a:lnTo>
                    <a:pt x="6096" y="12192"/>
                  </a:lnTo>
                  <a:lnTo>
                    <a:pt x="3048" y="16764"/>
                  </a:lnTo>
                  <a:lnTo>
                    <a:pt x="1524" y="16764"/>
                  </a:lnTo>
                  <a:lnTo>
                    <a:pt x="0" y="19812"/>
                  </a:lnTo>
                </a:path>
                <a:path w="32385" h="20320">
                  <a:moveTo>
                    <a:pt x="30480" y="0"/>
                  </a:moveTo>
                  <a:lnTo>
                    <a:pt x="32004" y="1524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670782" y="867923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2273"/>
                  </a:moveTo>
                  <a:lnTo>
                    <a:pt x="665" y="665"/>
                  </a:lnTo>
                  <a:lnTo>
                    <a:pt x="2273" y="0"/>
                  </a:lnTo>
                  <a:lnTo>
                    <a:pt x="3880" y="665"/>
                  </a:lnTo>
                  <a:lnTo>
                    <a:pt x="4546" y="2273"/>
                  </a:lnTo>
                  <a:lnTo>
                    <a:pt x="3880" y="3880"/>
                  </a:lnTo>
                  <a:lnTo>
                    <a:pt x="2273" y="4546"/>
                  </a:lnTo>
                  <a:lnTo>
                    <a:pt x="665" y="3880"/>
                  </a:lnTo>
                  <a:lnTo>
                    <a:pt x="0" y="2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674579" y="8681503"/>
              <a:ext cx="29209" cy="20320"/>
            </a:xfrm>
            <a:custGeom>
              <a:avLst/>
              <a:gdLst/>
              <a:ahLst/>
              <a:cxnLst/>
              <a:rect l="l" t="t" r="r" b="b"/>
              <a:pathLst>
                <a:path w="29210" h="20320">
                  <a:moveTo>
                    <a:pt x="0" y="0"/>
                  </a:moveTo>
                  <a:lnTo>
                    <a:pt x="3048" y="1524"/>
                  </a:lnTo>
                  <a:lnTo>
                    <a:pt x="6096" y="1524"/>
                  </a:lnTo>
                  <a:lnTo>
                    <a:pt x="7620" y="3048"/>
                  </a:lnTo>
                  <a:lnTo>
                    <a:pt x="10668" y="4572"/>
                  </a:lnTo>
                  <a:lnTo>
                    <a:pt x="13703" y="6096"/>
                  </a:lnTo>
                  <a:lnTo>
                    <a:pt x="15227" y="6096"/>
                  </a:lnTo>
                  <a:lnTo>
                    <a:pt x="16751" y="9144"/>
                  </a:lnTo>
                  <a:lnTo>
                    <a:pt x="18275" y="9144"/>
                  </a:lnTo>
                  <a:lnTo>
                    <a:pt x="19799" y="10668"/>
                  </a:lnTo>
                  <a:lnTo>
                    <a:pt x="21323" y="12192"/>
                  </a:lnTo>
                  <a:lnTo>
                    <a:pt x="28943" y="19812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703523" y="8701315"/>
              <a:ext cx="35560" cy="20320"/>
            </a:xfrm>
            <a:custGeom>
              <a:avLst/>
              <a:gdLst/>
              <a:ahLst/>
              <a:cxnLst/>
              <a:rect l="l" t="t" r="r" b="b"/>
              <a:pathLst>
                <a:path w="35560" h="20320">
                  <a:moveTo>
                    <a:pt x="32004" y="19799"/>
                  </a:moveTo>
                  <a:lnTo>
                    <a:pt x="30480" y="19799"/>
                  </a:lnTo>
                </a:path>
                <a:path w="35560" h="20320">
                  <a:moveTo>
                    <a:pt x="28956" y="19799"/>
                  </a:moveTo>
                  <a:lnTo>
                    <a:pt x="24384" y="19799"/>
                  </a:lnTo>
                  <a:lnTo>
                    <a:pt x="22860" y="16751"/>
                  </a:lnTo>
                  <a:lnTo>
                    <a:pt x="19812" y="16751"/>
                  </a:lnTo>
                  <a:lnTo>
                    <a:pt x="18288" y="15227"/>
                  </a:lnTo>
                  <a:lnTo>
                    <a:pt x="15240" y="13703"/>
                  </a:lnTo>
                  <a:lnTo>
                    <a:pt x="13716" y="12192"/>
                  </a:lnTo>
                  <a:lnTo>
                    <a:pt x="12192" y="10668"/>
                  </a:lnTo>
                  <a:lnTo>
                    <a:pt x="10668" y="10668"/>
                  </a:lnTo>
                  <a:lnTo>
                    <a:pt x="9144" y="9144"/>
                  </a:lnTo>
                  <a:lnTo>
                    <a:pt x="0" y="0"/>
                  </a:lnTo>
                </a:path>
                <a:path w="35560" h="20320">
                  <a:moveTo>
                    <a:pt x="32004" y="19799"/>
                  </a:moveTo>
                  <a:lnTo>
                    <a:pt x="35052" y="19799"/>
                  </a:lnTo>
                </a:path>
                <a:path w="35560" h="20320">
                  <a:moveTo>
                    <a:pt x="33528" y="19799"/>
                  </a:moveTo>
                  <a:lnTo>
                    <a:pt x="35052" y="19799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738575" y="8463584"/>
              <a:ext cx="1911350" cy="719455"/>
            </a:xfrm>
            <a:custGeom>
              <a:avLst/>
              <a:gdLst/>
              <a:ahLst/>
              <a:cxnLst/>
              <a:rect l="l" t="t" r="r" b="b"/>
              <a:pathLst>
                <a:path w="1911350" h="719454">
                  <a:moveTo>
                    <a:pt x="0" y="257530"/>
                  </a:moveTo>
                  <a:lnTo>
                    <a:pt x="4572" y="257530"/>
                  </a:lnTo>
                  <a:lnTo>
                    <a:pt x="4572" y="254482"/>
                  </a:lnTo>
                  <a:lnTo>
                    <a:pt x="7620" y="254482"/>
                  </a:lnTo>
                  <a:lnTo>
                    <a:pt x="9144" y="252958"/>
                  </a:lnTo>
                  <a:lnTo>
                    <a:pt x="12192" y="251434"/>
                  </a:lnTo>
                  <a:lnTo>
                    <a:pt x="13716" y="249923"/>
                  </a:lnTo>
                  <a:lnTo>
                    <a:pt x="15240" y="248399"/>
                  </a:lnTo>
                  <a:lnTo>
                    <a:pt x="16764" y="248399"/>
                  </a:lnTo>
                  <a:lnTo>
                    <a:pt x="27432" y="237731"/>
                  </a:lnTo>
                </a:path>
                <a:path w="1911350" h="719454">
                  <a:moveTo>
                    <a:pt x="646125" y="164579"/>
                  </a:moveTo>
                  <a:lnTo>
                    <a:pt x="646125" y="0"/>
                  </a:lnTo>
                </a:path>
                <a:path w="1911350" h="719454">
                  <a:moveTo>
                    <a:pt x="1584833" y="717740"/>
                  </a:moveTo>
                  <a:lnTo>
                    <a:pt x="1910943" y="717740"/>
                  </a:lnTo>
                </a:path>
                <a:path w="1911350" h="719454">
                  <a:moveTo>
                    <a:pt x="967663" y="719264"/>
                  </a:moveTo>
                  <a:lnTo>
                    <a:pt x="1277010" y="719264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3497300" y="8452973"/>
            <a:ext cx="194310" cy="3289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3500">
              <a:lnSpc>
                <a:spcPct val="100000"/>
              </a:lnSpc>
              <a:spcBef>
                <a:spcPts val="90"/>
              </a:spcBef>
            </a:pPr>
            <a:r>
              <a:rPr dirty="0" sz="1000" spc="-50">
                <a:latin typeface="Arial"/>
                <a:cs typeface="Arial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4381652" y="8129854"/>
            <a:ext cx="1905" cy="178435"/>
          </a:xfrm>
          <a:custGeom>
            <a:avLst/>
            <a:gdLst/>
            <a:ahLst/>
            <a:cxnLst/>
            <a:rect l="l" t="t" r="r" b="b"/>
            <a:pathLst>
              <a:path w="1904" h="178434">
                <a:moveTo>
                  <a:pt x="0" y="178295"/>
                </a:moveTo>
                <a:lnTo>
                  <a:pt x="1524" y="0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 txBox="1"/>
          <p:nvPr/>
        </p:nvSpPr>
        <p:spPr>
          <a:xfrm>
            <a:off x="4065701" y="7524768"/>
            <a:ext cx="15494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U1'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3241598" y="6334671"/>
            <a:ext cx="2755900" cy="3028315"/>
            <a:chOff x="3241598" y="6334671"/>
            <a:chExt cx="2755900" cy="3028315"/>
          </a:xfrm>
        </p:grpSpPr>
        <p:sp>
          <p:nvSpPr>
            <p:cNvPr id="73" name="object 73" descr=""/>
            <p:cNvSpPr/>
            <p:nvPr/>
          </p:nvSpPr>
          <p:spPr>
            <a:xfrm>
              <a:off x="4378604" y="7773276"/>
              <a:ext cx="469900" cy="71755"/>
            </a:xfrm>
            <a:custGeom>
              <a:avLst/>
              <a:gdLst/>
              <a:ahLst/>
              <a:cxnLst/>
              <a:rect l="l" t="t" r="r" b="b"/>
              <a:pathLst>
                <a:path w="469900" h="71754">
                  <a:moveTo>
                    <a:pt x="0" y="0"/>
                  </a:moveTo>
                  <a:lnTo>
                    <a:pt x="85331" y="0"/>
                  </a:lnTo>
                  <a:lnTo>
                    <a:pt x="85331" y="71615"/>
                  </a:lnTo>
                </a:path>
                <a:path w="469900" h="71754">
                  <a:moveTo>
                    <a:pt x="59436" y="60947"/>
                  </a:moveTo>
                  <a:lnTo>
                    <a:pt x="233146" y="3048"/>
                  </a:lnTo>
                  <a:lnTo>
                    <a:pt x="469353" y="3048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28337" y="7832725"/>
              <a:ext cx="70053" cy="30624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4381652" y="7582788"/>
              <a:ext cx="1905" cy="251460"/>
            </a:xfrm>
            <a:custGeom>
              <a:avLst/>
              <a:gdLst/>
              <a:ahLst/>
              <a:cxnLst/>
              <a:rect l="l" t="t" r="r" b="b"/>
              <a:pathLst>
                <a:path w="1904" h="251459">
                  <a:moveTo>
                    <a:pt x="0" y="251434"/>
                  </a:moveTo>
                  <a:lnTo>
                    <a:pt x="1524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383176" y="7343546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w="0" h="88900">
                  <a:moveTo>
                    <a:pt x="0" y="0"/>
                  </a:moveTo>
                  <a:lnTo>
                    <a:pt x="0" y="88379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246361" y="7089051"/>
              <a:ext cx="2746375" cy="2269490"/>
            </a:xfrm>
            <a:custGeom>
              <a:avLst/>
              <a:gdLst/>
              <a:ahLst/>
              <a:cxnLst/>
              <a:rect l="l" t="t" r="r" b="b"/>
              <a:pathLst>
                <a:path w="2746375" h="2269490">
                  <a:moveTo>
                    <a:pt x="0" y="2269045"/>
                  </a:moveTo>
                  <a:lnTo>
                    <a:pt x="2746019" y="2269045"/>
                  </a:lnTo>
                  <a:lnTo>
                    <a:pt x="2746019" y="0"/>
                  </a:lnTo>
                  <a:lnTo>
                    <a:pt x="0" y="0"/>
                  </a:lnTo>
                  <a:lnTo>
                    <a:pt x="0" y="2269045"/>
                  </a:lnTo>
                  <a:close/>
                </a:path>
                <a:path w="2746375" h="2269490">
                  <a:moveTo>
                    <a:pt x="2075522" y="2092274"/>
                  </a:moveTo>
                  <a:lnTo>
                    <a:pt x="2075522" y="2083130"/>
                  </a:lnTo>
                  <a:lnTo>
                    <a:pt x="2072474" y="2064854"/>
                  </a:lnTo>
                  <a:lnTo>
                    <a:pt x="2063330" y="2052662"/>
                  </a:lnTo>
                  <a:lnTo>
                    <a:pt x="2052662" y="2041994"/>
                  </a:lnTo>
                  <a:lnTo>
                    <a:pt x="2045042" y="2040470"/>
                  </a:lnTo>
                  <a:lnTo>
                    <a:pt x="2032850" y="2040470"/>
                  </a:lnTo>
                  <a:lnTo>
                    <a:pt x="2003894" y="2073998"/>
                  </a:lnTo>
                  <a:lnTo>
                    <a:pt x="2000846" y="2092274"/>
                  </a:lnTo>
                </a:path>
                <a:path w="2746375" h="2269490">
                  <a:moveTo>
                    <a:pt x="2002370" y="2092274"/>
                  </a:moveTo>
                  <a:lnTo>
                    <a:pt x="1985606" y="2048090"/>
                  </a:lnTo>
                  <a:lnTo>
                    <a:pt x="1971890" y="2040470"/>
                  </a:lnTo>
                  <a:lnTo>
                    <a:pt x="1958187" y="2040470"/>
                  </a:lnTo>
                  <a:lnTo>
                    <a:pt x="1929231" y="2073998"/>
                  </a:lnTo>
                  <a:lnTo>
                    <a:pt x="1926183" y="2092274"/>
                  </a:lnTo>
                </a:path>
                <a:path w="2746375" h="2269490">
                  <a:moveTo>
                    <a:pt x="1923135" y="2092274"/>
                  </a:moveTo>
                  <a:lnTo>
                    <a:pt x="1923135" y="2083130"/>
                  </a:lnTo>
                  <a:lnTo>
                    <a:pt x="1920087" y="2064854"/>
                  </a:lnTo>
                  <a:lnTo>
                    <a:pt x="1915515" y="2058758"/>
                  </a:lnTo>
                  <a:lnTo>
                    <a:pt x="1912467" y="2052662"/>
                  </a:lnTo>
                  <a:lnTo>
                    <a:pt x="1904847" y="2046566"/>
                  </a:lnTo>
                  <a:lnTo>
                    <a:pt x="1900275" y="2041994"/>
                  </a:lnTo>
                  <a:lnTo>
                    <a:pt x="1894179" y="2040470"/>
                  </a:lnTo>
                  <a:lnTo>
                    <a:pt x="1881987" y="2040470"/>
                  </a:lnTo>
                  <a:lnTo>
                    <a:pt x="1874367" y="2041994"/>
                  </a:lnTo>
                  <a:lnTo>
                    <a:pt x="1868271" y="2046566"/>
                  </a:lnTo>
                  <a:lnTo>
                    <a:pt x="1862175" y="2052662"/>
                  </a:lnTo>
                  <a:lnTo>
                    <a:pt x="1859127" y="2058758"/>
                  </a:lnTo>
                  <a:lnTo>
                    <a:pt x="1854555" y="2066378"/>
                  </a:lnTo>
                  <a:lnTo>
                    <a:pt x="1851507" y="2073998"/>
                  </a:lnTo>
                  <a:lnTo>
                    <a:pt x="1848459" y="2092274"/>
                  </a:lnTo>
                </a:path>
                <a:path w="2746375" h="2269490">
                  <a:moveTo>
                    <a:pt x="1846935" y="2092274"/>
                  </a:moveTo>
                  <a:lnTo>
                    <a:pt x="1846935" y="2083130"/>
                  </a:lnTo>
                  <a:lnTo>
                    <a:pt x="1843887" y="2073998"/>
                  </a:lnTo>
                  <a:lnTo>
                    <a:pt x="1842363" y="2064854"/>
                  </a:lnTo>
                  <a:lnTo>
                    <a:pt x="1828647" y="2046566"/>
                  </a:lnTo>
                  <a:lnTo>
                    <a:pt x="1822551" y="2041994"/>
                  </a:lnTo>
                  <a:lnTo>
                    <a:pt x="1816455" y="2040470"/>
                  </a:lnTo>
                  <a:lnTo>
                    <a:pt x="1802752" y="2040470"/>
                  </a:lnTo>
                  <a:lnTo>
                    <a:pt x="1775320" y="2073998"/>
                  </a:lnTo>
                  <a:lnTo>
                    <a:pt x="1772272" y="2083130"/>
                  </a:lnTo>
                  <a:lnTo>
                    <a:pt x="1772272" y="2092274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031157" y="6343878"/>
              <a:ext cx="1873250" cy="2845435"/>
            </a:xfrm>
            <a:custGeom>
              <a:avLst/>
              <a:gdLst/>
              <a:ahLst/>
              <a:cxnLst/>
              <a:rect l="l" t="t" r="r" b="b"/>
              <a:pathLst>
                <a:path w="1873250" h="2845434">
                  <a:moveTo>
                    <a:pt x="431253" y="2834398"/>
                  </a:moveTo>
                  <a:lnTo>
                    <a:pt x="521169" y="2834398"/>
                  </a:lnTo>
                </a:path>
                <a:path w="1873250" h="2845434">
                  <a:moveTo>
                    <a:pt x="1872843" y="923467"/>
                  </a:moveTo>
                  <a:lnTo>
                    <a:pt x="1872843" y="2845066"/>
                  </a:lnTo>
                </a:path>
                <a:path w="1873250" h="2845434">
                  <a:moveTo>
                    <a:pt x="0" y="2834398"/>
                  </a:moveTo>
                  <a:lnTo>
                    <a:pt x="272770" y="2834398"/>
                  </a:lnTo>
                </a:path>
                <a:path w="1873250" h="2845434">
                  <a:moveTo>
                    <a:pt x="7620" y="2834398"/>
                  </a:moveTo>
                  <a:lnTo>
                    <a:pt x="9144" y="0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 txBox="1"/>
          <p:nvPr/>
        </p:nvSpPr>
        <p:spPr>
          <a:xfrm>
            <a:off x="3748735" y="6042092"/>
            <a:ext cx="3460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PE</a:t>
            </a:r>
            <a:r>
              <a:rPr dirty="0" sz="800" spc="235">
                <a:latin typeface="Times New Roman"/>
                <a:cs typeface="Times New Roman"/>
              </a:rPr>
              <a:t>  </a:t>
            </a:r>
            <a:r>
              <a:rPr dirty="0" sz="800" spc="-5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0" name="object 80" descr=""/>
          <p:cNvGrpSpPr/>
          <p:nvPr/>
        </p:nvGrpSpPr>
        <p:grpSpPr>
          <a:xfrm>
            <a:off x="960487" y="6177794"/>
            <a:ext cx="4957445" cy="3089275"/>
            <a:chOff x="960487" y="6177794"/>
            <a:chExt cx="4957445" cy="3089275"/>
          </a:xfrm>
        </p:grpSpPr>
        <p:sp>
          <p:nvSpPr>
            <p:cNvPr id="81" name="object 81" descr=""/>
            <p:cNvSpPr/>
            <p:nvPr/>
          </p:nvSpPr>
          <p:spPr>
            <a:xfrm>
              <a:off x="4386224" y="8913126"/>
              <a:ext cx="1905" cy="184785"/>
            </a:xfrm>
            <a:custGeom>
              <a:avLst/>
              <a:gdLst/>
              <a:ahLst/>
              <a:cxnLst/>
              <a:rect l="l" t="t" r="r" b="b"/>
              <a:pathLst>
                <a:path w="1904" h="184784">
                  <a:moveTo>
                    <a:pt x="0" y="184391"/>
                  </a:moveTo>
                  <a:lnTo>
                    <a:pt x="1524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797334" y="7273442"/>
              <a:ext cx="111760" cy="1908175"/>
            </a:xfrm>
            <a:custGeom>
              <a:avLst/>
              <a:gdLst/>
              <a:ahLst/>
              <a:cxnLst/>
              <a:rect l="l" t="t" r="r" b="b"/>
              <a:pathLst>
                <a:path w="111760" h="1908175">
                  <a:moveTo>
                    <a:pt x="0" y="0"/>
                  </a:moveTo>
                  <a:lnTo>
                    <a:pt x="111239" y="1524"/>
                  </a:lnTo>
                </a:path>
                <a:path w="111760" h="1908175">
                  <a:moveTo>
                    <a:pt x="0" y="1907882"/>
                  </a:moveTo>
                  <a:lnTo>
                    <a:pt x="108191" y="1907882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38594" y="6183890"/>
              <a:ext cx="164541" cy="166065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58037" y="6183890"/>
              <a:ext cx="166065" cy="166065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06995" y="6177794"/>
              <a:ext cx="164541" cy="166065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38594" y="7192689"/>
              <a:ext cx="164541" cy="164541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06995" y="7188117"/>
              <a:ext cx="164541" cy="164541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02423" y="7425848"/>
              <a:ext cx="163017" cy="163017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5713514" y="7238390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59">
                  <a:moveTo>
                    <a:pt x="21336" y="0"/>
                  </a:moveTo>
                  <a:lnTo>
                    <a:pt x="21336" y="60960"/>
                  </a:lnTo>
                </a:path>
                <a:path w="21589" h="60959">
                  <a:moveTo>
                    <a:pt x="10668" y="48768"/>
                  </a:moveTo>
                  <a:lnTo>
                    <a:pt x="0" y="50292"/>
                  </a:lnTo>
                </a:path>
                <a:path w="21589" h="60959">
                  <a:moveTo>
                    <a:pt x="0" y="13716"/>
                  </a:moveTo>
                  <a:lnTo>
                    <a:pt x="10668" y="13716"/>
                  </a:lnTo>
                </a:path>
                <a:path w="21589" h="60959">
                  <a:moveTo>
                    <a:pt x="0" y="48768"/>
                  </a:moveTo>
                  <a:lnTo>
                    <a:pt x="1524" y="13716"/>
                  </a:lnTo>
                </a:path>
                <a:path w="21589" h="60959">
                  <a:moveTo>
                    <a:pt x="10668" y="13716"/>
                  </a:moveTo>
                  <a:lnTo>
                    <a:pt x="12192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5646470" y="7191146"/>
              <a:ext cx="157480" cy="158750"/>
            </a:xfrm>
            <a:custGeom>
              <a:avLst/>
              <a:gdLst/>
              <a:ahLst/>
              <a:cxnLst/>
              <a:rect l="l" t="t" r="r" b="b"/>
              <a:pathLst>
                <a:path w="157479" h="158750">
                  <a:moveTo>
                    <a:pt x="111239" y="77724"/>
                  </a:moveTo>
                  <a:lnTo>
                    <a:pt x="83807" y="108204"/>
                  </a:lnTo>
                  <a:lnTo>
                    <a:pt x="70091" y="108204"/>
                  </a:lnTo>
                  <a:lnTo>
                    <a:pt x="48755" y="82296"/>
                  </a:lnTo>
                  <a:lnTo>
                    <a:pt x="48755" y="74676"/>
                  </a:lnTo>
                  <a:lnTo>
                    <a:pt x="77711" y="47244"/>
                  </a:lnTo>
                  <a:lnTo>
                    <a:pt x="83807" y="47244"/>
                  </a:lnTo>
                  <a:lnTo>
                    <a:pt x="111239" y="77724"/>
                  </a:lnTo>
                </a:path>
                <a:path w="157479" h="158750">
                  <a:moveTo>
                    <a:pt x="156959" y="79248"/>
                  </a:moveTo>
                  <a:lnTo>
                    <a:pt x="155435" y="89916"/>
                  </a:lnTo>
                  <a:lnTo>
                    <a:pt x="153911" y="103632"/>
                  </a:lnTo>
                  <a:lnTo>
                    <a:pt x="149339" y="112776"/>
                  </a:lnTo>
                  <a:lnTo>
                    <a:pt x="117335" y="147828"/>
                  </a:lnTo>
                  <a:lnTo>
                    <a:pt x="83807" y="158483"/>
                  </a:lnTo>
                  <a:lnTo>
                    <a:pt x="71615" y="158483"/>
                  </a:lnTo>
                  <a:lnTo>
                    <a:pt x="59423" y="156959"/>
                  </a:lnTo>
                  <a:lnTo>
                    <a:pt x="50279" y="152400"/>
                  </a:lnTo>
                  <a:lnTo>
                    <a:pt x="39611" y="147828"/>
                  </a:lnTo>
                  <a:lnTo>
                    <a:pt x="7620" y="112776"/>
                  </a:lnTo>
                  <a:lnTo>
                    <a:pt x="0" y="89916"/>
                  </a:lnTo>
                  <a:lnTo>
                    <a:pt x="0" y="67056"/>
                  </a:lnTo>
                  <a:lnTo>
                    <a:pt x="3048" y="54864"/>
                  </a:lnTo>
                  <a:lnTo>
                    <a:pt x="7620" y="44196"/>
                  </a:lnTo>
                  <a:lnTo>
                    <a:pt x="13716" y="35052"/>
                  </a:lnTo>
                  <a:lnTo>
                    <a:pt x="19812" y="24384"/>
                  </a:lnTo>
                  <a:lnTo>
                    <a:pt x="59423" y="1524"/>
                  </a:lnTo>
                  <a:lnTo>
                    <a:pt x="71615" y="0"/>
                  </a:lnTo>
                  <a:lnTo>
                    <a:pt x="83807" y="0"/>
                  </a:lnTo>
                  <a:lnTo>
                    <a:pt x="128003" y="16764"/>
                  </a:lnTo>
                  <a:lnTo>
                    <a:pt x="153911" y="54864"/>
                  </a:lnTo>
                  <a:lnTo>
                    <a:pt x="156959" y="79248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43441" y="7698619"/>
              <a:ext cx="163017" cy="163017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84172" y="7698619"/>
              <a:ext cx="164541" cy="163017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43405" y="7698619"/>
              <a:ext cx="164541" cy="163017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97851" y="8302072"/>
              <a:ext cx="164541" cy="164541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375556" y="9147809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59">
                  <a:moveTo>
                    <a:pt x="18288" y="0"/>
                  </a:moveTo>
                  <a:lnTo>
                    <a:pt x="19812" y="60947"/>
                  </a:lnTo>
                </a:path>
                <a:path w="20320" h="60959">
                  <a:moveTo>
                    <a:pt x="10668" y="48755"/>
                  </a:moveTo>
                  <a:lnTo>
                    <a:pt x="0" y="48755"/>
                  </a:lnTo>
                </a:path>
                <a:path w="20320" h="60959">
                  <a:moveTo>
                    <a:pt x="0" y="12192"/>
                  </a:moveTo>
                  <a:lnTo>
                    <a:pt x="9144" y="13716"/>
                  </a:lnTo>
                </a:path>
                <a:path w="20320" h="60959">
                  <a:moveTo>
                    <a:pt x="0" y="48755"/>
                  </a:moveTo>
                  <a:lnTo>
                    <a:pt x="1524" y="12192"/>
                  </a:lnTo>
                </a:path>
                <a:path w="20320" h="60959">
                  <a:moveTo>
                    <a:pt x="9144" y="12192"/>
                  </a:moveTo>
                  <a:lnTo>
                    <a:pt x="10668" y="487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305452" y="9099041"/>
              <a:ext cx="158750" cy="157480"/>
            </a:xfrm>
            <a:custGeom>
              <a:avLst/>
              <a:gdLst/>
              <a:ahLst/>
              <a:cxnLst/>
              <a:rect l="l" t="t" r="r" b="b"/>
              <a:pathLst>
                <a:path w="158750" h="157479">
                  <a:moveTo>
                    <a:pt x="111252" y="77711"/>
                  </a:moveTo>
                  <a:lnTo>
                    <a:pt x="111252" y="85331"/>
                  </a:lnTo>
                  <a:lnTo>
                    <a:pt x="108204" y="92951"/>
                  </a:lnTo>
                  <a:lnTo>
                    <a:pt x="105156" y="97523"/>
                  </a:lnTo>
                  <a:lnTo>
                    <a:pt x="100584" y="103619"/>
                  </a:lnTo>
                  <a:lnTo>
                    <a:pt x="92964" y="106667"/>
                  </a:lnTo>
                  <a:lnTo>
                    <a:pt x="88392" y="108191"/>
                  </a:lnTo>
                  <a:lnTo>
                    <a:pt x="73152" y="108191"/>
                  </a:lnTo>
                  <a:lnTo>
                    <a:pt x="51816" y="82283"/>
                  </a:lnTo>
                  <a:lnTo>
                    <a:pt x="51816" y="68580"/>
                  </a:lnTo>
                  <a:lnTo>
                    <a:pt x="56388" y="60960"/>
                  </a:lnTo>
                  <a:lnTo>
                    <a:pt x="60960" y="56388"/>
                  </a:lnTo>
                  <a:lnTo>
                    <a:pt x="67056" y="51816"/>
                  </a:lnTo>
                  <a:lnTo>
                    <a:pt x="73152" y="48768"/>
                  </a:lnTo>
                  <a:lnTo>
                    <a:pt x="88392" y="48768"/>
                  </a:lnTo>
                  <a:lnTo>
                    <a:pt x="92964" y="50292"/>
                  </a:lnTo>
                  <a:lnTo>
                    <a:pt x="100584" y="53340"/>
                  </a:lnTo>
                  <a:lnTo>
                    <a:pt x="105156" y="59436"/>
                  </a:lnTo>
                  <a:lnTo>
                    <a:pt x="108204" y="65532"/>
                  </a:lnTo>
                  <a:lnTo>
                    <a:pt x="111252" y="70091"/>
                  </a:lnTo>
                  <a:lnTo>
                    <a:pt x="111252" y="77711"/>
                  </a:lnTo>
                </a:path>
                <a:path w="158750" h="157479">
                  <a:moveTo>
                    <a:pt x="158483" y="79235"/>
                  </a:moveTo>
                  <a:lnTo>
                    <a:pt x="144767" y="124955"/>
                  </a:lnTo>
                  <a:lnTo>
                    <a:pt x="137160" y="131051"/>
                  </a:lnTo>
                  <a:lnTo>
                    <a:pt x="128016" y="140195"/>
                  </a:lnTo>
                  <a:lnTo>
                    <a:pt x="118872" y="146291"/>
                  </a:lnTo>
                  <a:lnTo>
                    <a:pt x="108204" y="152387"/>
                  </a:lnTo>
                  <a:lnTo>
                    <a:pt x="97536" y="155435"/>
                  </a:lnTo>
                  <a:lnTo>
                    <a:pt x="86868" y="156959"/>
                  </a:lnTo>
                  <a:lnTo>
                    <a:pt x="74676" y="156959"/>
                  </a:lnTo>
                  <a:lnTo>
                    <a:pt x="62484" y="155435"/>
                  </a:lnTo>
                  <a:lnTo>
                    <a:pt x="51816" y="152387"/>
                  </a:lnTo>
                  <a:lnTo>
                    <a:pt x="30480" y="140195"/>
                  </a:lnTo>
                  <a:lnTo>
                    <a:pt x="22860" y="131051"/>
                  </a:lnTo>
                  <a:lnTo>
                    <a:pt x="13716" y="124955"/>
                  </a:lnTo>
                  <a:lnTo>
                    <a:pt x="9144" y="114287"/>
                  </a:lnTo>
                  <a:lnTo>
                    <a:pt x="4572" y="102095"/>
                  </a:lnTo>
                  <a:lnTo>
                    <a:pt x="1524" y="91427"/>
                  </a:lnTo>
                  <a:lnTo>
                    <a:pt x="0" y="79235"/>
                  </a:lnTo>
                  <a:lnTo>
                    <a:pt x="1524" y="67056"/>
                  </a:lnTo>
                  <a:lnTo>
                    <a:pt x="4572" y="56388"/>
                  </a:lnTo>
                  <a:lnTo>
                    <a:pt x="9144" y="44196"/>
                  </a:lnTo>
                  <a:lnTo>
                    <a:pt x="13716" y="35052"/>
                  </a:lnTo>
                  <a:lnTo>
                    <a:pt x="22860" y="25908"/>
                  </a:lnTo>
                  <a:lnTo>
                    <a:pt x="30480" y="16764"/>
                  </a:lnTo>
                  <a:lnTo>
                    <a:pt x="41148" y="10668"/>
                  </a:lnTo>
                  <a:lnTo>
                    <a:pt x="62484" y="1524"/>
                  </a:lnTo>
                  <a:lnTo>
                    <a:pt x="74676" y="0"/>
                  </a:lnTo>
                  <a:lnTo>
                    <a:pt x="86868" y="0"/>
                  </a:lnTo>
                  <a:lnTo>
                    <a:pt x="128016" y="16764"/>
                  </a:lnTo>
                  <a:lnTo>
                    <a:pt x="155435" y="56388"/>
                  </a:lnTo>
                  <a:lnTo>
                    <a:pt x="156959" y="67056"/>
                  </a:lnTo>
                  <a:lnTo>
                    <a:pt x="158483" y="79235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47774" y="9103632"/>
              <a:ext cx="166065" cy="163017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5713514" y="9147809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59">
                  <a:moveTo>
                    <a:pt x="21336" y="0"/>
                  </a:moveTo>
                  <a:lnTo>
                    <a:pt x="21336" y="60947"/>
                  </a:lnTo>
                </a:path>
                <a:path w="21589" h="60959">
                  <a:moveTo>
                    <a:pt x="10668" y="48755"/>
                  </a:moveTo>
                  <a:lnTo>
                    <a:pt x="0" y="48755"/>
                  </a:lnTo>
                </a:path>
                <a:path w="21589" h="60959">
                  <a:moveTo>
                    <a:pt x="0" y="12192"/>
                  </a:moveTo>
                  <a:lnTo>
                    <a:pt x="10668" y="13716"/>
                  </a:lnTo>
                </a:path>
                <a:path w="21589" h="60959">
                  <a:moveTo>
                    <a:pt x="0" y="48755"/>
                  </a:moveTo>
                  <a:lnTo>
                    <a:pt x="1524" y="12192"/>
                  </a:lnTo>
                </a:path>
                <a:path w="21589" h="60959">
                  <a:moveTo>
                    <a:pt x="10668" y="12192"/>
                  </a:moveTo>
                  <a:lnTo>
                    <a:pt x="12192" y="487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5646470" y="909904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79" h="157479">
                  <a:moveTo>
                    <a:pt x="111239" y="77711"/>
                  </a:moveTo>
                  <a:lnTo>
                    <a:pt x="83807" y="108191"/>
                  </a:lnTo>
                  <a:lnTo>
                    <a:pt x="70091" y="108191"/>
                  </a:lnTo>
                  <a:lnTo>
                    <a:pt x="62471" y="105143"/>
                  </a:lnTo>
                  <a:lnTo>
                    <a:pt x="53327" y="95999"/>
                  </a:lnTo>
                  <a:lnTo>
                    <a:pt x="50279" y="89903"/>
                  </a:lnTo>
                  <a:lnTo>
                    <a:pt x="48755" y="82283"/>
                  </a:lnTo>
                  <a:lnTo>
                    <a:pt x="48755" y="74663"/>
                  </a:lnTo>
                  <a:lnTo>
                    <a:pt x="50279" y="68580"/>
                  </a:lnTo>
                  <a:lnTo>
                    <a:pt x="53327" y="60960"/>
                  </a:lnTo>
                  <a:lnTo>
                    <a:pt x="62471" y="51816"/>
                  </a:lnTo>
                  <a:lnTo>
                    <a:pt x="70091" y="48768"/>
                  </a:lnTo>
                  <a:lnTo>
                    <a:pt x="83807" y="48768"/>
                  </a:lnTo>
                  <a:lnTo>
                    <a:pt x="91427" y="50292"/>
                  </a:lnTo>
                  <a:lnTo>
                    <a:pt x="97523" y="53340"/>
                  </a:lnTo>
                  <a:lnTo>
                    <a:pt x="103619" y="59436"/>
                  </a:lnTo>
                  <a:lnTo>
                    <a:pt x="106667" y="65532"/>
                  </a:lnTo>
                  <a:lnTo>
                    <a:pt x="109715" y="70091"/>
                  </a:lnTo>
                  <a:lnTo>
                    <a:pt x="111239" y="77711"/>
                  </a:lnTo>
                </a:path>
                <a:path w="157479" h="157479">
                  <a:moveTo>
                    <a:pt x="156959" y="79235"/>
                  </a:moveTo>
                  <a:lnTo>
                    <a:pt x="143243" y="124955"/>
                  </a:lnTo>
                  <a:lnTo>
                    <a:pt x="135623" y="131051"/>
                  </a:lnTo>
                  <a:lnTo>
                    <a:pt x="128003" y="140195"/>
                  </a:lnTo>
                  <a:lnTo>
                    <a:pt x="106667" y="152387"/>
                  </a:lnTo>
                  <a:lnTo>
                    <a:pt x="94475" y="155435"/>
                  </a:lnTo>
                  <a:lnTo>
                    <a:pt x="83807" y="156959"/>
                  </a:lnTo>
                  <a:lnTo>
                    <a:pt x="71615" y="156959"/>
                  </a:lnTo>
                  <a:lnTo>
                    <a:pt x="28943" y="140195"/>
                  </a:lnTo>
                  <a:lnTo>
                    <a:pt x="3048" y="102095"/>
                  </a:lnTo>
                  <a:lnTo>
                    <a:pt x="0" y="91427"/>
                  </a:lnTo>
                  <a:lnTo>
                    <a:pt x="0" y="67056"/>
                  </a:lnTo>
                  <a:lnTo>
                    <a:pt x="19812" y="25908"/>
                  </a:lnTo>
                  <a:lnTo>
                    <a:pt x="50279" y="6096"/>
                  </a:lnTo>
                  <a:lnTo>
                    <a:pt x="59423" y="1524"/>
                  </a:lnTo>
                  <a:lnTo>
                    <a:pt x="71615" y="0"/>
                  </a:lnTo>
                  <a:lnTo>
                    <a:pt x="83807" y="0"/>
                  </a:lnTo>
                  <a:lnTo>
                    <a:pt x="128003" y="16764"/>
                  </a:lnTo>
                  <a:lnTo>
                    <a:pt x="153911" y="56388"/>
                  </a:lnTo>
                  <a:lnTo>
                    <a:pt x="155435" y="67056"/>
                  </a:lnTo>
                  <a:lnTo>
                    <a:pt x="156959" y="79235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064600" y="8649499"/>
              <a:ext cx="1316990" cy="0"/>
            </a:xfrm>
            <a:custGeom>
              <a:avLst/>
              <a:gdLst/>
              <a:ahLst/>
              <a:cxnLst/>
              <a:rect l="l" t="t" r="r" b="b"/>
              <a:pathLst>
                <a:path w="1316989" h="0">
                  <a:moveTo>
                    <a:pt x="0" y="0"/>
                  </a:moveTo>
                  <a:lnTo>
                    <a:pt x="1316634" y="0"/>
                  </a:lnTo>
                </a:path>
              </a:pathLst>
            </a:custGeom>
            <a:ln w="1981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50141" y="6183890"/>
              <a:ext cx="166065" cy="166065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969694" y="6287490"/>
              <a:ext cx="3418204" cy="1397635"/>
            </a:xfrm>
            <a:custGeom>
              <a:avLst/>
              <a:gdLst/>
              <a:ahLst/>
              <a:cxnLst/>
              <a:rect l="l" t="t" r="r" b="b"/>
              <a:pathLst>
                <a:path w="3418204" h="1397634">
                  <a:moveTo>
                    <a:pt x="0" y="76200"/>
                  </a:moveTo>
                  <a:lnTo>
                    <a:pt x="0" y="1397393"/>
                  </a:lnTo>
                </a:path>
                <a:path w="3418204" h="1397634">
                  <a:moveTo>
                    <a:pt x="306299" y="76200"/>
                  </a:moveTo>
                  <a:lnTo>
                    <a:pt x="307823" y="1397393"/>
                  </a:lnTo>
                </a:path>
                <a:path w="3418204" h="1397634">
                  <a:moveTo>
                    <a:pt x="574511" y="0"/>
                  </a:moveTo>
                  <a:lnTo>
                    <a:pt x="574511" y="650697"/>
                  </a:lnTo>
                </a:path>
                <a:path w="3418204" h="1397634">
                  <a:moveTo>
                    <a:pt x="784797" y="0"/>
                  </a:moveTo>
                  <a:lnTo>
                    <a:pt x="786321" y="568413"/>
                  </a:lnTo>
                </a:path>
                <a:path w="3418204" h="1397634">
                  <a:moveTo>
                    <a:pt x="2851176" y="56388"/>
                  </a:moveTo>
                  <a:lnTo>
                    <a:pt x="2851176" y="905179"/>
                  </a:lnTo>
                </a:path>
                <a:path w="3418204" h="1397634">
                  <a:moveTo>
                    <a:pt x="2671357" y="969187"/>
                  </a:moveTo>
                  <a:lnTo>
                    <a:pt x="2671357" y="554697"/>
                  </a:lnTo>
                </a:path>
                <a:path w="3418204" h="1397634">
                  <a:moveTo>
                    <a:pt x="2451914" y="969187"/>
                  </a:moveTo>
                  <a:lnTo>
                    <a:pt x="2451914" y="650697"/>
                  </a:lnTo>
                </a:path>
                <a:path w="3418204" h="1397634">
                  <a:moveTo>
                    <a:pt x="3418053" y="899096"/>
                  </a:moveTo>
                  <a:lnTo>
                    <a:pt x="3418053" y="48768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28337" y="8623617"/>
              <a:ext cx="70053" cy="307771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50141" y="7729099"/>
              <a:ext cx="166065" cy="163017"/>
            </a:xfrm>
            <a:prstGeom prst="rect">
              <a:avLst/>
            </a:prstGeom>
          </p:spPr>
        </p:pic>
      </p:grpSp>
      <p:sp>
        <p:nvSpPr>
          <p:cNvPr id="105" name="object 105" descr=""/>
          <p:cNvSpPr txBox="1"/>
          <p:nvPr/>
        </p:nvSpPr>
        <p:spPr>
          <a:xfrm>
            <a:off x="2046566" y="7895124"/>
            <a:ext cx="162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" name="object 106" descr=""/>
          <p:cNvSpPr/>
          <p:nvPr/>
        </p:nvSpPr>
        <p:spPr>
          <a:xfrm>
            <a:off x="2133943" y="6343878"/>
            <a:ext cx="0" cy="1391920"/>
          </a:xfrm>
          <a:custGeom>
            <a:avLst/>
            <a:gdLst/>
            <a:ahLst/>
            <a:cxnLst/>
            <a:rect l="l" t="t" r="r" b="b"/>
            <a:pathLst>
              <a:path w="0" h="1391920">
                <a:moveTo>
                  <a:pt x="0" y="0"/>
                </a:moveTo>
                <a:lnTo>
                  <a:pt x="0" y="1391297"/>
                </a:lnTo>
              </a:path>
            </a:pathLst>
          </a:custGeom>
          <a:ln w="1817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 txBox="1"/>
          <p:nvPr/>
        </p:nvSpPr>
        <p:spPr>
          <a:xfrm>
            <a:off x="778708" y="9395688"/>
            <a:ext cx="5191760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7.4.1.1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funcionamiento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condensador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permanente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71" y="10162194"/>
            <a:ext cx="18719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4" y="1220077"/>
            <a:ext cx="6141085" cy="151828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2133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tercambie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(consulte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3.5).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41895" y="2808490"/>
            <a:ext cx="221932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60661" y="2808490"/>
            <a:ext cx="22205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63024" y="3170657"/>
            <a:ext cx="6125845" cy="3427729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266065" indent="-228600">
              <a:lnSpc>
                <a:spcPct val="100000"/>
              </a:lnSpc>
              <a:spcBef>
                <a:spcPts val="359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492125" marR="28765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492125" marR="40767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(1800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lvl="1" marL="4933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493395" algn="l"/>
                <a:tab pos="4940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antes.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264795" marR="29337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Compare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ajústela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7175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264795" marR="3175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corrija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teórico.</a:t>
            </a:r>
            <a:endParaRPr sz="1000">
              <a:latin typeface="Arial"/>
              <a:cs typeface="Arial"/>
            </a:endParaRPr>
          </a:p>
          <a:p>
            <a:pPr marL="264795" marR="177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8886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433070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7.4.2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Funcionamiento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condensador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permanente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condensador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  <a:p>
            <a:pPr marL="448945">
              <a:lnSpc>
                <a:spcPct val="100000"/>
              </a:lnSpc>
              <a:spcBef>
                <a:spcPts val="265"/>
              </a:spcBef>
            </a:pPr>
            <a:r>
              <a:rPr dirty="0" sz="1200" spc="-10" b="1">
                <a:latin typeface="Arial"/>
                <a:cs typeface="Arial"/>
              </a:rPr>
              <a:t>arranque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800104"/>
            <a:ext cx="6087110" cy="23844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monofásico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per-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capacidades.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2715)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7.4.2.1.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5" y="8488982"/>
            <a:ext cx="6137275" cy="1301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979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funcionamiento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permanente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239395" marR="570230" indent="-227329">
              <a:lnSpc>
                <a:spcPct val="108000"/>
              </a:lnSpc>
              <a:spcBef>
                <a:spcPts val="71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7.4.1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(sólo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39395" marR="5080" indent="444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daños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7.4.2.1.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69887" y="4298644"/>
            <a:ext cx="5196840" cy="1143635"/>
            <a:chOff x="769887" y="4298644"/>
            <a:chExt cx="5196840" cy="1143635"/>
          </a:xfrm>
        </p:grpSpPr>
        <p:sp>
          <p:nvSpPr>
            <p:cNvPr id="11" name="object 11" descr=""/>
            <p:cNvSpPr/>
            <p:nvPr/>
          </p:nvSpPr>
          <p:spPr>
            <a:xfrm>
              <a:off x="3220466" y="4303407"/>
              <a:ext cx="2741930" cy="1134110"/>
            </a:xfrm>
            <a:custGeom>
              <a:avLst/>
              <a:gdLst/>
              <a:ahLst/>
              <a:cxnLst/>
              <a:rect l="l" t="t" r="r" b="b"/>
              <a:pathLst>
                <a:path w="2741929" h="1134110">
                  <a:moveTo>
                    <a:pt x="0" y="1133767"/>
                  </a:moveTo>
                  <a:lnTo>
                    <a:pt x="2741447" y="1133767"/>
                  </a:lnTo>
                  <a:lnTo>
                    <a:pt x="2741447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74650" y="4304935"/>
              <a:ext cx="1748155" cy="1132840"/>
            </a:xfrm>
            <a:custGeom>
              <a:avLst/>
              <a:gdLst/>
              <a:ahLst/>
              <a:cxnLst/>
              <a:rect l="l" t="t" r="r" b="b"/>
              <a:pathLst>
                <a:path w="1748155" h="1132839">
                  <a:moveTo>
                    <a:pt x="0" y="1132239"/>
                  </a:moveTo>
                  <a:lnTo>
                    <a:pt x="1747888" y="1132239"/>
                  </a:lnTo>
                  <a:lnTo>
                    <a:pt x="1747888" y="0"/>
                  </a:lnTo>
                  <a:lnTo>
                    <a:pt x="0" y="0"/>
                  </a:lnTo>
                  <a:lnTo>
                    <a:pt x="0" y="1132239"/>
                  </a:lnTo>
                  <a:close/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517789" y="5080524"/>
            <a:ext cx="1562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8993" y="5709951"/>
            <a:ext cx="163042" cy="144754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928047" y="4423944"/>
            <a:ext cx="1471930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242570" marR="5080" indent="-230504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Dispositivo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control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Arial"/>
                <a:cs typeface="Arial"/>
              </a:rPr>
              <a:t>2730)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8155" y="5248249"/>
            <a:ext cx="65443" cy="6545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3447516" y="4411765"/>
            <a:ext cx="2247900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561975" marR="5080" indent="-562610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Fuente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alimentación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universal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2740.1)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337456" y="5066808"/>
            <a:ext cx="125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7855" y="5248249"/>
            <a:ext cx="66979" cy="65455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049957" y="7947152"/>
            <a:ext cx="1277620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69545" marR="5080" indent="-157480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Unidad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frenado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2719)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39026" y="7453071"/>
            <a:ext cx="843915" cy="431800"/>
            <a:chOff x="939026" y="7453071"/>
            <a:chExt cx="843915" cy="431800"/>
          </a:xfrm>
        </p:grpSpPr>
        <p:sp>
          <p:nvSpPr>
            <p:cNvPr id="22" name="object 22" descr=""/>
            <p:cNvSpPr/>
            <p:nvPr/>
          </p:nvSpPr>
          <p:spPr>
            <a:xfrm>
              <a:off x="943789" y="7457833"/>
              <a:ext cx="425450" cy="422275"/>
            </a:xfrm>
            <a:custGeom>
              <a:avLst/>
              <a:gdLst/>
              <a:ahLst/>
              <a:cxnLst/>
              <a:rect l="l" t="t" r="r" b="b"/>
              <a:pathLst>
                <a:path w="425450" h="422275">
                  <a:moveTo>
                    <a:pt x="211822" y="0"/>
                  </a:moveTo>
                  <a:lnTo>
                    <a:pt x="193535" y="0"/>
                  </a:lnTo>
                  <a:lnTo>
                    <a:pt x="173722" y="3048"/>
                  </a:lnTo>
                  <a:lnTo>
                    <a:pt x="155435" y="6096"/>
                  </a:lnTo>
                  <a:lnTo>
                    <a:pt x="138682" y="13716"/>
                  </a:lnTo>
                  <a:lnTo>
                    <a:pt x="120396" y="21336"/>
                  </a:lnTo>
                  <a:lnTo>
                    <a:pt x="86865" y="39611"/>
                  </a:lnTo>
                  <a:lnTo>
                    <a:pt x="47242" y="79235"/>
                  </a:lnTo>
                  <a:lnTo>
                    <a:pt x="16762" y="128003"/>
                  </a:lnTo>
                  <a:lnTo>
                    <a:pt x="3045" y="181343"/>
                  </a:lnTo>
                  <a:lnTo>
                    <a:pt x="0" y="201142"/>
                  </a:lnTo>
                  <a:lnTo>
                    <a:pt x="0" y="220954"/>
                  </a:lnTo>
                  <a:lnTo>
                    <a:pt x="10665" y="275818"/>
                  </a:lnTo>
                  <a:lnTo>
                    <a:pt x="25905" y="310870"/>
                  </a:lnTo>
                  <a:lnTo>
                    <a:pt x="47242" y="342874"/>
                  </a:lnTo>
                  <a:lnTo>
                    <a:pt x="103628" y="391629"/>
                  </a:lnTo>
                  <a:lnTo>
                    <a:pt x="138682" y="408393"/>
                  </a:lnTo>
                  <a:lnTo>
                    <a:pt x="193535" y="420585"/>
                  </a:lnTo>
                  <a:lnTo>
                    <a:pt x="211822" y="422109"/>
                  </a:lnTo>
                  <a:lnTo>
                    <a:pt x="231635" y="420585"/>
                  </a:lnTo>
                  <a:lnTo>
                    <a:pt x="249922" y="417537"/>
                  </a:lnTo>
                  <a:lnTo>
                    <a:pt x="268207" y="414489"/>
                  </a:lnTo>
                  <a:lnTo>
                    <a:pt x="286498" y="408393"/>
                  </a:lnTo>
                  <a:lnTo>
                    <a:pt x="304784" y="399249"/>
                  </a:lnTo>
                  <a:lnTo>
                    <a:pt x="321537" y="391629"/>
                  </a:lnTo>
                  <a:lnTo>
                    <a:pt x="365733" y="356577"/>
                  </a:lnTo>
                  <a:lnTo>
                    <a:pt x="390117" y="326110"/>
                  </a:lnTo>
                  <a:lnTo>
                    <a:pt x="414501" y="275818"/>
                  </a:lnTo>
                  <a:lnTo>
                    <a:pt x="425169" y="219430"/>
                  </a:lnTo>
                  <a:lnTo>
                    <a:pt x="425169" y="199618"/>
                  </a:lnTo>
                  <a:lnTo>
                    <a:pt x="414501" y="144767"/>
                  </a:lnTo>
                  <a:lnTo>
                    <a:pt x="399261" y="109715"/>
                  </a:lnTo>
                  <a:lnTo>
                    <a:pt x="365733" y="63995"/>
                  </a:lnTo>
                  <a:lnTo>
                    <a:pt x="321537" y="28956"/>
                  </a:lnTo>
                  <a:lnTo>
                    <a:pt x="286498" y="13716"/>
                  </a:lnTo>
                  <a:lnTo>
                    <a:pt x="268207" y="6096"/>
                  </a:lnTo>
                  <a:lnTo>
                    <a:pt x="249922" y="1524"/>
                  </a:lnTo>
                  <a:lnTo>
                    <a:pt x="230107" y="0"/>
                  </a:lnTo>
                  <a:lnTo>
                    <a:pt x="211822" y="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72006" y="7671168"/>
              <a:ext cx="410209" cy="10795"/>
            </a:xfrm>
            <a:custGeom>
              <a:avLst/>
              <a:gdLst/>
              <a:ahLst/>
              <a:cxnLst/>
              <a:rect l="l" t="t" r="r" b="b"/>
              <a:pathLst>
                <a:path w="410210" h="10795">
                  <a:moveTo>
                    <a:pt x="27419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7620"/>
                  </a:lnTo>
                  <a:lnTo>
                    <a:pt x="3048" y="9144"/>
                  </a:lnTo>
                  <a:lnTo>
                    <a:pt x="27419" y="9144"/>
                  </a:lnTo>
                  <a:lnTo>
                    <a:pt x="28943" y="7620"/>
                  </a:lnTo>
                  <a:lnTo>
                    <a:pt x="28943" y="3048"/>
                  </a:lnTo>
                  <a:lnTo>
                    <a:pt x="27419" y="0"/>
                  </a:lnTo>
                  <a:close/>
                </a:path>
                <a:path w="410210" h="10795">
                  <a:moveTo>
                    <a:pt x="65519" y="0"/>
                  </a:moveTo>
                  <a:lnTo>
                    <a:pt x="41135" y="0"/>
                  </a:lnTo>
                  <a:lnTo>
                    <a:pt x="38087" y="3048"/>
                  </a:lnTo>
                  <a:lnTo>
                    <a:pt x="38087" y="7620"/>
                  </a:lnTo>
                  <a:lnTo>
                    <a:pt x="41135" y="9144"/>
                  </a:lnTo>
                  <a:lnTo>
                    <a:pt x="42659" y="9144"/>
                  </a:lnTo>
                  <a:lnTo>
                    <a:pt x="62471" y="10668"/>
                  </a:lnTo>
                  <a:lnTo>
                    <a:pt x="65519" y="10668"/>
                  </a:lnTo>
                  <a:lnTo>
                    <a:pt x="67043" y="7620"/>
                  </a:lnTo>
                  <a:lnTo>
                    <a:pt x="67043" y="3048"/>
                  </a:lnTo>
                  <a:lnTo>
                    <a:pt x="65519" y="0"/>
                  </a:lnTo>
                  <a:close/>
                </a:path>
                <a:path w="410210" h="10795">
                  <a:moveTo>
                    <a:pt x="103619" y="0"/>
                  </a:moveTo>
                  <a:lnTo>
                    <a:pt x="79235" y="0"/>
                  </a:lnTo>
                  <a:lnTo>
                    <a:pt x="76187" y="3048"/>
                  </a:lnTo>
                  <a:lnTo>
                    <a:pt x="76187" y="7620"/>
                  </a:lnTo>
                  <a:lnTo>
                    <a:pt x="79235" y="10668"/>
                  </a:lnTo>
                  <a:lnTo>
                    <a:pt x="103619" y="10668"/>
                  </a:lnTo>
                  <a:lnTo>
                    <a:pt x="105143" y="7620"/>
                  </a:lnTo>
                  <a:lnTo>
                    <a:pt x="105143" y="3048"/>
                  </a:lnTo>
                  <a:lnTo>
                    <a:pt x="103619" y="0"/>
                  </a:lnTo>
                  <a:close/>
                </a:path>
                <a:path w="410210" h="10795">
                  <a:moveTo>
                    <a:pt x="141719" y="0"/>
                  </a:moveTo>
                  <a:lnTo>
                    <a:pt x="117335" y="0"/>
                  </a:lnTo>
                  <a:lnTo>
                    <a:pt x="114287" y="3048"/>
                  </a:lnTo>
                  <a:lnTo>
                    <a:pt x="114287" y="7620"/>
                  </a:lnTo>
                  <a:lnTo>
                    <a:pt x="117335" y="10668"/>
                  </a:lnTo>
                  <a:lnTo>
                    <a:pt x="141719" y="10668"/>
                  </a:lnTo>
                  <a:lnTo>
                    <a:pt x="143243" y="7620"/>
                  </a:lnTo>
                  <a:lnTo>
                    <a:pt x="143243" y="3048"/>
                  </a:lnTo>
                  <a:lnTo>
                    <a:pt x="141719" y="0"/>
                  </a:lnTo>
                  <a:close/>
                </a:path>
                <a:path w="410210" h="10795">
                  <a:moveTo>
                    <a:pt x="179819" y="0"/>
                  </a:moveTo>
                  <a:lnTo>
                    <a:pt x="155435" y="0"/>
                  </a:lnTo>
                  <a:lnTo>
                    <a:pt x="152387" y="3048"/>
                  </a:lnTo>
                  <a:lnTo>
                    <a:pt x="152387" y="7620"/>
                  </a:lnTo>
                  <a:lnTo>
                    <a:pt x="155435" y="10668"/>
                  </a:lnTo>
                  <a:lnTo>
                    <a:pt x="179819" y="10668"/>
                  </a:lnTo>
                  <a:lnTo>
                    <a:pt x="181343" y="7620"/>
                  </a:lnTo>
                  <a:lnTo>
                    <a:pt x="181343" y="3048"/>
                  </a:lnTo>
                  <a:lnTo>
                    <a:pt x="179819" y="0"/>
                  </a:lnTo>
                  <a:close/>
                </a:path>
                <a:path w="410210" h="10795">
                  <a:moveTo>
                    <a:pt x="217906" y="0"/>
                  </a:moveTo>
                  <a:lnTo>
                    <a:pt x="193522" y="0"/>
                  </a:lnTo>
                  <a:lnTo>
                    <a:pt x="190474" y="3048"/>
                  </a:lnTo>
                  <a:lnTo>
                    <a:pt x="190474" y="7620"/>
                  </a:lnTo>
                  <a:lnTo>
                    <a:pt x="193522" y="10668"/>
                  </a:lnTo>
                  <a:lnTo>
                    <a:pt x="217906" y="10668"/>
                  </a:lnTo>
                  <a:lnTo>
                    <a:pt x="219430" y="7620"/>
                  </a:lnTo>
                  <a:lnTo>
                    <a:pt x="219430" y="3048"/>
                  </a:lnTo>
                  <a:lnTo>
                    <a:pt x="217906" y="0"/>
                  </a:lnTo>
                  <a:close/>
                </a:path>
                <a:path w="410210" h="10795">
                  <a:moveTo>
                    <a:pt x="256006" y="0"/>
                  </a:moveTo>
                  <a:lnTo>
                    <a:pt x="231622" y="0"/>
                  </a:lnTo>
                  <a:lnTo>
                    <a:pt x="228574" y="3048"/>
                  </a:lnTo>
                  <a:lnTo>
                    <a:pt x="228574" y="7620"/>
                  </a:lnTo>
                  <a:lnTo>
                    <a:pt x="231622" y="10668"/>
                  </a:lnTo>
                  <a:lnTo>
                    <a:pt x="256006" y="10668"/>
                  </a:lnTo>
                  <a:lnTo>
                    <a:pt x="257530" y="7620"/>
                  </a:lnTo>
                  <a:lnTo>
                    <a:pt x="257530" y="3048"/>
                  </a:lnTo>
                  <a:lnTo>
                    <a:pt x="256006" y="0"/>
                  </a:lnTo>
                  <a:close/>
                </a:path>
                <a:path w="410210" h="10795">
                  <a:moveTo>
                    <a:pt x="291058" y="0"/>
                  </a:moveTo>
                  <a:lnTo>
                    <a:pt x="269722" y="0"/>
                  </a:lnTo>
                  <a:lnTo>
                    <a:pt x="266674" y="3048"/>
                  </a:lnTo>
                  <a:lnTo>
                    <a:pt x="266674" y="7620"/>
                  </a:lnTo>
                  <a:lnTo>
                    <a:pt x="269722" y="10668"/>
                  </a:lnTo>
                  <a:lnTo>
                    <a:pt x="292582" y="10668"/>
                  </a:lnTo>
                  <a:lnTo>
                    <a:pt x="295630" y="7620"/>
                  </a:lnTo>
                  <a:lnTo>
                    <a:pt x="295630" y="3048"/>
                  </a:lnTo>
                  <a:lnTo>
                    <a:pt x="292582" y="1524"/>
                  </a:lnTo>
                  <a:lnTo>
                    <a:pt x="291058" y="0"/>
                  </a:lnTo>
                  <a:close/>
                </a:path>
                <a:path w="410210" h="10795">
                  <a:moveTo>
                    <a:pt x="330682" y="1524"/>
                  </a:moveTo>
                  <a:lnTo>
                    <a:pt x="307822" y="1524"/>
                  </a:lnTo>
                  <a:lnTo>
                    <a:pt x="304774" y="3048"/>
                  </a:lnTo>
                  <a:lnTo>
                    <a:pt x="304774" y="7620"/>
                  </a:lnTo>
                  <a:lnTo>
                    <a:pt x="307822" y="10668"/>
                  </a:lnTo>
                  <a:lnTo>
                    <a:pt x="330682" y="10668"/>
                  </a:lnTo>
                  <a:lnTo>
                    <a:pt x="333717" y="7620"/>
                  </a:lnTo>
                  <a:lnTo>
                    <a:pt x="333717" y="3048"/>
                  </a:lnTo>
                  <a:lnTo>
                    <a:pt x="330682" y="1524"/>
                  </a:lnTo>
                  <a:close/>
                </a:path>
                <a:path w="410210" h="10795">
                  <a:moveTo>
                    <a:pt x="368769" y="1524"/>
                  </a:moveTo>
                  <a:lnTo>
                    <a:pt x="345909" y="1524"/>
                  </a:lnTo>
                  <a:lnTo>
                    <a:pt x="342861" y="3048"/>
                  </a:lnTo>
                  <a:lnTo>
                    <a:pt x="342861" y="7620"/>
                  </a:lnTo>
                  <a:lnTo>
                    <a:pt x="345909" y="10668"/>
                  </a:lnTo>
                  <a:lnTo>
                    <a:pt x="368769" y="10668"/>
                  </a:lnTo>
                  <a:lnTo>
                    <a:pt x="371817" y="7620"/>
                  </a:lnTo>
                  <a:lnTo>
                    <a:pt x="371817" y="3048"/>
                  </a:lnTo>
                  <a:lnTo>
                    <a:pt x="368769" y="1524"/>
                  </a:lnTo>
                  <a:close/>
                </a:path>
                <a:path w="410210" h="10795">
                  <a:moveTo>
                    <a:pt x="406869" y="1524"/>
                  </a:moveTo>
                  <a:lnTo>
                    <a:pt x="384009" y="1524"/>
                  </a:lnTo>
                  <a:lnTo>
                    <a:pt x="380961" y="3048"/>
                  </a:lnTo>
                  <a:lnTo>
                    <a:pt x="380961" y="7620"/>
                  </a:lnTo>
                  <a:lnTo>
                    <a:pt x="384009" y="10668"/>
                  </a:lnTo>
                  <a:lnTo>
                    <a:pt x="406869" y="10668"/>
                  </a:lnTo>
                  <a:lnTo>
                    <a:pt x="409917" y="7620"/>
                  </a:lnTo>
                  <a:lnTo>
                    <a:pt x="409917" y="3048"/>
                  </a:lnTo>
                  <a:lnTo>
                    <a:pt x="40686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72006" y="7671168"/>
              <a:ext cx="410209" cy="10795"/>
            </a:xfrm>
            <a:custGeom>
              <a:avLst/>
              <a:gdLst/>
              <a:ahLst/>
              <a:cxnLst/>
              <a:rect l="l" t="t" r="r" b="b"/>
              <a:pathLst>
                <a:path w="410210" h="10795">
                  <a:moveTo>
                    <a:pt x="6096" y="0"/>
                  </a:moveTo>
                  <a:lnTo>
                    <a:pt x="24384" y="0"/>
                  </a:lnTo>
                  <a:lnTo>
                    <a:pt x="27419" y="0"/>
                  </a:lnTo>
                  <a:lnTo>
                    <a:pt x="28943" y="3048"/>
                  </a:lnTo>
                  <a:lnTo>
                    <a:pt x="28943" y="4572"/>
                  </a:lnTo>
                  <a:lnTo>
                    <a:pt x="28943" y="7620"/>
                  </a:lnTo>
                  <a:lnTo>
                    <a:pt x="27419" y="9144"/>
                  </a:lnTo>
                  <a:lnTo>
                    <a:pt x="24384" y="9144"/>
                  </a:lnTo>
                  <a:lnTo>
                    <a:pt x="6096" y="9144"/>
                  </a:lnTo>
                  <a:lnTo>
                    <a:pt x="3048" y="9144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6096" y="0"/>
                  </a:lnTo>
                  <a:close/>
                </a:path>
                <a:path w="410210" h="10795">
                  <a:moveTo>
                    <a:pt x="44183" y="0"/>
                  </a:moveTo>
                  <a:lnTo>
                    <a:pt x="62471" y="0"/>
                  </a:lnTo>
                  <a:lnTo>
                    <a:pt x="65519" y="0"/>
                  </a:lnTo>
                  <a:lnTo>
                    <a:pt x="67043" y="3048"/>
                  </a:lnTo>
                  <a:lnTo>
                    <a:pt x="67043" y="4572"/>
                  </a:lnTo>
                  <a:lnTo>
                    <a:pt x="67043" y="7620"/>
                  </a:lnTo>
                  <a:lnTo>
                    <a:pt x="65519" y="10668"/>
                  </a:lnTo>
                  <a:lnTo>
                    <a:pt x="62471" y="10668"/>
                  </a:lnTo>
                  <a:lnTo>
                    <a:pt x="42659" y="9144"/>
                  </a:lnTo>
                  <a:lnTo>
                    <a:pt x="41135" y="9144"/>
                  </a:lnTo>
                  <a:lnTo>
                    <a:pt x="38087" y="7620"/>
                  </a:lnTo>
                  <a:lnTo>
                    <a:pt x="38087" y="4572"/>
                  </a:lnTo>
                  <a:lnTo>
                    <a:pt x="38087" y="3048"/>
                  </a:lnTo>
                  <a:lnTo>
                    <a:pt x="41135" y="0"/>
                  </a:lnTo>
                  <a:lnTo>
                    <a:pt x="44183" y="0"/>
                  </a:lnTo>
                  <a:close/>
                </a:path>
                <a:path w="410210" h="10795">
                  <a:moveTo>
                    <a:pt x="82283" y="0"/>
                  </a:moveTo>
                  <a:lnTo>
                    <a:pt x="100571" y="0"/>
                  </a:lnTo>
                  <a:lnTo>
                    <a:pt x="103619" y="0"/>
                  </a:lnTo>
                  <a:lnTo>
                    <a:pt x="105143" y="3048"/>
                  </a:lnTo>
                  <a:lnTo>
                    <a:pt x="105143" y="4572"/>
                  </a:lnTo>
                  <a:lnTo>
                    <a:pt x="105143" y="7620"/>
                  </a:lnTo>
                  <a:lnTo>
                    <a:pt x="103619" y="10668"/>
                  </a:lnTo>
                  <a:lnTo>
                    <a:pt x="100571" y="10668"/>
                  </a:lnTo>
                  <a:lnTo>
                    <a:pt x="80759" y="10668"/>
                  </a:lnTo>
                  <a:lnTo>
                    <a:pt x="79235" y="10668"/>
                  </a:lnTo>
                  <a:lnTo>
                    <a:pt x="76187" y="7620"/>
                  </a:lnTo>
                  <a:lnTo>
                    <a:pt x="76187" y="4572"/>
                  </a:lnTo>
                  <a:lnTo>
                    <a:pt x="76187" y="3048"/>
                  </a:lnTo>
                  <a:lnTo>
                    <a:pt x="79235" y="0"/>
                  </a:lnTo>
                  <a:lnTo>
                    <a:pt x="82283" y="0"/>
                  </a:lnTo>
                  <a:close/>
                </a:path>
                <a:path w="410210" h="10795">
                  <a:moveTo>
                    <a:pt x="120383" y="0"/>
                  </a:moveTo>
                  <a:lnTo>
                    <a:pt x="138671" y="0"/>
                  </a:lnTo>
                  <a:lnTo>
                    <a:pt x="141719" y="0"/>
                  </a:lnTo>
                  <a:lnTo>
                    <a:pt x="143243" y="3048"/>
                  </a:lnTo>
                  <a:lnTo>
                    <a:pt x="143243" y="4572"/>
                  </a:lnTo>
                  <a:lnTo>
                    <a:pt x="143243" y="7620"/>
                  </a:lnTo>
                  <a:lnTo>
                    <a:pt x="141719" y="10668"/>
                  </a:lnTo>
                  <a:lnTo>
                    <a:pt x="138671" y="10668"/>
                  </a:lnTo>
                  <a:lnTo>
                    <a:pt x="118859" y="10668"/>
                  </a:lnTo>
                  <a:lnTo>
                    <a:pt x="117335" y="10668"/>
                  </a:lnTo>
                  <a:lnTo>
                    <a:pt x="114287" y="7620"/>
                  </a:lnTo>
                  <a:lnTo>
                    <a:pt x="114287" y="4572"/>
                  </a:lnTo>
                  <a:lnTo>
                    <a:pt x="114287" y="3048"/>
                  </a:lnTo>
                  <a:lnTo>
                    <a:pt x="117335" y="0"/>
                  </a:lnTo>
                  <a:lnTo>
                    <a:pt x="120383" y="0"/>
                  </a:lnTo>
                  <a:close/>
                </a:path>
                <a:path w="410210" h="10795">
                  <a:moveTo>
                    <a:pt x="158483" y="0"/>
                  </a:moveTo>
                  <a:lnTo>
                    <a:pt x="176771" y="0"/>
                  </a:lnTo>
                  <a:lnTo>
                    <a:pt x="179819" y="0"/>
                  </a:lnTo>
                  <a:lnTo>
                    <a:pt x="181343" y="3048"/>
                  </a:lnTo>
                  <a:lnTo>
                    <a:pt x="181343" y="6096"/>
                  </a:lnTo>
                  <a:lnTo>
                    <a:pt x="181343" y="7620"/>
                  </a:lnTo>
                  <a:lnTo>
                    <a:pt x="179819" y="10668"/>
                  </a:lnTo>
                  <a:lnTo>
                    <a:pt x="176771" y="10668"/>
                  </a:lnTo>
                  <a:lnTo>
                    <a:pt x="156959" y="10668"/>
                  </a:lnTo>
                  <a:lnTo>
                    <a:pt x="155435" y="10668"/>
                  </a:lnTo>
                  <a:lnTo>
                    <a:pt x="152387" y="7620"/>
                  </a:lnTo>
                  <a:lnTo>
                    <a:pt x="152387" y="4572"/>
                  </a:lnTo>
                  <a:lnTo>
                    <a:pt x="152387" y="3048"/>
                  </a:lnTo>
                  <a:lnTo>
                    <a:pt x="155435" y="0"/>
                  </a:lnTo>
                  <a:lnTo>
                    <a:pt x="158483" y="0"/>
                  </a:lnTo>
                  <a:close/>
                </a:path>
                <a:path w="410210" h="10795">
                  <a:moveTo>
                    <a:pt x="195046" y="0"/>
                  </a:moveTo>
                  <a:lnTo>
                    <a:pt x="214858" y="0"/>
                  </a:lnTo>
                  <a:lnTo>
                    <a:pt x="217906" y="0"/>
                  </a:lnTo>
                  <a:lnTo>
                    <a:pt x="219430" y="3048"/>
                  </a:lnTo>
                  <a:lnTo>
                    <a:pt x="219430" y="6096"/>
                  </a:lnTo>
                  <a:lnTo>
                    <a:pt x="219430" y="7620"/>
                  </a:lnTo>
                  <a:lnTo>
                    <a:pt x="217906" y="10668"/>
                  </a:lnTo>
                  <a:lnTo>
                    <a:pt x="214858" y="10668"/>
                  </a:lnTo>
                  <a:lnTo>
                    <a:pt x="195046" y="10668"/>
                  </a:lnTo>
                  <a:lnTo>
                    <a:pt x="193522" y="10668"/>
                  </a:lnTo>
                  <a:lnTo>
                    <a:pt x="190474" y="7620"/>
                  </a:lnTo>
                  <a:lnTo>
                    <a:pt x="190474" y="6096"/>
                  </a:lnTo>
                  <a:lnTo>
                    <a:pt x="190474" y="3048"/>
                  </a:lnTo>
                  <a:lnTo>
                    <a:pt x="193522" y="0"/>
                  </a:lnTo>
                  <a:lnTo>
                    <a:pt x="195046" y="0"/>
                  </a:lnTo>
                  <a:close/>
                </a:path>
                <a:path w="410210" h="10795">
                  <a:moveTo>
                    <a:pt x="233146" y="0"/>
                  </a:moveTo>
                  <a:lnTo>
                    <a:pt x="252958" y="0"/>
                  </a:lnTo>
                  <a:lnTo>
                    <a:pt x="256006" y="0"/>
                  </a:lnTo>
                  <a:lnTo>
                    <a:pt x="257530" y="3048"/>
                  </a:lnTo>
                  <a:lnTo>
                    <a:pt x="257530" y="6096"/>
                  </a:lnTo>
                  <a:lnTo>
                    <a:pt x="257530" y="7620"/>
                  </a:lnTo>
                  <a:lnTo>
                    <a:pt x="256006" y="10668"/>
                  </a:lnTo>
                  <a:lnTo>
                    <a:pt x="252958" y="10668"/>
                  </a:lnTo>
                  <a:lnTo>
                    <a:pt x="233146" y="10668"/>
                  </a:lnTo>
                  <a:lnTo>
                    <a:pt x="231622" y="10668"/>
                  </a:lnTo>
                  <a:lnTo>
                    <a:pt x="228574" y="7620"/>
                  </a:lnTo>
                  <a:lnTo>
                    <a:pt x="228574" y="6096"/>
                  </a:lnTo>
                  <a:lnTo>
                    <a:pt x="228574" y="3048"/>
                  </a:lnTo>
                  <a:lnTo>
                    <a:pt x="231622" y="0"/>
                  </a:lnTo>
                  <a:lnTo>
                    <a:pt x="233146" y="0"/>
                  </a:lnTo>
                  <a:close/>
                </a:path>
                <a:path w="410210" h="10795">
                  <a:moveTo>
                    <a:pt x="271246" y="0"/>
                  </a:moveTo>
                  <a:lnTo>
                    <a:pt x="291058" y="0"/>
                  </a:lnTo>
                  <a:lnTo>
                    <a:pt x="292582" y="1524"/>
                  </a:lnTo>
                  <a:lnTo>
                    <a:pt x="295630" y="3048"/>
                  </a:lnTo>
                  <a:lnTo>
                    <a:pt x="295630" y="6096"/>
                  </a:lnTo>
                  <a:lnTo>
                    <a:pt x="295630" y="7620"/>
                  </a:lnTo>
                  <a:lnTo>
                    <a:pt x="292582" y="10668"/>
                  </a:lnTo>
                  <a:lnTo>
                    <a:pt x="291058" y="10668"/>
                  </a:lnTo>
                  <a:lnTo>
                    <a:pt x="271246" y="10668"/>
                  </a:lnTo>
                  <a:lnTo>
                    <a:pt x="269722" y="10668"/>
                  </a:lnTo>
                  <a:lnTo>
                    <a:pt x="266674" y="7620"/>
                  </a:lnTo>
                  <a:lnTo>
                    <a:pt x="266674" y="6096"/>
                  </a:lnTo>
                  <a:lnTo>
                    <a:pt x="266674" y="3048"/>
                  </a:lnTo>
                  <a:lnTo>
                    <a:pt x="269722" y="0"/>
                  </a:lnTo>
                  <a:lnTo>
                    <a:pt x="271246" y="0"/>
                  </a:lnTo>
                  <a:close/>
                </a:path>
                <a:path w="410210" h="10795">
                  <a:moveTo>
                    <a:pt x="309346" y="1524"/>
                  </a:moveTo>
                  <a:lnTo>
                    <a:pt x="329158" y="1524"/>
                  </a:lnTo>
                  <a:lnTo>
                    <a:pt x="330682" y="1524"/>
                  </a:lnTo>
                  <a:lnTo>
                    <a:pt x="333717" y="3048"/>
                  </a:lnTo>
                  <a:lnTo>
                    <a:pt x="333717" y="6096"/>
                  </a:lnTo>
                  <a:lnTo>
                    <a:pt x="333717" y="7620"/>
                  </a:lnTo>
                  <a:lnTo>
                    <a:pt x="330682" y="10668"/>
                  </a:lnTo>
                  <a:lnTo>
                    <a:pt x="329158" y="10668"/>
                  </a:lnTo>
                  <a:lnTo>
                    <a:pt x="309346" y="10668"/>
                  </a:lnTo>
                  <a:lnTo>
                    <a:pt x="307822" y="10668"/>
                  </a:lnTo>
                  <a:lnTo>
                    <a:pt x="304774" y="7620"/>
                  </a:lnTo>
                  <a:lnTo>
                    <a:pt x="304774" y="6096"/>
                  </a:lnTo>
                  <a:lnTo>
                    <a:pt x="304774" y="3048"/>
                  </a:lnTo>
                  <a:lnTo>
                    <a:pt x="307822" y="1524"/>
                  </a:lnTo>
                  <a:lnTo>
                    <a:pt x="309346" y="1524"/>
                  </a:lnTo>
                  <a:close/>
                </a:path>
                <a:path w="410210" h="10795">
                  <a:moveTo>
                    <a:pt x="347433" y="1524"/>
                  </a:moveTo>
                  <a:lnTo>
                    <a:pt x="367245" y="1524"/>
                  </a:lnTo>
                  <a:lnTo>
                    <a:pt x="368769" y="1524"/>
                  </a:lnTo>
                  <a:lnTo>
                    <a:pt x="371817" y="3048"/>
                  </a:lnTo>
                  <a:lnTo>
                    <a:pt x="371817" y="6096"/>
                  </a:lnTo>
                  <a:lnTo>
                    <a:pt x="371817" y="7620"/>
                  </a:lnTo>
                  <a:lnTo>
                    <a:pt x="368769" y="10668"/>
                  </a:lnTo>
                  <a:lnTo>
                    <a:pt x="367245" y="10668"/>
                  </a:lnTo>
                  <a:lnTo>
                    <a:pt x="347433" y="10668"/>
                  </a:lnTo>
                  <a:lnTo>
                    <a:pt x="345909" y="10668"/>
                  </a:lnTo>
                  <a:lnTo>
                    <a:pt x="342861" y="7620"/>
                  </a:lnTo>
                  <a:lnTo>
                    <a:pt x="342861" y="6096"/>
                  </a:lnTo>
                  <a:lnTo>
                    <a:pt x="342861" y="3048"/>
                  </a:lnTo>
                  <a:lnTo>
                    <a:pt x="345909" y="1524"/>
                  </a:lnTo>
                  <a:lnTo>
                    <a:pt x="347433" y="1524"/>
                  </a:lnTo>
                  <a:close/>
                </a:path>
                <a:path w="410210" h="10795">
                  <a:moveTo>
                    <a:pt x="385533" y="1524"/>
                  </a:moveTo>
                  <a:lnTo>
                    <a:pt x="405345" y="1524"/>
                  </a:lnTo>
                  <a:lnTo>
                    <a:pt x="406869" y="1524"/>
                  </a:lnTo>
                  <a:lnTo>
                    <a:pt x="409917" y="3048"/>
                  </a:lnTo>
                  <a:lnTo>
                    <a:pt x="409917" y="6096"/>
                  </a:lnTo>
                  <a:lnTo>
                    <a:pt x="409917" y="7620"/>
                  </a:lnTo>
                  <a:lnTo>
                    <a:pt x="406869" y="10668"/>
                  </a:lnTo>
                  <a:lnTo>
                    <a:pt x="405345" y="10668"/>
                  </a:lnTo>
                  <a:lnTo>
                    <a:pt x="385533" y="10668"/>
                  </a:lnTo>
                  <a:lnTo>
                    <a:pt x="384009" y="10668"/>
                  </a:lnTo>
                  <a:lnTo>
                    <a:pt x="380961" y="7620"/>
                  </a:lnTo>
                  <a:lnTo>
                    <a:pt x="380961" y="6096"/>
                  </a:lnTo>
                  <a:lnTo>
                    <a:pt x="380961" y="3048"/>
                  </a:lnTo>
                  <a:lnTo>
                    <a:pt x="384009" y="1524"/>
                  </a:lnTo>
                  <a:lnTo>
                    <a:pt x="38553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710303" y="7372643"/>
            <a:ext cx="1009650" cy="5568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400"/>
              </a:lnSpc>
              <a:spcBef>
                <a:spcPts val="160"/>
              </a:spcBef>
            </a:pPr>
            <a:r>
              <a:rPr dirty="0" sz="1200">
                <a:latin typeface="Arial"/>
                <a:cs typeface="Arial"/>
              </a:rPr>
              <a:t>Motor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Arial"/>
                <a:cs typeface="Arial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condensador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2715)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760745" y="5190350"/>
            <a:ext cx="1757680" cy="3199130"/>
            <a:chOff x="760745" y="5190350"/>
            <a:chExt cx="1757680" cy="3199130"/>
          </a:xfrm>
        </p:grpSpPr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302" y="6708127"/>
              <a:ext cx="198032" cy="198018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765507" y="6616661"/>
              <a:ext cx="1748155" cy="1767839"/>
            </a:xfrm>
            <a:custGeom>
              <a:avLst/>
              <a:gdLst/>
              <a:ahLst/>
              <a:cxnLst/>
              <a:rect l="l" t="t" r="r" b="b"/>
              <a:pathLst>
                <a:path w="1748155" h="1767840">
                  <a:moveTo>
                    <a:pt x="0" y="1767687"/>
                  </a:moveTo>
                  <a:lnTo>
                    <a:pt x="1747888" y="1767687"/>
                  </a:lnTo>
                  <a:lnTo>
                    <a:pt x="1747888" y="0"/>
                  </a:lnTo>
                  <a:lnTo>
                    <a:pt x="0" y="0"/>
                  </a:lnTo>
                  <a:lnTo>
                    <a:pt x="0" y="1767687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6302" y="5190350"/>
              <a:ext cx="198032" cy="198018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1109384" y="7518720"/>
            <a:ext cx="11048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1157133" y="7700124"/>
            <a:ext cx="105410" cy="45720"/>
          </a:xfrm>
          <a:custGeom>
            <a:avLst/>
            <a:gdLst/>
            <a:ahLst/>
            <a:cxnLst/>
            <a:rect l="l" t="t" r="r" b="b"/>
            <a:pathLst>
              <a:path w="105409" h="45720">
                <a:moveTo>
                  <a:pt x="0" y="21336"/>
                </a:moveTo>
                <a:lnTo>
                  <a:pt x="9142" y="7620"/>
                </a:lnTo>
                <a:lnTo>
                  <a:pt x="12193" y="4572"/>
                </a:lnTo>
                <a:lnTo>
                  <a:pt x="21337" y="0"/>
                </a:lnTo>
                <a:lnTo>
                  <a:pt x="27433" y="0"/>
                </a:lnTo>
                <a:lnTo>
                  <a:pt x="32002" y="1524"/>
                </a:lnTo>
                <a:lnTo>
                  <a:pt x="33530" y="3048"/>
                </a:lnTo>
                <a:lnTo>
                  <a:pt x="36577" y="4572"/>
                </a:lnTo>
                <a:lnTo>
                  <a:pt x="41150" y="7620"/>
                </a:lnTo>
                <a:lnTo>
                  <a:pt x="42673" y="12192"/>
                </a:lnTo>
                <a:lnTo>
                  <a:pt x="47242" y="16764"/>
                </a:lnTo>
                <a:lnTo>
                  <a:pt x="50293" y="21336"/>
                </a:lnTo>
              </a:path>
              <a:path w="105409" h="45720">
                <a:moveTo>
                  <a:pt x="50293" y="22860"/>
                </a:moveTo>
                <a:lnTo>
                  <a:pt x="59437" y="36576"/>
                </a:lnTo>
                <a:lnTo>
                  <a:pt x="64010" y="39624"/>
                </a:lnTo>
                <a:lnTo>
                  <a:pt x="67057" y="42672"/>
                </a:lnTo>
                <a:lnTo>
                  <a:pt x="73153" y="45720"/>
                </a:lnTo>
                <a:lnTo>
                  <a:pt x="80773" y="45720"/>
                </a:lnTo>
                <a:lnTo>
                  <a:pt x="85342" y="44196"/>
                </a:lnTo>
                <a:lnTo>
                  <a:pt x="88393" y="42672"/>
                </a:lnTo>
                <a:lnTo>
                  <a:pt x="99049" y="32004"/>
                </a:lnTo>
                <a:lnTo>
                  <a:pt x="105147" y="22860"/>
                </a:lnTo>
              </a:path>
            </a:pathLst>
          </a:custGeom>
          <a:ln w="92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1051481" y="7633008"/>
            <a:ext cx="825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784781" y="7553642"/>
            <a:ext cx="259715" cy="258445"/>
            <a:chOff x="1784781" y="7553642"/>
            <a:chExt cx="259715" cy="258445"/>
          </a:xfrm>
        </p:grpSpPr>
        <p:pic>
          <p:nvPicPr>
            <p:cNvPr id="34" name="object 3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16982" y="7582795"/>
              <a:ext cx="198081" cy="199618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789544" y="7558405"/>
              <a:ext cx="250190" cy="248920"/>
            </a:xfrm>
            <a:custGeom>
              <a:avLst/>
              <a:gdLst/>
              <a:ahLst/>
              <a:cxnLst/>
              <a:rect l="l" t="t" r="r" b="b"/>
              <a:pathLst>
                <a:path w="250189" h="248920">
                  <a:moveTo>
                    <a:pt x="249910" y="123431"/>
                  </a:moveTo>
                  <a:lnTo>
                    <a:pt x="242290" y="166103"/>
                  </a:lnTo>
                  <a:lnTo>
                    <a:pt x="219443" y="205727"/>
                  </a:lnTo>
                  <a:lnTo>
                    <a:pt x="184391" y="233159"/>
                  </a:lnTo>
                  <a:lnTo>
                    <a:pt x="143243" y="246862"/>
                  </a:lnTo>
                  <a:lnTo>
                    <a:pt x="128003" y="248386"/>
                  </a:lnTo>
                  <a:lnTo>
                    <a:pt x="112763" y="248386"/>
                  </a:lnTo>
                  <a:lnTo>
                    <a:pt x="57912" y="230111"/>
                  </a:lnTo>
                  <a:lnTo>
                    <a:pt x="25908" y="199631"/>
                  </a:lnTo>
                  <a:lnTo>
                    <a:pt x="4572" y="160007"/>
                  </a:lnTo>
                  <a:lnTo>
                    <a:pt x="0" y="131051"/>
                  </a:lnTo>
                  <a:lnTo>
                    <a:pt x="0" y="115811"/>
                  </a:lnTo>
                  <a:lnTo>
                    <a:pt x="10668" y="73152"/>
                  </a:lnTo>
                  <a:lnTo>
                    <a:pt x="35052" y="36576"/>
                  </a:lnTo>
                  <a:lnTo>
                    <a:pt x="85331" y="6096"/>
                  </a:lnTo>
                  <a:lnTo>
                    <a:pt x="112763" y="0"/>
                  </a:lnTo>
                  <a:lnTo>
                    <a:pt x="143243" y="0"/>
                  </a:lnTo>
                  <a:lnTo>
                    <a:pt x="184391" y="13716"/>
                  </a:lnTo>
                  <a:lnTo>
                    <a:pt x="219443" y="42672"/>
                  </a:lnTo>
                  <a:lnTo>
                    <a:pt x="242290" y="80772"/>
                  </a:lnTo>
                  <a:lnTo>
                    <a:pt x="249910" y="123431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1823059" y="7601004"/>
            <a:ext cx="181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200" spc="-37">
                <a:latin typeface="Arial"/>
                <a:cs typeface="Arial"/>
              </a:rPr>
              <a:t>T</a:t>
            </a:r>
            <a:r>
              <a:rPr dirty="0" sz="500" spc="-25">
                <a:latin typeface="Arial"/>
                <a:cs typeface="Arial"/>
              </a:rPr>
              <a:t>X</a:t>
            </a:r>
            <a:endParaRPr sz="5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430244" y="6354474"/>
            <a:ext cx="1562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502105" y="5865952"/>
            <a:ext cx="2148205" cy="2017395"/>
            <a:chOff x="1502105" y="5865952"/>
            <a:chExt cx="2148205" cy="2017395"/>
          </a:xfrm>
        </p:grpSpPr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84702" y="6278384"/>
              <a:ext cx="65455" cy="6545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66795" y="6278384"/>
              <a:ext cx="65443" cy="65455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1605153" y="7445641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w="0" h="433070">
                  <a:moveTo>
                    <a:pt x="0" y="0"/>
                  </a:moveTo>
                  <a:lnTo>
                    <a:pt x="0" y="432777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510677" y="5874524"/>
              <a:ext cx="2110740" cy="88900"/>
            </a:xfrm>
            <a:custGeom>
              <a:avLst/>
              <a:gdLst/>
              <a:ahLst/>
              <a:cxnLst/>
              <a:rect l="l" t="t" r="r" b="b"/>
              <a:pathLst>
                <a:path w="2110740" h="88900">
                  <a:moveTo>
                    <a:pt x="0" y="88392"/>
                  </a:moveTo>
                  <a:lnTo>
                    <a:pt x="1892642" y="88392"/>
                  </a:lnTo>
                </a:path>
                <a:path w="2110740" h="88900">
                  <a:moveTo>
                    <a:pt x="210286" y="0"/>
                  </a:moveTo>
                  <a:lnTo>
                    <a:pt x="2110562" y="1524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888424" y="5040900"/>
            <a:ext cx="4591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04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1152601" y="5190350"/>
            <a:ext cx="200025" cy="1716405"/>
            <a:chOff x="1152601" y="5190350"/>
            <a:chExt cx="200025" cy="1716405"/>
          </a:xfrm>
        </p:grpSpPr>
        <p:pic>
          <p:nvPicPr>
            <p:cNvPr id="45" name="object 4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4123" y="6708127"/>
              <a:ext cx="198032" cy="19801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2601" y="5190350"/>
              <a:ext cx="198031" cy="198018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2037422" y="5080524"/>
            <a:ext cx="162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698443" y="6394098"/>
            <a:ext cx="162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882327" y="6900027"/>
            <a:ext cx="45783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4111739" y="6288823"/>
            <a:ext cx="1299210" cy="959485"/>
            <a:chOff x="4111739" y="6288823"/>
            <a:chExt cx="1299210" cy="959485"/>
          </a:xfrm>
        </p:grpSpPr>
        <p:sp>
          <p:nvSpPr>
            <p:cNvPr id="51" name="object 51" descr=""/>
            <p:cNvSpPr/>
            <p:nvPr/>
          </p:nvSpPr>
          <p:spPr>
            <a:xfrm>
              <a:off x="4116501" y="6692848"/>
              <a:ext cx="626745" cy="550545"/>
            </a:xfrm>
            <a:custGeom>
              <a:avLst/>
              <a:gdLst/>
              <a:ahLst/>
              <a:cxnLst/>
              <a:rect l="l" t="t" r="r" b="b"/>
              <a:pathLst>
                <a:path w="626745" h="550545">
                  <a:moveTo>
                    <a:pt x="0" y="550113"/>
                  </a:moveTo>
                  <a:lnTo>
                    <a:pt x="626313" y="550113"/>
                  </a:lnTo>
                  <a:lnTo>
                    <a:pt x="626313" y="0"/>
                  </a:lnTo>
                  <a:lnTo>
                    <a:pt x="0" y="0"/>
                  </a:lnTo>
                  <a:lnTo>
                    <a:pt x="0" y="550113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439564" y="6293586"/>
              <a:ext cx="966469" cy="506095"/>
            </a:xfrm>
            <a:custGeom>
              <a:avLst/>
              <a:gdLst/>
              <a:ahLst/>
              <a:cxnLst/>
              <a:rect l="l" t="t" r="r" b="b"/>
              <a:pathLst>
                <a:path w="966470" h="506095">
                  <a:moveTo>
                    <a:pt x="960031" y="505929"/>
                  </a:moveTo>
                  <a:lnTo>
                    <a:pt x="780211" y="505929"/>
                  </a:lnTo>
                </a:path>
                <a:path w="966470" h="506095">
                  <a:moveTo>
                    <a:pt x="966127" y="0"/>
                  </a:moveTo>
                  <a:lnTo>
                    <a:pt x="0" y="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5414327" y="8208970"/>
            <a:ext cx="1276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Z1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835258" y="8218113"/>
            <a:ext cx="1276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Z2</a:t>
            </a:r>
            <a:endParaRPr sz="7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111427" y="8015444"/>
            <a:ext cx="13906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096187" y="7434851"/>
            <a:ext cx="13589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337111" y="6365082"/>
            <a:ext cx="1987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C</a:t>
            </a:r>
            <a:r>
              <a:rPr dirty="0" baseline="-18518" sz="900" spc="-37">
                <a:latin typeface="Arial"/>
                <a:cs typeface="Arial"/>
              </a:rPr>
              <a:t>B</a:t>
            </a:r>
            <a:endParaRPr baseline="-18518" sz="900">
              <a:latin typeface="Arial"/>
              <a:cs typeface="Arial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5399595" y="6223495"/>
            <a:ext cx="226060" cy="643255"/>
          </a:xfrm>
          <a:custGeom>
            <a:avLst/>
            <a:gdLst/>
            <a:ahLst/>
            <a:cxnLst/>
            <a:rect l="l" t="t" r="r" b="b"/>
            <a:pathLst>
              <a:path w="226060" h="643254">
                <a:moveTo>
                  <a:pt x="0" y="504405"/>
                </a:moveTo>
                <a:lnTo>
                  <a:pt x="0" y="643077"/>
                </a:lnTo>
              </a:path>
              <a:path w="226060" h="643254">
                <a:moveTo>
                  <a:pt x="42672" y="504405"/>
                </a:moveTo>
                <a:lnTo>
                  <a:pt x="42672" y="643077"/>
                </a:lnTo>
              </a:path>
              <a:path w="226060" h="643254">
                <a:moveTo>
                  <a:pt x="222491" y="576021"/>
                </a:moveTo>
                <a:lnTo>
                  <a:pt x="42672" y="576021"/>
                </a:lnTo>
              </a:path>
              <a:path w="226060" h="643254">
                <a:moveTo>
                  <a:pt x="225539" y="70091"/>
                </a:moveTo>
                <a:lnTo>
                  <a:pt x="47244" y="70091"/>
                </a:lnTo>
              </a:path>
              <a:path w="226060" h="643254">
                <a:moveTo>
                  <a:pt x="47244" y="0"/>
                </a:moveTo>
                <a:lnTo>
                  <a:pt x="47244" y="137147"/>
                </a:lnTo>
              </a:path>
              <a:path w="226060" h="643254">
                <a:moveTo>
                  <a:pt x="4572" y="0"/>
                </a:moveTo>
                <a:lnTo>
                  <a:pt x="6096" y="137147"/>
                </a:lnTo>
              </a:path>
            </a:pathLst>
          </a:custGeom>
          <a:ln w="92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5332552" y="6877108"/>
            <a:ext cx="1987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C</a:t>
            </a:r>
            <a:r>
              <a:rPr dirty="0" baseline="-18518" sz="900" spc="-37">
                <a:latin typeface="Arial"/>
                <a:cs typeface="Arial"/>
              </a:rPr>
              <a:t>A</a:t>
            </a:r>
            <a:endParaRPr baseline="-18518" sz="900">
              <a:latin typeface="Arial"/>
              <a:cs typeface="Arial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4462284" y="6805421"/>
            <a:ext cx="123825" cy="236854"/>
            <a:chOff x="4462284" y="6805421"/>
            <a:chExt cx="123825" cy="236854"/>
          </a:xfrm>
        </p:grpSpPr>
        <p:sp>
          <p:nvSpPr>
            <p:cNvPr id="61" name="object 61" descr=""/>
            <p:cNvSpPr/>
            <p:nvPr/>
          </p:nvSpPr>
          <p:spPr>
            <a:xfrm>
              <a:off x="4492891" y="6810184"/>
              <a:ext cx="56515" cy="227329"/>
            </a:xfrm>
            <a:custGeom>
              <a:avLst/>
              <a:gdLst/>
              <a:ahLst/>
              <a:cxnLst/>
              <a:rect l="l" t="t" r="r" b="b"/>
              <a:pathLst>
                <a:path w="56514" h="227329">
                  <a:moveTo>
                    <a:pt x="56388" y="227050"/>
                  </a:moveTo>
                  <a:lnTo>
                    <a:pt x="56388" y="0"/>
                  </a:lnTo>
                </a:path>
                <a:path w="56514" h="227329">
                  <a:moveTo>
                    <a:pt x="0" y="227050"/>
                  </a:moveTo>
                  <a:lnTo>
                    <a:pt x="0" y="18288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465459" y="6913803"/>
              <a:ext cx="117475" cy="86995"/>
            </a:xfrm>
            <a:custGeom>
              <a:avLst/>
              <a:gdLst/>
              <a:ahLst/>
              <a:cxnLst/>
              <a:rect l="l" t="t" r="r" b="b"/>
              <a:pathLst>
                <a:path w="117475" h="86995">
                  <a:moveTo>
                    <a:pt x="117348" y="0"/>
                  </a:moveTo>
                  <a:lnTo>
                    <a:pt x="0" y="0"/>
                  </a:lnTo>
                  <a:lnTo>
                    <a:pt x="57912" y="86868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465459" y="6913803"/>
              <a:ext cx="117475" cy="86995"/>
            </a:xfrm>
            <a:custGeom>
              <a:avLst/>
              <a:gdLst/>
              <a:ahLst/>
              <a:cxnLst/>
              <a:rect l="l" t="t" r="r" b="b"/>
              <a:pathLst>
                <a:path w="117475" h="86995">
                  <a:moveTo>
                    <a:pt x="0" y="0"/>
                  </a:moveTo>
                  <a:lnTo>
                    <a:pt x="117348" y="0"/>
                  </a:lnTo>
                  <a:lnTo>
                    <a:pt x="57912" y="86868"/>
                  </a:lnTo>
                  <a:lnTo>
                    <a:pt x="0" y="0"/>
                  </a:lnTo>
                  <a:close/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4740770" y="6599766"/>
            <a:ext cx="123189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b1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487811" y="7032603"/>
            <a:ext cx="53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3366566" y="7035533"/>
            <a:ext cx="2266950" cy="1175385"/>
            <a:chOff x="3366566" y="7035533"/>
            <a:chExt cx="2266950" cy="1175385"/>
          </a:xfrm>
        </p:grpSpPr>
        <p:sp>
          <p:nvSpPr>
            <p:cNvPr id="67" name="object 67" descr=""/>
            <p:cNvSpPr/>
            <p:nvPr/>
          </p:nvSpPr>
          <p:spPr>
            <a:xfrm>
              <a:off x="4450219" y="7040295"/>
              <a:ext cx="142240" cy="142240"/>
            </a:xfrm>
            <a:custGeom>
              <a:avLst/>
              <a:gdLst/>
              <a:ahLst/>
              <a:cxnLst/>
              <a:rect l="l" t="t" r="r" b="b"/>
              <a:pathLst>
                <a:path w="142239" h="142240">
                  <a:moveTo>
                    <a:pt x="0" y="141719"/>
                  </a:moveTo>
                  <a:lnTo>
                    <a:pt x="141719" y="141719"/>
                  </a:lnTo>
                  <a:lnTo>
                    <a:pt x="141719" y="0"/>
                  </a:lnTo>
                  <a:lnTo>
                    <a:pt x="0" y="0"/>
                  </a:lnTo>
                  <a:lnTo>
                    <a:pt x="0" y="141719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371329" y="7407541"/>
              <a:ext cx="542925" cy="535305"/>
            </a:xfrm>
            <a:custGeom>
              <a:avLst/>
              <a:gdLst/>
              <a:ahLst/>
              <a:cxnLst/>
              <a:rect l="l" t="t" r="r" b="b"/>
              <a:pathLst>
                <a:path w="542925" h="535304">
                  <a:moveTo>
                    <a:pt x="0" y="268198"/>
                  </a:moveTo>
                  <a:lnTo>
                    <a:pt x="4572" y="310870"/>
                  </a:lnTo>
                  <a:lnTo>
                    <a:pt x="15227" y="352018"/>
                  </a:lnTo>
                  <a:lnTo>
                    <a:pt x="31991" y="393166"/>
                  </a:lnTo>
                  <a:lnTo>
                    <a:pt x="54851" y="428205"/>
                  </a:lnTo>
                  <a:lnTo>
                    <a:pt x="83807" y="460209"/>
                  </a:lnTo>
                  <a:lnTo>
                    <a:pt x="117335" y="487641"/>
                  </a:lnTo>
                  <a:lnTo>
                    <a:pt x="175234" y="518121"/>
                  </a:lnTo>
                  <a:lnTo>
                    <a:pt x="217906" y="530313"/>
                  </a:lnTo>
                  <a:lnTo>
                    <a:pt x="260578" y="534885"/>
                  </a:lnTo>
                  <a:lnTo>
                    <a:pt x="281914" y="534885"/>
                  </a:lnTo>
                  <a:lnTo>
                    <a:pt x="326097" y="530313"/>
                  </a:lnTo>
                  <a:lnTo>
                    <a:pt x="387057" y="508977"/>
                  </a:lnTo>
                  <a:lnTo>
                    <a:pt x="426681" y="487641"/>
                  </a:lnTo>
                  <a:lnTo>
                    <a:pt x="458685" y="460209"/>
                  </a:lnTo>
                  <a:lnTo>
                    <a:pt x="487629" y="428205"/>
                  </a:lnTo>
                  <a:lnTo>
                    <a:pt x="512013" y="391642"/>
                  </a:lnTo>
                  <a:lnTo>
                    <a:pt x="534873" y="332206"/>
                  </a:lnTo>
                  <a:lnTo>
                    <a:pt x="540969" y="289534"/>
                  </a:lnTo>
                  <a:lnTo>
                    <a:pt x="542493" y="266674"/>
                  </a:lnTo>
                  <a:lnTo>
                    <a:pt x="539445" y="224015"/>
                  </a:lnTo>
                  <a:lnTo>
                    <a:pt x="534873" y="204203"/>
                  </a:lnTo>
                  <a:lnTo>
                    <a:pt x="527253" y="182867"/>
                  </a:lnTo>
                  <a:lnTo>
                    <a:pt x="519633" y="163055"/>
                  </a:lnTo>
                  <a:lnTo>
                    <a:pt x="512013" y="141719"/>
                  </a:lnTo>
                  <a:lnTo>
                    <a:pt x="487629" y="105143"/>
                  </a:lnTo>
                  <a:lnTo>
                    <a:pt x="458685" y="73152"/>
                  </a:lnTo>
                  <a:lnTo>
                    <a:pt x="425157" y="45720"/>
                  </a:lnTo>
                  <a:lnTo>
                    <a:pt x="387057" y="24384"/>
                  </a:lnTo>
                  <a:lnTo>
                    <a:pt x="345909" y="9144"/>
                  </a:lnTo>
                  <a:lnTo>
                    <a:pt x="304774" y="1524"/>
                  </a:lnTo>
                  <a:lnTo>
                    <a:pt x="281914" y="0"/>
                  </a:lnTo>
                  <a:lnTo>
                    <a:pt x="260578" y="0"/>
                  </a:lnTo>
                  <a:lnTo>
                    <a:pt x="216382" y="4572"/>
                  </a:lnTo>
                  <a:lnTo>
                    <a:pt x="153911" y="24384"/>
                  </a:lnTo>
                  <a:lnTo>
                    <a:pt x="117335" y="45720"/>
                  </a:lnTo>
                  <a:lnTo>
                    <a:pt x="68567" y="89903"/>
                  </a:lnTo>
                  <a:lnTo>
                    <a:pt x="42659" y="123431"/>
                  </a:lnTo>
                  <a:lnTo>
                    <a:pt x="21323" y="163055"/>
                  </a:lnTo>
                  <a:lnTo>
                    <a:pt x="7620" y="204203"/>
                  </a:lnTo>
                  <a:lnTo>
                    <a:pt x="1524" y="245338"/>
                  </a:lnTo>
                  <a:lnTo>
                    <a:pt x="0" y="268198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616668" y="7706220"/>
              <a:ext cx="33655" cy="18415"/>
            </a:xfrm>
            <a:custGeom>
              <a:avLst/>
              <a:gdLst/>
              <a:ahLst/>
              <a:cxnLst/>
              <a:rect l="l" t="t" r="r" b="b"/>
              <a:pathLst>
                <a:path w="33654" h="18415">
                  <a:moveTo>
                    <a:pt x="32004" y="0"/>
                  </a:moveTo>
                  <a:lnTo>
                    <a:pt x="25908" y="0"/>
                  </a:lnTo>
                </a:path>
                <a:path w="33654" h="18415">
                  <a:moveTo>
                    <a:pt x="27432" y="0"/>
                  </a:moveTo>
                  <a:lnTo>
                    <a:pt x="24384" y="1524"/>
                  </a:lnTo>
                  <a:lnTo>
                    <a:pt x="21336" y="1524"/>
                  </a:lnTo>
                  <a:lnTo>
                    <a:pt x="21336" y="3048"/>
                  </a:lnTo>
                  <a:lnTo>
                    <a:pt x="18288" y="3048"/>
                  </a:lnTo>
                  <a:lnTo>
                    <a:pt x="16764" y="4572"/>
                  </a:lnTo>
                  <a:lnTo>
                    <a:pt x="13716" y="6096"/>
                  </a:lnTo>
                  <a:lnTo>
                    <a:pt x="9144" y="10668"/>
                  </a:lnTo>
                  <a:lnTo>
                    <a:pt x="6096" y="12192"/>
                  </a:lnTo>
                  <a:lnTo>
                    <a:pt x="1524" y="16764"/>
                  </a:lnTo>
                  <a:lnTo>
                    <a:pt x="0" y="18288"/>
                  </a:lnTo>
                </a:path>
                <a:path w="33654" h="18415">
                  <a:moveTo>
                    <a:pt x="32004" y="0"/>
                  </a:moveTo>
                  <a:lnTo>
                    <a:pt x="33528" y="0"/>
                  </a:lnTo>
                </a:path>
              </a:pathLst>
            </a:custGeom>
            <a:ln w="3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650196" y="7706220"/>
              <a:ext cx="30480" cy="18415"/>
            </a:xfrm>
            <a:custGeom>
              <a:avLst/>
              <a:gdLst/>
              <a:ahLst/>
              <a:cxnLst/>
              <a:rect l="l" t="t" r="r" b="b"/>
              <a:pathLst>
                <a:path w="30479" h="18415">
                  <a:moveTo>
                    <a:pt x="0" y="0"/>
                  </a:moveTo>
                  <a:lnTo>
                    <a:pt x="4572" y="1524"/>
                  </a:lnTo>
                  <a:lnTo>
                    <a:pt x="7620" y="1524"/>
                  </a:lnTo>
                  <a:lnTo>
                    <a:pt x="9144" y="3048"/>
                  </a:lnTo>
                  <a:lnTo>
                    <a:pt x="10668" y="3048"/>
                  </a:lnTo>
                  <a:lnTo>
                    <a:pt x="12192" y="4572"/>
                  </a:lnTo>
                  <a:lnTo>
                    <a:pt x="13716" y="4572"/>
                  </a:lnTo>
                  <a:lnTo>
                    <a:pt x="15240" y="6096"/>
                  </a:lnTo>
                  <a:lnTo>
                    <a:pt x="18288" y="7620"/>
                  </a:lnTo>
                  <a:lnTo>
                    <a:pt x="18288" y="9144"/>
                  </a:lnTo>
                  <a:lnTo>
                    <a:pt x="21336" y="10668"/>
                  </a:lnTo>
                  <a:lnTo>
                    <a:pt x="27432" y="16764"/>
                  </a:lnTo>
                  <a:lnTo>
                    <a:pt x="30480" y="18288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680676" y="7724508"/>
              <a:ext cx="33655" cy="21590"/>
            </a:xfrm>
            <a:custGeom>
              <a:avLst/>
              <a:gdLst/>
              <a:ahLst/>
              <a:cxnLst/>
              <a:rect l="l" t="t" r="r" b="b"/>
              <a:pathLst>
                <a:path w="33654" h="21590">
                  <a:moveTo>
                    <a:pt x="31991" y="21336"/>
                  </a:moveTo>
                  <a:lnTo>
                    <a:pt x="28943" y="21336"/>
                  </a:lnTo>
                </a:path>
                <a:path w="33654" h="21590">
                  <a:moveTo>
                    <a:pt x="27419" y="21336"/>
                  </a:moveTo>
                  <a:lnTo>
                    <a:pt x="27419" y="21336"/>
                  </a:lnTo>
                  <a:lnTo>
                    <a:pt x="25895" y="19812"/>
                  </a:lnTo>
                </a:path>
                <a:path w="33654" h="21590">
                  <a:moveTo>
                    <a:pt x="27419" y="19812"/>
                  </a:moveTo>
                  <a:lnTo>
                    <a:pt x="24371" y="19812"/>
                  </a:lnTo>
                  <a:lnTo>
                    <a:pt x="22847" y="18288"/>
                  </a:lnTo>
                  <a:lnTo>
                    <a:pt x="18275" y="18288"/>
                  </a:lnTo>
                  <a:lnTo>
                    <a:pt x="16751" y="15240"/>
                  </a:lnTo>
                  <a:lnTo>
                    <a:pt x="15227" y="15240"/>
                  </a:lnTo>
                  <a:lnTo>
                    <a:pt x="13703" y="13716"/>
                  </a:lnTo>
                  <a:lnTo>
                    <a:pt x="10655" y="12192"/>
                  </a:lnTo>
                  <a:lnTo>
                    <a:pt x="10655" y="10668"/>
                  </a:lnTo>
                  <a:lnTo>
                    <a:pt x="7607" y="9144"/>
                  </a:lnTo>
                  <a:lnTo>
                    <a:pt x="1524" y="3048"/>
                  </a:lnTo>
                  <a:lnTo>
                    <a:pt x="0" y="0"/>
                  </a:lnTo>
                </a:path>
                <a:path w="33654" h="21590">
                  <a:moveTo>
                    <a:pt x="30467" y="21336"/>
                  </a:moveTo>
                  <a:lnTo>
                    <a:pt x="33515" y="21336"/>
                  </a:lnTo>
                </a:path>
                <a:path w="33654" h="21590">
                  <a:moveTo>
                    <a:pt x="31991" y="19812"/>
                  </a:moveTo>
                  <a:lnTo>
                    <a:pt x="33515" y="19812"/>
                  </a:lnTo>
                </a:path>
              </a:pathLst>
            </a:custGeom>
            <a:ln w="36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714191" y="7488313"/>
              <a:ext cx="1914525" cy="718185"/>
            </a:xfrm>
            <a:custGeom>
              <a:avLst/>
              <a:gdLst/>
              <a:ahLst/>
              <a:cxnLst/>
              <a:rect l="l" t="t" r="r" b="b"/>
              <a:pathLst>
                <a:path w="1914525" h="718184">
                  <a:moveTo>
                    <a:pt x="0" y="256006"/>
                  </a:moveTo>
                  <a:lnTo>
                    <a:pt x="4572" y="256006"/>
                  </a:lnTo>
                  <a:lnTo>
                    <a:pt x="6096" y="254482"/>
                  </a:lnTo>
                  <a:lnTo>
                    <a:pt x="10668" y="254482"/>
                  </a:lnTo>
                  <a:lnTo>
                    <a:pt x="12192" y="251434"/>
                  </a:lnTo>
                  <a:lnTo>
                    <a:pt x="13716" y="251434"/>
                  </a:lnTo>
                  <a:lnTo>
                    <a:pt x="16764" y="248386"/>
                  </a:lnTo>
                  <a:lnTo>
                    <a:pt x="19812" y="246862"/>
                  </a:lnTo>
                  <a:lnTo>
                    <a:pt x="21336" y="245338"/>
                  </a:lnTo>
                  <a:lnTo>
                    <a:pt x="21336" y="243814"/>
                  </a:lnTo>
                  <a:lnTo>
                    <a:pt x="25908" y="240766"/>
                  </a:lnTo>
                  <a:lnTo>
                    <a:pt x="30480" y="236194"/>
                  </a:lnTo>
                </a:path>
                <a:path w="1914525" h="718184">
                  <a:moveTo>
                    <a:pt x="647649" y="164566"/>
                  </a:moveTo>
                  <a:lnTo>
                    <a:pt x="647649" y="0"/>
                  </a:lnTo>
                </a:path>
                <a:path w="1914525" h="718184">
                  <a:moveTo>
                    <a:pt x="1587881" y="716216"/>
                  </a:moveTo>
                  <a:lnTo>
                    <a:pt x="1913991" y="716216"/>
                  </a:lnTo>
                </a:path>
                <a:path w="1914525" h="718184">
                  <a:moveTo>
                    <a:pt x="970711" y="717740"/>
                  </a:moveTo>
                  <a:lnTo>
                    <a:pt x="1280058" y="71774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3474440" y="7479206"/>
            <a:ext cx="194945" cy="33083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 indent="63500">
              <a:lnSpc>
                <a:spcPct val="101000"/>
              </a:lnSpc>
              <a:spcBef>
                <a:spcPts val="80"/>
              </a:spcBef>
            </a:pPr>
            <a:r>
              <a:rPr dirty="0" sz="1000" spc="-50">
                <a:latin typeface="Arial"/>
                <a:cs typeface="Arial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74" name="object 74" descr=""/>
          <p:cNvSpPr/>
          <p:nvPr/>
        </p:nvSpPr>
        <p:spPr>
          <a:xfrm>
            <a:off x="4358792" y="7153058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4">
                <a:moveTo>
                  <a:pt x="0" y="178295"/>
                </a:moveTo>
                <a:lnTo>
                  <a:pt x="0" y="0"/>
                </a:lnTo>
              </a:path>
            </a:pathLst>
          </a:custGeom>
          <a:ln w="92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 txBox="1"/>
          <p:nvPr/>
        </p:nvSpPr>
        <p:spPr>
          <a:xfrm>
            <a:off x="4044365" y="6549473"/>
            <a:ext cx="15367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U1'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3218751" y="5360022"/>
            <a:ext cx="2757170" cy="3027680"/>
            <a:chOff x="3218751" y="5360022"/>
            <a:chExt cx="2757170" cy="3027680"/>
          </a:xfrm>
        </p:grpSpPr>
        <p:sp>
          <p:nvSpPr>
            <p:cNvPr id="77" name="object 77" descr=""/>
            <p:cNvSpPr/>
            <p:nvPr/>
          </p:nvSpPr>
          <p:spPr>
            <a:xfrm>
              <a:off x="4310024" y="6796468"/>
              <a:ext cx="515620" cy="250190"/>
            </a:xfrm>
            <a:custGeom>
              <a:avLst/>
              <a:gdLst/>
              <a:ahLst/>
              <a:cxnLst/>
              <a:rect l="l" t="t" r="r" b="b"/>
              <a:pathLst>
                <a:path w="515620" h="250190">
                  <a:moveTo>
                    <a:pt x="45720" y="0"/>
                  </a:moveTo>
                  <a:lnTo>
                    <a:pt x="132588" y="0"/>
                  </a:lnTo>
                  <a:lnTo>
                    <a:pt x="132588" y="71628"/>
                  </a:lnTo>
                </a:path>
                <a:path w="515620" h="250190">
                  <a:moveTo>
                    <a:pt x="106680" y="60960"/>
                  </a:moveTo>
                  <a:lnTo>
                    <a:pt x="280403" y="3048"/>
                  </a:lnTo>
                  <a:lnTo>
                    <a:pt x="515073" y="3048"/>
                  </a:lnTo>
                </a:path>
                <a:path w="515620" h="250190">
                  <a:moveTo>
                    <a:pt x="60960" y="64008"/>
                  </a:moveTo>
                  <a:lnTo>
                    <a:pt x="48768" y="64008"/>
                  </a:lnTo>
                  <a:lnTo>
                    <a:pt x="39624" y="65532"/>
                  </a:lnTo>
                  <a:lnTo>
                    <a:pt x="30480" y="68580"/>
                  </a:lnTo>
                  <a:lnTo>
                    <a:pt x="21336" y="71628"/>
                  </a:lnTo>
                  <a:lnTo>
                    <a:pt x="13716" y="76200"/>
                  </a:lnTo>
                  <a:lnTo>
                    <a:pt x="9144" y="82296"/>
                  </a:lnTo>
                  <a:lnTo>
                    <a:pt x="3048" y="86868"/>
                  </a:lnTo>
                  <a:lnTo>
                    <a:pt x="1524" y="92951"/>
                  </a:lnTo>
                  <a:lnTo>
                    <a:pt x="0" y="100571"/>
                  </a:lnTo>
                  <a:lnTo>
                    <a:pt x="1524" y="106667"/>
                  </a:lnTo>
                  <a:lnTo>
                    <a:pt x="39624" y="132575"/>
                  </a:lnTo>
                  <a:lnTo>
                    <a:pt x="50292" y="135623"/>
                  </a:lnTo>
                  <a:lnTo>
                    <a:pt x="60960" y="135623"/>
                  </a:lnTo>
                  <a:lnTo>
                    <a:pt x="48768" y="135623"/>
                  </a:lnTo>
                  <a:lnTo>
                    <a:pt x="39624" y="137147"/>
                  </a:lnTo>
                  <a:lnTo>
                    <a:pt x="3048" y="160007"/>
                  </a:lnTo>
                  <a:lnTo>
                    <a:pt x="0" y="172199"/>
                  </a:lnTo>
                  <a:lnTo>
                    <a:pt x="1524" y="179819"/>
                  </a:lnTo>
                  <a:lnTo>
                    <a:pt x="39624" y="205727"/>
                  </a:lnTo>
                  <a:lnTo>
                    <a:pt x="50292" y="208775"/>
                  </a:lnTo>
                  <a:lnTo>
                    <a:pt x="60960" y="208775"/>
                  </a:lnTo>
                </a:path>
                <a:path w="515620" h="250190">
                  <a:moveTo>
                    <a:pt x="60960" y="213347"/>
                  </a:moveTo>
                  <a:lnTo>
                    <a:pt x="39624" y="213347"/>
                  </a:lnTo>
                  <a:lnTo>
                    <a:pt x="30480" y="216395"/>
                  </a:lnTo>
                  <a:lnTo>
                    <a:pt x="21336" y="220967"/>
                  </a:lnTo>
                  <a:lnTo>
                    <a:pt x="13716" y="225539"/>
                  </a:lnTo>
                  <a:lnTo>
                    <a:pt x="9144" y="231635"/>
                  </a:lnTo>
                  <a:lnTo>
                    <a:pt x="3048" y="236207"/>
                  </a:lnTo>
                  <a:lnTo>
                    <a:pt x="1524" y="242290"/>
                  </a:lnTo>
                  <a:lnTo>
                    <a:pt x="0" y="24991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310024" y="7046378"/>
              <a:ext cx="60960" cy="36830"/>
            </a:xfrm>
            <a:custGeom>
              <a:avLst/>
              <a:gdLst/>
              <a:ahLst/>
              <a:cxnLst/>
              <a:rect l="l" t="t" r="r" b="b"/>
              <a:pathLst>
                <a:path w="60960" h="36829">
                  <a:moveTo>
                    <a:pt x="0" y="0"/>
                  </a:moveTo>
                  <a:lnTo>
                    <a:pt x="1524" y="4572"/>
                  </a:lnTo>
                  <a:lnTo>
                    <a:pt x="3048" y="12192"/>
                  </a:lnTo>
                  <a:lnTo>
                    <a:pt x="13716" y="22860"/>
                  </a:lnTo>
                  <a:lnTo>
                    <a:pt x="21336" y="27432"/>
                  </a:lnTo>
                  <a:lnTo>
                    <a:pt x="30480" y="30480"/>
                  </a:lnTo>
                  <a:lnTo>
                    <a:pt x="39624" y="33528"/>
                  </a:lnTo>
                  <a:lnTo>
                    <a:pt x="48768" y="35052"/>
                  </a:lnTo>
                  <a:lnTo>
                    <a:pt x="60960" y="365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310024" y="6605980"/>
              <a:ext cx="60960" cy="553720"/>
            </a:xfrm>
            <a:custGeom>
              <a:avLst/>
              <a:gdLst/>
              <a:ahLst/>
              <a:cxnLst/>
              <a:rect l="l" t="t" r="r" b="b"/>
              <a:pathLst>
                <a:path w="60960" h="553720">
                  <a:moveTo>
                    <a:pt x="60960" y="478497"/>
                  </a:moveTo>
                  <a:lnTo>
                    <a:pt x="48768" y="478497"/>
                  </a:lnTo>
                  <a:lnTo>
                    <a:pt x="39624" y="480021"/>
                  </a:lnTo>
                  <a:lnTo>
                    <a:pt x="3048" y="502881"/>
                  </a:lnTo>
                  <a:lnTo>
                    <a:pt x="0" y="516597"/>
                  </a:lnTo>
                  <a:lnTo>
                    <a:pt x="1524" y="521169"/>
                  </a:lnTo>
                  <a:lnTo>
                    <a:pt x="3048" y="527265"/>
                  </a:lnTo>
                  <a:lnTo>
                    <a:pt x="9144" y="533361"/>
                  </a:lnTo>
                  <a:lnTo>
                    <a:pt x="13716" y="539457"/>
                  </a:lnTo>
                  <a:lnTo>
                    <a:pt x="21336" y="544029"/>
                  </a:lnTo>
                  <a:lnTo>
                    <a:pt x="30480" y="547077"/>
                  </a:lnTo>
                  <a:lnTo>
                    <a:pt x="39624" y="548601"/>
                  </a:lnTo>
                  <a:lnTo>
                    <a:pt x="48768" y="551649"/>
                  </a:lnTo>
                  <a:lnTo>
                    <a:pt x="60960" y="553173"/>
                  </a:lnTo>
                </a:path>
                <a:path w="60960" h="553720">
                  <a:moveTo>
                    <a:pt x="48768" y="251447"/>
                  </a:moveTo>
                  <a:lnTo>
                    <a:pt x="48768" y="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358792" y="6368262"/>
              <a:ext cx="1905" cy="88900"/>
            </a:xfrm>
            <a:custGeom>
              <a:avLst/>
              <a:gdLst/>
              <a:ahLst/>
              <a:cxnLst/>
              <a:rect l="l" t="t" r="r" b="b"/>
              <a:pathLst>
                <a:path w="1904" h="88900">
                  <a:moveTo>
                    <a:pt x="0" y="0"/>
                  </a:moveTo>
                  <a:lnTo>
                    <a:pt x="1524" y="88379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223514" y="6112255"/>
              <a:ext cx="2747645" cy="2270760"/>
            </a:xfrm>
            <a:custGeom>
              <a:avLst/>
              <a:gdLst/>
              <a:ahLst/>
              <a:cxnLst/>
              <a:rect l="l" t="t" r="r" b="b"/>
              <a:pathLst>
                <a:path w="2747645" h="2270759">
                  <a:moveTo>
                    <a:pt x="0" y="2270569"/>
                  </a:moveTo>
                  <a:lnTo>
                    <a:pt x="2747543" y="2270569"/>
                  </a:lnTo>
                  <a:lnTo>
                    <a:pt x="2747543" y="0"/>
                  </a:lnTo>
                  <a:lnTo>
                    <a:pt x="0" y="0"/>
                  </a:lnTo>
                  <a:lnTo>
                    <a:pt x="0" y="2270569"/>
                  </a:lnTo>
                  <a:close/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995773" y="8152713"/>
              <a:ext cx="304800" cy="52069"/>
            </a:xfrm>
            <a:custGeom>
              <a:avLst/>
              <a:gdLst/>
              <a:ahLst/>
              <a:cxnLst/>
              <a:rect l="l" t="t" r="r" b="b"/>
              <a:pathLst>
                <a:path w="304800" h="52070">
                  <a:moveTo>
                    <a:pt x="304774" y="51816"/>
                  </a:moveTo>
                  <a:lnTo>
                    <a:pt x="304774" y="42672"/>
                  </a:lnTo>
                  <a:lnTo>
                    <a:pt x="303250" y="33528"/>
                  </a:lnTo>
                  <a:lnTo>
                    <a:pt x="297154" y="18288"/>
                  </a:lnTo>
                  <a:lnTo>
                    <a:pt x="292582" y="12192"/>
                  </a:lnTo>
                  <a:lnTo>
                    <a:pt x="286486" y="7620"/>
                  </a:lnTo>
                  <a:lnTo>
                    <a:pt x="281914" y="3048"/>
                  </a:lnTo>
                  <a:lnTo>
                    <a:pt x="274294" y="0"/>
                  </a:lnTo>
                  <a:lnTo>
                    <a:pt x="262102" y="0"/>
                  </a:lnTo>
                  <a:lnTo>
                    <a:pt x="249910" y="6096"/>
                  </a:lnTo>
                  <a:lnTo>
                    <a:pt x="243814" y="12192"/>
                  </a:lnTo>
                  <a:lnTo>
                    <a:pt x="239242" y="18288"/>
                  </a:lnTo>
                  <a:lnTo>
                    <a:pt x="233146" y="33528"/>
                  </a:lnTo>
                  <a:lnTo>
                    <a:pt x="230098" y="51816"/>
                  </a:lnTo>
                </a:path>
                <a:path w="304800" h="52070">
                  <a:moveTo>
                    <a:pt x="231622" y="51816"/>
                  </a:moveTo>
                  <a:lnTo>
                    <a:pt x="230098" y="41148"/>
                  </a:lnTo>
                  <a:lnTo>
                    <a:pt x="228574" y="32004"/>
                  </a:lnTo>
                  <a:lnTo>
                    <a:pt x="224002" y="24384"/>
                  </a:lnTo>
                  <a:lnTo>
                    <a:pt x="220954" y="15240"/>
                  </a:lnTo>
                  <a:lnTo>
                    <a:pt x="208775" y="3048"/>
                  </a:lnTo>
                  <a:lnTo>
                    <a:pt x="201155" y="1524"/>
                  </a:lnTo>
                  <a:lnTo>
                    <a:pt x="195059" y="0"/>
                  </a:lnTo>
                  <a:lnTo>
                    <a:pt x="187439" y="0"/>
                  </a:lnTo>
                  <a:lnTo>
                    <a:pt x="175247" y="6096"/>
                  </a:lnTo>
                  <a:lnTo>
                    <a:pt x="169151" y="12192"/>
                  </a:lnTo>
                  <a:lnTo>
                    <a:pt x="164579" y="18288"/>
                  </a:lnTo>
                  <a:lnTo>
                    <a:pt x="158483" y="33528"/>
                  </a:lnTo>
                  <a:lnTo>
                    <a:pt x="155435" y="51816"/>
                  </a:lnTo>
                </a:path>
                <a:path w="304800" h="52070">
                  <a:moveTo>
                    <a:pt x="152387" y="51816"/>
                  </a:moveTo>
                  <a:lnTo>
                    <a:pt x="152387" y="42672"/>
                  </a:lnTo>
                  <a:lnTo>
                    <a:pt x="150863" y="33528"/>
                  </a:lnTo>
                  <a:lnTo>
                    <a:pt x="149339" y="25908"/>
                  </a:lnTo>
                  <a:lnTo>
                    <a:pt x="144767" y="18288"/>
                  </a:lnTo>
                  <a:lnTo>
                    <a:pt x="141719" y="12192"/>
                  </a:lnTo>
                  <a:lnTo>
                    <a:pt x="134099" y="7620"/>
                  </a:lnTo>
                  <a:lnTo>
                    <a:pt x="129527" y="3048"/>
                  </a:lnTo>
                  <a:lnTo>
                    <a:pt x="123431" y="0"/>
                  </a:lnTo>
                  <a:lnTo>
                    <a:pt x="111239" y="0"/>
                  </a:lnTo>
                  <a:lnTo>
                    <a:pt x="103619" y="3048"/>
                  </a:lnTo>
                  <a:lnTo>
                    <a:pt x="80759" y="33528"/>
                  </a:lnTo>
                  <a:lnTo>
                    <a:pt x="77711" y="51816"/>
                  </a:lnTo>
                </a:path>
                <a:path w="304800" h="52070">
                  <a:moveTo>
                    <a:pt x="76187" y="51816"/>
                  </a:moveTo>
                  <a:lnTo>
                    <a:pt x="76187" y="42672"/>
                  </a:lnTo>
                  <a:lnTo>
                    <a:pt x="74663" y="33528"/>
                  </a:lnTo>
                  <a:lnTo>
                    <a:pt x="45720" y="0"/>
                  </a:lnTo>
                  <a:lnTo>
                    <a:pt x="32004" y="0"/>
                  </a:lnTo>
                  <a:lnTo>
                    <a:pt x="25908" y="3048"/>
                  </a:lnTo>
                  <a:lnTo>
                    <a:pt x="13716" y="12192"/>
                  </a:lnTo>
                  <a:lnTo>
                    <a:pt x="9144" y="18288"/>
                  </a:lnTo>
                  <a:lnTo>
                    <a:pt x="3048" y="33528"/>
                  </a:lnTo>
                  <a:lnTo>
                    <a:pt x="0" y="51816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008297" y="5368594"/>
              <a:ext cx="1874520" cy="2845435"/>
            </a:xfrm>
            <a:custGeom>
              <a:avLst/>
              <a:gdLst/>
              <a:ahLst/>
              <a:cxnLst/>
              <a:rect l="l" t="t" r="r" b="b"/>
              <a:pathLst>
                <a:path w="1874520" h="2845434">
                  <a:moveTo>
                    <a:pt x="431266" y="2832887"/>
                  </a:moveTo>
                  <a:lnTo>
                    <a:pt x="521169" y="2832887"/>
                  </a:lnTo>
                </a:path>
                <a:path w="1874520" h="2845434">
                  <a:moveTo>
                    <a:pt x="1874367" y="923467"/>
                  </a:moveTo>
                  <a:lnTo>
                    <a:pt x="1874367" y="2845079"/>
                  </a:lnTo>
                </a:path>
                <a:path w="1874520" h="2845434">
                  <a:moveTo>
                    <a:pt x="0" y="2832887"/>
                  </a:moveTo>
                  <a:lnTo>
                    <a:pt x="272783" y="2832887"/>
                  </a:lnTo>
                </a:path>
                <a:path w="1874520" h="2845434">
                  <a:moveTo>
                    <a:pt x="7620" y="2832887"/>
                  </a:moveTo>
                  <a:lnTo>
                    <a:pt x="9144" y="0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>
            <a:off x="3740099" y="5068332"/>
            <a:ext cx="3333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PE</a:t>
            </a:r>
            <a:r>
              <a:rPr dirty="0" sz="800" spc="229">
                <a:latin typeface="Times New Roman"/>
                <a:cs typeface="Times New Roman"/>
              </a:rPr>
              <a:t>  </a:t>
            </a:r>
            <a:r>
              <a:rPr dirty="0" sz="800" spc="-6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935216" y="5202510"/>
            <a:ext cx="4962525" cy="3089275"/>
            <a:chOff x="935216" y="5202510"/>
            <a:chExt cx="4962525" cy="3089275"/>
          </a:xfrm>
        </p:grpSpPr>
        <p:sp>
          <p:nvSpPr>
            <p:cNvPr id="86" name="object 86" descr=""/>
            <p:cNvSpPr/>
            <p:nvPr/>
          </p:nvSpPr>
          <p:spPr>
            <a:xfrm>
              <a:off x="4363364" y="7937855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w="0" h="184784">
                  <a:moveTo>
                    <a:pt x="0" y="184378"/>
                  </a:moveTo>
                  <a:lnTo>
                    <a:pt x="0" y="0"/>
                  </a:lnTo>
                </a:path>
              </a:pathLst>
            </a:custGeom>
            <a:ln w="92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777522" y="6298158"/>
              <a:ext cx="111760" cy="1908175"/>
            </a:xfrm>
            <a:custGeom>
              <a:avLst/>
              <a:gdLst/>
              <a:ahLst/>
              <a:cxnLst/>
              <a:rect l="l" t="t" r="r" b="b"/>
              <a:pathLst>
                <a:path w="111760" h="1908175">
                  <a:moveTo>
                    <a:pt x="0" y="0"/>
                  </a:moveTo>
                  <a:lnTo>
                    <a:pt x="111239" y="0"/>
                  </a:lnTo>
                </a:path>
                <a:path w="111760" h="1908175">
                  <a:moveTo>
                    <a:pt x="0" y="1906371"/>
                  </a:moveTo>
                  <a:lnTo>
                    <a:pt x="106667" y="1907895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15721" y="5208593"/>
              <a:ext cx="164566" cy="164566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36688" y="5208593"/>
              <a:ext cx="164566" cy="164566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84135" y="5202510"/>
              <a:ext cx="166090" cy="164566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15721" y="6215881"/>
              <a:ext cx="164566" cy="164566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84135" y="6212833"/>
              <a:ext cx="166090" cy="163042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79563" y="6449028"/>
              <a:ext cx="164566" cy="163042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5693702" y="6263119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60">
                  <a:moveTo>
                    <a:pt x="19812" y="0"/>
                  </a:moveTo>
                  <a:lnTo>
                    <a:pt x="21336" y="60947"/>
                  </a:lnTo>
                </a:path>
                <a:path w="21589" h="60960">
                  <a:moveTo>
                    <a:pt x="10668" y="48755"/>
                  </a:moveTo>
                  <a:lnTo>
                    <a:pt x="0" y="48755"/>
                  </a:lnTo>
                </a:path>
                <a:path w="21589" h="60960">
                  <a:moveTo>
                    <a:pt x="0" y="12192"/>
                  </a:moveTo>
                  <a:lnTo>
                    <a:pt x="10668" y="13716"/>
                  </a:lnTo>
                </a:path>
                <a:path w="21589" h="60960">
                  <a:moveTo>
                    <a:pt x="0" y="48755"/>
                  </a:moveTo>
                  <a:lnTo>
                    <a:pt x="0" y="12192"/>
                  </a:lnTo>
                </a:path>
                <a:path w="21589" h="60960">
                  <a:moveTo>
                    <a:pt x="10668" y="12192"/>
                  </a:moveTo>
                  <a:lnTo>
                    <a:pt x="10668" y="487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623611" y="6215875"/>
              <a:ext cx="160020" cy="157480"/>
            </a:xfrm>
            <a:custGeom>
              <a:avLst/>
              <a:gdLst/>
              <a:ahLst/>
              <a:cxnLst/>
              <a:rect l="l" t="t" r="r" b="b"/>
              <a:pathLst>
                <a:path w="160020" h="157479">
                  <a:moveTo>
                    <a:pt x="112763" y="77711"/>
                  </a:moveTo>
                  <a:lnTo>
                    <a:pt x="92951" y="105143"/>
                  </a:lnTo>
                  <a:lnTo>
                    <a:pt x="86855" y="108191"/>
                  </a:lnTo>
                  <a:lnTo>
                    <a:pt x="79235" y="108191"/>
                  </a:lnTo>
                  <a:lnTo>
                    <a:pt x="73139" y="106667"/>
                  </a:lnTo>
                  <a:lnTo>
                    <a:pt x="50279" y="80759"/>
                  </a:lnTo>
                  <a:lnTo>
                    <a:pt x="50279" y="74663"/>
                  </a:lnTo>
                  <a:lnTo>
                    <a:pt x="73139" y="47244"/>
                  </a:lnTo>
                  <a:lnTo>
                    <a:pt x="86855" y="47244"/>
                  </a:lnTo>
                  <a:lnTo>
                    <a:pt x="92951" y="50292"/>
                  </a:lnTo>
                  <a:lnTo>
                    <a:pt x="100571" y="53340"/>
                  </a:lnTo>
                  <a:lnTo>
                    <a:pt x="106667" y="57912"/>
                  </a:lnTo>
                  <a:lnTo>
                    <a:pt x="109715" y="63995"/>
                  </a:lnTo>
                  <a:lnTo>
                    <a:pt x="111239" y="70091"/>
                  </a:lnTo>
                  <a:lnTo>
                    <a:pt x="112763" y="77711"/>
                  </a:lnTo>
                </a:path>
                <a:path w="160020" h="157479">
                  <a:moveTo>
                    <a:pt x="160007" y="77711"/>
                  </a:moveTo>
                  <a:lnTo>
                    <a:pt x="144767" y="123431"/>
                  </a:lnTo>
                  <a:lnTo>
                    <a:pt x="108191" y="152387"/>
                  </a:lnTo>
                  <a:lnTo>
                    <a:pt x="85331" y="156959"/>
                  </a:lnTo>
                  <a:lnTo>
                    <a:pt x="73139" y="156959"/>
                  </a:lnTo>
                  <a:lnTo>
                    <a:pt x="21336" y="132575"/>
                  </a:lnTo>
                  <a:lnTo>
                    <a:pt x="0" y="89903"/>
                  </a:lnTo>
                  <a:lnTo>
                    <a:pt x="0" y="67043"/>
                  </a:lnTo>
                  <a:lnTo>
                    <a:pt x="21336" y="24384"/>
                  </a:lnTo>
                  <a:lnTo>
                    <a:pt x="62471" y="1524"/>
                  </a:lnTo>
                  <a:lnTo>
                    <a:pt x="73139" y="0"/>
                  </a:lnTo>
                  <a:lnTo>
                    <a:pt x="85331" y="0"/>
                  </a:lnTo>
                  <a:lnTo>
                    <a:pt x="138671" y="24384"/>
                  </a:lnTo>
                  <a:lnTo>
                    <a:pt x="158483" y="67043"/>
                  </a:lnTo>
                  <a:lnTo>
                    <a:pt x="160007" y="77711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20569" y="6721811"/>
              <a:ext cx="166090" cy="164566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62823" y="6721811"/>
              <a:ext cx="164566" cy="16456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20532" y="6721811"/>
              <a:ext cx="164566" cy="164566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74991" y="7326788"/>
              <a:ext cx="166090" cy="164566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4352696" y="8171002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59">
                  <a:moveTo>
                    <a:pt x="19812" y="0"/>
                  </a:moveTo>
                  <a:lnTo>
                    <a:pt x="21336" y="60960"/>
                  </a:lnTo>
                </a:path>
                <a:path w="21589" h="60959">
                  <a:moveTo>
                    <a:pt x="10668" y="48768"/>
                  </a:moveTo>
                  <a:lnTo>
                    <a:pt x="0" y="50292"/>
                  </a:lnTo>
                </a:path>
                <a:path w="21589" h="60959">
                  <a:moveTo>
                    <a:pt x="0" y="13716"/>
                  </a:moveTo>
                  <a:lnTo>
                    <a:pt x="10668" y="13716"/>
                  </a:lnTo>
                </a:path>
                <a:path w="21589" h="60959">
                  <a:moveTo>
                    <a:pt x="0" y="48768"/>
                  </a:moveTo>
                  <a:lnTo>
                    <a:pt x="0" y="13716"/>
                  </a:lnTo>
                </a:path>
                <a:path w="21589" h="60959">
                  <a:moveTo>
                    <a:pt x="10668" y="13716"/>
                  </a:moveTo>
                  <a:lnTo>
                    <a:pt x="10668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282605" y="8123758"/>
              <a:ext cx="160020" cy="157480"/>
            </a:xfrm>
            <a:custGeom>
              <a:avLst/>
              <a:gdLst/>
              <a:ahLst/>
              <a:cxnLst/>
              <a:rect l="l" t="t" r="r" b="b"/>
              <a:pathLst>
                <a:path w="160020" h="157479">
                  <a:moveTo>
                    <a:pt x="112763" y="77724"/>
                  </a:moveTo>
                  <a:lnTo>
                    <a:pt x="112763" y="85344"/>
                  </a:lnTo>
                  <a:lnTo>
                    <a:pt x="106667" y="97536"/>
                  </a:lnTo>
                  <a:lnTo>
                    <a:pt x="100571" y="102108"/>
                  </a:lnTo>
                  <a:lnTo>
                    <a:pt x="94475" y="105156"/>
                  </a:lnTo>
                  <a:lnTo>
                    <a:pt x="88379" y="108204"/>
                  </a:lnTo>
                  <a:lnTo>
                    <a:pt x="80759" y="108204"/>
                  </a:lnTo>
                  <a:lnTo>
                    <a:pt x="51803" y="80772"/>
                  </a:lnTo>
                  <a:lnTo>
                    <a:pt x="51803" y="67056"/>
                  </a:lnTo>
                  <a:lnTo>
                    <a:pt x="80759" y="47244"/>
                  </a:lnTo>
                  <a:lnTo>
                    <a:pt x="88379" y="47244"/>
                  </a:lnTo>
                  <a:lnTo>
                    <a:pt x="94475" y="48768"/>
                  </a:lnTo>
                  <a:lnTo>
                    <a:pt x="106667" y="57912"/>
                  </a:lnTo>
                  <a:lnTo>
                    <a:pt x="112763" y="70104"/>
                  </a:lnTo>
                  <a:lnTo>
                    <a:pt x="112763" y="77724"/>
                  </a:lnTo>
                </a:path>
                <a:path w="160020" h="157479">
                  <a:moveTo>
                    <a:pt x="160007" y="77724"/>
                  </a:moveTo>
                  <a:lnTo>
                    <a:pt x="144767" y="123444"/>
                  </a:lnTo>
                  <a:lnTo>
                    <a:pt x="109715" y="152387"/>
                  </a:lnTo>
                  <a:lnTo>
                    <a:pt x="85331" y="156959"/>
                  </a:lnTo>
                  <a:lnTo>
                    <a:pt x="74663" y="156959"/>
                  </a:lnTo>
                  <a:lnTo>
                    <a:pt x="62471" y="155435"/>
                  </a:lnTo>
                  <a:lnTo>
                    <a:pt x="51803" y="152387"/>
                  </a:lnTo>
                  <a:lnTo>
                    <a:pt x="30467" y="140195"/>
                  </a:lnTo>
                  <a:lnTo>
                    <a:pt x="22847" y="131064"/>
                  </a:lnTo>
                  <a:lnTo>
                    <a:pt x="13703" y="123444"/>
                  </a:lnTo>
                  <a:lnTo>
                    <a:pt x="9144" y="112776"/>
                  </a:lnTo>
                  <a:lnTo>
                    <a:pt x="4572" y="100584"/>
                  </a:lnTo>
                  <a:lnTo>
                    <a:pt x="1524" y="89916"/>
                  </a:lnTo>
                  <a:lnTo>
                    <a:pt x="0" y="77724"/>
                  </a:lnTo>
                  <a:lnTo>
                    <a:pt x="1524" y="67056"/>
                  </a:lnTo>
                  <a:lnTo>
                    <a:pt x="4572" y="54864"/>
                  </a:lnTo>
                  <a:lnTo>
                    <a:pt x="13703" y="33528"/>
                  </a:lnTo>
                  <a:lnTo>
                    <a:pt x="22847" y="24384"/>
                  </a:lnTo>
                  <a:lnTo>
                    <a:pt x="30467" y="15240"/>
                  </a:lnTo>
                  <a:lnTo>
                    <a:pt x="41135" y="9144"/>
                  </a:lnTo>
                  <a:lnTo>
                    <a:pt x="62471" y="0"/>
                  </a:lnTo>
                  <a:lnTo>
                    <a:pt x="99047" y="0"/>
                  </a:lnTo>
                  <a:lnTo>
                    <a:pt x="120383" y="9144"/>
                  </a:lnTo>
                  <a:lnTo>
                    <a:pt x="129527" y="15240"/>
                  </a:lnTo>
                  <a:lnTo>
                    <a:pt x="138671" y="24384"/>
                  </a:lnTo>
                  <a:lnTo>
                    <a:pt x="144767" y="33528"/>
                  </a:lnTo>
                  <a:lnTo>
                    <a:pt x="152387" y="44196"/>
                  </a:lnTo>
                  <a:lnTo>
                    <a:pt x="156959" y="54864"/>
                  </a:lnTo>
                  <a:lnTo>
                    <a:pt x="158483" y="67056"/>
                  </a:lnTo>
                  <a:lnTo>
                    <a:pt x="160007" y="77724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26426" y="8126812"/>
              <a:ext cx="164566" cy="164566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5693702" y="8171002"/>
              <a:ext cx="21590" cy="60960"/>
            </a:xfrm>
            <a:custGeom>
              <a:avLst/>
              <a:gdLst/>
              <a:ahLst/>
              <a:cxnLst/>
              <a:rect l="l" t="t" r="r" b="b"/>
              <a:pathLst>
                <a:path w="21589" h="60959">
                  <a:moveTo>
                    <a:pt x="19812" y="0"/>
                  </a:moveTo>
                  <a:lnTo>
                    <a:pt x="21336" y="60960"/>
                  </a:lnTo>
                </a:path>
                <a:path w="21589" h="60959">
                  <a:moveTo>
                    <a:pt x="10668" y="48768"/>
                  </a:moveTo>
                  <a:lnTo>
                    <a:pt x="0" y="50292"/>
                  </a:lnTo>
                </a:path>
                <a:path w="21589" h="60959">
                  <a:moveTo>
                    <a:pt x="0" y="13716"/>
                  </a:moveTo>
                  <a:lnTo>
                    <a:pt x="10668" y="13716"/>
                  </a:lnTo>
                </a:path>
                <a:path w="21589" h="60959">
                  <a:moveTo>
                    <a:pt x="0" y="48768"/>
                  </a:moveTo>
                  <a:lnTo>
                    <a:pt x="0" y="13716"/>
                  </a:lnTo>
                </a:path>
                <a:path w="21589" h="60959">
                  <a:moveTo>
                    <a:pt x="10668" y="13716"/>
                  </a:moveTo>
                  <a:lnTo>
                    <a:pt x="10668" y="487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623611" y="8123758"/>
              <a:ext cx="160020" cy="157480"/>
            </a:xfrm>
            <a:custGeom>
              <a:avLst/>
              <a:gdLst/>
              <a:ahLst/>
              <a:cxnLst/>
              <a:rect l="l" t="t" r="r" b="b"/>
              <a:pathLst>
                <a:path w="160020" h="157479">
                  <a:moveTo>
                    <a:pt x="112763" y="77724"/>
                  </a:moveTo>
                  <a:lnTo>
                    <a:pt x="92951" y="105156"/>
                  </a:lnTo>
                  <a:lnTo>
                    <a:pt x="86855" y="108204"/>
                  </a:lnTo>
                  <a:lnTo>
                    <a:pt x="79235" y="108204"/>
                  </a:lnTo>
                  <a:lnTo>
                    <a:pt x="73139" y="106680"/>
                  </a:lnTo>
                  <a:lnTo>
                    <a:pt x="50279" y="80772"/>
                  </a:lnTo>
                  <a:lnTo>
                    <a:pt x="50279" y="74676"/>
                  </a:lnTo>
                  <a:lnTo>
                    <a:pt x="73139" y="48768"/>
                  </a:lnTo>
                  <a:lnTo>
                    <a:pt x="79235" y="47244"/>
                  </a:lnTo>
                  <a:lnTo>
                    <a:pt x="86855" y="47244"/>
                  </a:lnTo>
                  <a:lnTo>
                    <a:pt x="92951" y="48768"/>
                  </a:lnTo>
                  <a:lnTo>
                    <a:pt x="100571" y="53340"/>
                  </a:lnTo>
                  <a:lnTo>
                    <a:pt x="106667" y="57912"/>
                  </a:lnTo>
                  <a:lnTo>
                    <a:pt x="109715" y="64008"/>
                  </a:lnTo>
                  <a:lnTo>
                    <a:pt x="111239" y="70104"/>
                  </a:lnTo>
                  <a:lnTo>
                    <a:pt x="112763" y="77724"/>
                  </a:lnTo>
                </a:path>
                <a:path w="160020" h="157479">
                  <a:moveTo>
                    <a:pt x="160007" y="77724"/>
                  </a:moveTo>
                  <a:lnTo>
                    <a:pt x="144767" y="123444"/>
                  </a:lnTo>
                  <a:lnTo>
                    <a:pt x="108191" y="152387"/>
                  </a:lnTo>
                  <a:lnTo>
                    <a:pt x="85331" y="156959"/>
                  </a:lnTo>
                  <a:lnTo>
                    <a:pt x="73139" y="156959"/>
                  </a:lnTo>
                  <a:lnTo>
                    <a:pt x="30480" y="140195"/>
                  </a:lnTo>
                  <a:lnTo>
                    <a:pt x="3048" y="100584"/>
                  </a:lnTo>
                  <a:lnTo>
                    <a:pt x="0" y="89916"/>
                  </a:lnTo>
                  <a:lnTo>
                    <a:pt x="0" y="67056"/>
                  </a:lnTo>
                  <a:lnTo>
                    <a:pt x="21336" y="24384"/>
                  </a:lnTo>
                  <a:lnTo>
                    <a:pt x="62471" y="0"/>
                  </a:lnTo>
                  <a:lnTo>
                    <a:pt x="97523" y="0"/>
                  </a:lnTo>
                  <a:lnTo>
                    <a:pt x="108191" y="4572"/>
                  </a:lnTo>
                  <a:lnTo>
                    <a:pt x="120383" y="9144"/>
                  </a:lnTo>
                  <a:lnTo>
                    <a:pt x="150863" y="44196"/>
                  </a:lnTo>
                  <a:lnTo>
                    <a:pt x="158483" y="67056"/>
                  </a:lnTo>
                  <a:lnTo>
                    <a:pt x="160007" y="77724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2040978" y="7665072"/>
              <a:ext cx="1316990" cy="18415"/>
            </a:xfrm>
            <a:custGeom>
              <a:avLst/>
              <a:gdLst/>
              <a:ahLst/>
              <a:cxnLst/>
              <a:rect l="l" t="t" r="r" b="b"/>
              <a:pathLst>
                <a:path w="1316989" h="18415">
                  <a:moveTo>
                    <a:pt x="53340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3340" y="18288"/>
                  </a:lnTo>
                  <a:lnTo>
                    <a:pt x="53340" y="0"/>
                  </a:lnTo>
                  <a:close/>
                </a:path>
                <a:path w="1316989" h="18415">
                  <a:moveTo>
                    <a:pt x="124968" y="0"/>
                  </a:moveTo>
                  <a:lnTo>
                    <a:pt x="71628" y="0"/>
                  </a:lnTo>
                  <a:lnTo>
                    <a:pt x="71628" y="18288"/>
                  </a:lnTo>
                  <a:lnTo>
                    <a:pt x="124968" y="18288"/>
                  </a:lnTo>
                  <a:lnTo>
                    <a:pt x="124968" y="0"/>
                  </a:lnTo>
                  <a:close/>
                </a:path>
                <a:path w="1316989" h="18415">
                  <a:moveTo>
                    <a:pt x="195059" y="0"/>
                  </a:moveTo>
                  <a:lnTo>
                    <a:pt x="141719" y="0"/>
                  </a:lnTo>
                  <a:lnTo>
                    <a:pt x="141719" y="18288"/>
                  </a:lnTo>
                  <a:lnTo>
                    <a:pt x="195059" y="18288"/>
                  </a:lnTo>
                  <a:lnTo>
                    <a:pt x="195059" y="0"/>
                  </a:lnTo>
                  <a:close/>
                </a:path>
                <a:path w="1316989" h="18415">
                  <a:moveTo>
                    <a:pt x="266687" y="0"/>
                  </a:moveTo>
                  <a:lnTo>
                    <a:pt x="213347" y="0"/>
                  </a:lnTo>
                  <a:lnTo>
                    <a:pt x="213347" y="18288"/>
                  </a:lnTo>
                  <a:lnTo>
                    <a:pt x="266687" y="18288"/>
                  </a:lnTo>
                  <a:lnTo>
                    <a:pt x="266687" y="0"/>
                  </a:lnTo>
                  <a:close/>
                </a:path>
                <a:path w="1316989" h="18415">
                  <a:moveTo>
                    <a:pt x="338302" y="0"/>
                  </a:moveTo>
                  <a:lnTo>
                    <a:pt x="284962" y="0"/>
                  </a:lnTo>
                  <a:lnTo>
                    <a:pt x="284962" y="18288"/>
                  </a:lnTo>
                  <a:lnTo>
                    <a:pt x="338302" y="18288"/>
                  </a:lnTo>
                  <a:lnTo>
                    <a:pt x="338302" y="0"/>
                  </a:lnTo>
                  <a:close/>
                </a:path>
                <a:path w="1316989" h="18415">
                  <a:moveTo>
                    <a:pt x="408406" y="0"/>
                  </a:moveTo>
                  <a:lnTo>
                    <a:pt x="355066" y="0"/>
                  </a:lnTo>
                  <a:lnTo>
                    <a:pt x="355066" y="18288"/>
                  </a:lnTo>
                  <a:lnTo>
                    <a:pt x="408406" y="18288"/>
                  </a:lnTo>
                  <a:lnTo>
                    <a:pt x="408406" y="0"/>
                  </a:lnTo>
                  <a:close/>
                </a:path>
                <a:path w="1316989" h="18415">
                  <a:moveTo>
                    <a:pt x="480034" y="0"/>
                  </a:moveTo>
                  <a:lnTo>
                    <a:pt x="426694" y="0"/>
                  </a:lnTo>
                  <a:lnTo>
                    <a:pt x="426694" y="18288"/>
                  </a:lnTo>
                  <a:lnTo>
                    <a:pt x="480034" y="18288"/>
                  </a:lnTo>
                  <a:lnTo>
                    <a:pt x="480034" y="0"/>
                  </a:lnTo>
                  <a:close/>
                </a:path>
                <a:path w="1316989" h="18415">
                  <a:moveTo>
                    <a:pt x="550125" y="0"/>
                  </a:moveTo>
                  <a:lnTo>
                    <a:pt x="496785" y="0"/>
                  </a:lnTo>
                  <a:lnTo>
                    <a:pt x="496785" y="18288"/>
                  </a:lnTo>
                  <a:lnTo>
                    <a:pt x="550125" y="18288"/>
                  </a:lnTo>
                  <a:lnTo>
                    <a:pt x="550125" y="0"/>
                  </a:lnTo>
                  <a:close/>
                </a:path>
                <a:path w="1316989" h="18415">
                  <a:moveTo>
                    <a:pt x="621753" y="0"/>
                  </a:moveTo>
                  <a:lnTo>
                    <a:pt x="568413" y="0"/>
                  </a:lnTo>
                  <a:lnTo>
                    <a:pt x="568413" y="18288"/>
                  </a:lnTo>
                  <a:lnTo>
                    <a:pt x="621753" y="18288"/>
                  </a:lnTo>
                  <a:lnTo>
                    <a:pt x="621753" y="0"/>
                  </a:lnTo>
                  <a:close/>
                </a:path>
                <a:path w="1316989" h="18415">
                  <a:moveTo>
                    <a:pt x="691845" y="0"/>
                  </a:moveTo>
                  <a:lnTo>
                    <a:pt x="638505" y="0"/>
                  </a:lnTo>
                  <a:lnTo>
                    <a:pt x="638505" y="18288"/>
                  </a:lnTo>
                  <a:lnTo>
                    <a:pt x="691845" y="18288"/>
                  </a:lnTo>
                  <a:lnTo>
                    <a:pt x="691845" y="0"/>
                  </a:lnTo>
                  <a:close/>
                </a:path>
                <a:path w="1316989" h="18415">
                  <a:moveTo>
                    <a:pt x="763473" y="0"/>
                  </a:moveTo>
                  <a:lnTo>
                    <a:pt x="710133" y="0"/>
                  </a:lnTo>
                  <a:lnTo>
                    <a:pt x="710133" y="18288"/>
                  </a:lnTo>
                  <a:lnTo>
                    <a:pt x="763473" y="18288"/>
                  </a:lnTo>
                  <a:lnTo>
                    <a:pt x="763473" y="0"/>
                  </a:lnTo>
                  <a:close/>
                </a:path>
                <a:path w="1316989" h="18415">
                  <a:moveTo>
                    <a:pt x="835088" y="0"/>
                  </a:moveTo>
                  <a:lnTo>
                    <a:pt x="781748" y="0"/>
                  </a:lnTo>
                  <a:lnTo>
                    <a:pt x="781748" y="18288"/>
                  </a:lnTo>
                  <a:lnTo>
                    <a:pt x="835088" y="18288"/>
                  </a:lnTo>
                  <a:lnTo>
                    <a:pt x="835088" y="0"/>
                  </a:lnTo>
                  <a:close/>
                </a:path>
                <a:path w="1316989" h="18415">
                  <a:moveTo>
                    <a:pt x="905192" y="0"/>
                  </a:moveTo>
                  <a:lnTo>
                    <a:pt x="851852" y="0"/>
                  </a:lnTo>
                  <a:lnTo>
                    <a:pt x="851852" y="18288"/>
                  </a:lnTo>
                  <a:lnTo>
                    <a:pt x="905192" y="18288"/>
                  </a:lnTo>
                  <a:lnTo>
                    <a:pt x="905192" y="0"/>
                  </a:lnTo>
                  <a:close/>
                </a:path>
                <a:path w="1316989" h="18415">
                  <a:moveTo>
                    <a:pt x="976807" y="0"/>
                  </a:moveTo>
                  <a:lnTo>
                    <a:pt x="923467" y="0"/>
                  </a:lnTo>
                  <a:lnTo>
                    <a:pt x="923467" y="18288"/>
                  </a:lnTo>
                  <a:lnTo>
                    <a:pt x="976807" y="18288"/>
                  </a:lnTo>
                  <a:lnTo>
                    <a:pt x="976807" y="0"/>
                  </a:lnTo>
                  <a:close/>
                </a:path>
                <a:path w="1316989" h="18415">
                  <a:moveTo>
                    <a:pt x="1046911" y="0"/>
                  </a:moveTo>
                  <a:lnTo>
                    <a:pt x="993571" y="0"/>
                  </a:lnTo>
                  <a:lnTo>
                    <a:pt x="993571" y="18288"/>
                  </a:lnTo>
                  <a:lnTo>
                    <a:pt x="1046911" y="18288"/>
                  </a:lnTo>
                  <a:lnTo>
                    <a:pt x="1046911" y="0"/>
                  </a:lnTo>
                  <a:close/>
                </a:path>
                <a:path w="1316989" h="18415">
                  <a:moveTo>
                    <a:pt x="1118527" y="0"/>
                  </a:moveTo>
                  <a:lnTo>
                    <a:pt x="1065187" y="0"/>
                  </a:lnTo>
                  <a:lnTo>
                    <a:pt x="1065187" y="18288"/>
                  </a:lnTo>
                  <a:lnTo>
                    <a:pt x="1118527" y="18288"/>
                  </a:lnTo>
                  <a:lnTo>
                    <a:pt x="1118527" y="0"/>
                  </a:lnTo>
                  <a:close/>
                </a:path>
                <a:path w="1316989" h="18415">
                  <a:moveTo>
                    <a:pt x="1190155" y="0"/>
                  </a:moveTo>
                  <a:lnTo>
                    <a:pt x="1136815" y="0"/>
                  </a:lnTo>
                  <a:lnTo>
                    <a:pt x="1136815" y="18288"/>
                  </a:lnTo>
                  <a:lnTo>
                    <a:pt x="1190155" y="18288"/>
                  </a:lnTo>
                  <a:lnTo>
                    <a:pt x="1190155" y="0"/>
                  </a:lnTo>
                  <a:close/>
                </a:path>
                <a:path w="1316989" h="18415">
                  <a:moveTo>
                    <a:pt x="1260246" y="0"/>
                  </a:moveTo>
                  <a:lnTo>
                    <a:pt x="1206906" y="0"/>
                  </a:lnTo>
                  <a:lnTo>
                    <a:pt x="1206906" y="18288"/>
                  </a:lnTo>
                  <a:lnTo>
                    <a:pt x="1260246" y="18288"/>
                  </a:lnTo>
                  <a:lnTo>
                    <a:pt x="1260246" y="0"/>
                  </a:lnTo>
                  <a:close/>
                </a:path>
                <a:path w="1316989" h="18415">
                  <a:moveTo>
                    <a:pt x="1316634" y="0"/>
                  </a:moveTo>
                  <a:lnTo>
                    <a:pt x="1278534" y="0"/>
                  </a:lnTo>
                  <a:lnTo>
                    <a:pt x="1278534" y="18288"/>
                  </a:lnTo>
                  <a:lnTo>
                    <a:pt x="1316634" y="18288"/>
                  </a:lnTo>
                  <a:lnTo>
                    <a:pt x="131663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2040978" y="7665072"/>
              <a:ext cx="1316990" cy="18415"/>
            </a:xfrm>
            <a:custGeom>
              <a:avLst/>
              <a:gdLst/>
              <a:ahLst/>
              <a:cxnLst/>
              <a:rect l="l" t="t" r="r" b="b"/>
              <a:pathLst>
                <a:path w="1316989" h="18415">
                  <a:moveTo>
                    <a:pt x="0" y="0"/>
                  </a:moveTo>
                  <a:lnTo>
                    <a:pt x="53340" y="0"/>
                  </a:lnTo>
                  <a:lnTo>
                    <a:pt x="53340" y="18288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1316989" h="18415">
                  <a:moveTo>
                    <a:pt x="71628" y="0"/>
                  </a:moveTo>
                  <a:lnTo>
                    <a:pt x="124968" y="0"/>
                  </a:lnTo>
                  <a:lnTo>
                    <a:pt x="124968" y="18288"/>
                  </a:lnTo>
                  <a:lnTo>
                    <a:pt x="71628" y="18288"/>
                  </a:lnTo>
                  <a:lnTo>
                    <a:pt x="71628" y="0"/>
                  </a:lnTo>
                  <a:close/>
                </a:path>
                <a:path w="1316989" h="18415">
                  <a:moveTo>
                    <a:pt x="141719" y="0"/>
                  </a:moveTo>
                  <a:lnTo>
                    <a:pt x="195059" y="0"/>
                  </a:lnTo>
                  <a:lnTo>
                    <a:pt x="195059" y="18288"/>
                  </a:lnTo>
                  <a:lnTo>
                    <a:pt x="141719" y="18288"/>
                  </a:lnTo>
                  <a:lnTo>
                    <a:pt x="141719" y="0"/>
                  </a:lnTo>
                  <a:close/>
                </a:path>
                <a:path w="1316989" h="18415">
                  <a:moveTo>
                    <a:pt x="213347" y="0"/>
                  </a:moveTo>
                  <a:lnTo>
                    <a:pt x="266687" y="0"/>
                  </a:lnTo>
                  <a:lnTo>
                    <a:pt x="266687" y="18288"/>
                  </a:lnTo>
                  <a:lnTo>
                    <a:pt x="213347" y="18288"/>
                  </a:lnTo>
                  <a:lnTo>
                    <a:pt x="213347" y="0"/>
                  </a:lnTo>
                  <a:close/>
                </a:path>
                <a:path w="1316989" h="18415">
                  <a:moveTo>
                    <a:pt x="284962" y="0"/>
                  </a:moveTo>
                  <a:lnTo>
                    <a:pt x="338302" y="0"/>
                  </a:lnTo>
                  <a:lnTo>
                    <a:pt x="338302" y="18288"/>
                  </a:lnTo>
                  <a:lnTo>
                    <a:pt x="284962" y="18288"/>
                  </a:lnTo>
                  <a:lnTo>
                    <a:pt x="284962" y="0"/>
                  </a:lnTo>
                  <a:close/>
                </a:path>
                <a:path w="1316989" h="18415">
                  <a:moveTo>
                    <a:pt x="355066" y="0"/>
                  </a:moveTo>
                  <a:lnTo>
                    <a:pt x="408406" y="0"/>
                  </a:lnTo>
                  <a:lnTo>
                    <a:pt x="408406" y="18288"/>
                  </a:lnTo>
                  <a:lnTo>
                    <a:pt x="355066" y="18288"/>
                  </a:lnTo>
                  <a:lnTo>
                    <a:pt x="355066" y="0"/>
                  </a:lnTo>
                  <a:close/>
                </a:path>
                <a:path w="1316989" h="18415">
                  <a:moveTo>
                    <a:pt x="426694" y="0"/>
                  </a:moveTo>
                  <a:lnTo>
                    <a:pt x="480034" y="0"/>
                  </a:lnTo>
                  <a:lnTo>
                    <a:pt x="480034" y="18288"/>
                  </a:lnTo>
                  <a:lnTo>
                    <a:pt x="426694" y="18288"/>
                  </a:lnTo>
                  <a:lnTo>
                    <a:pt x="426694" y="0"/>
                  </a:lnTo>
                  <a:close/>
                </a:path>
                <a:path w="1316989" h="18415">
                  <a:moveTo>
                    <a:pt x="496785" y="0"/>
                  </a:moveTo>
                  <a:lnTo>
                    <a:pt x="550125" y="0"/>
                  </a:lnTo>
                  <a:lnTo>
                    <a:pt x="550125" y="18288"/>
                  </a:lnTo>
                  <a:lnTo>
                    <a:pt x="496785" y="18288"/>
                  </a:lnTo>
                  <a:lnTo>
                    <a:pt x="496785" y="0"/>
                  </a:lnTo>
                  <a:close/>
                </a:path>
                <a:path w="1316989" h="18415">
                  <a:moveTo>
                    <a:pt x="568413" y="0"/>
                  </a:moveTo>
                  <a:lnTo>
                    <a:pt x="621753" y="0"/>
                  </a:lnTo>
                  <a:lnTo>
                    <a:pt x="621753" y="18288"/>
                  </a:lnTo>
                  <a:lnTo>
                    <a:pt x="568413" y="18288"/>
                  </a:lnTo>
                  <a:lnTo>
                    <a:pt x="568413" y="0"/>
                  </a:lnTo>
                  <a:close/>
                </a:path>
                <a:path w="1316989" h="18415">
                  <a:moveTo>
                    <a:pt x="638505" y="0"/>
                  </a:moveTo>
                  <a:lnTo>
                    <a:pt x="691845" y="0"/>
                  </a:lnTo>
                  <a:lnTo>
                    <a:pt x="691845" y="18288"/>
                  </a:lnTo>
                  <a:lnTo>
                    <a:pt x="638505" y="18288"/>
                  </a:lnTo>
                  <a:lnTo>
                    <a:pt x="638505" y="0"/>
                  </a:lnTo>
                  <a:close/>
                </a:path>
                <a:path w="1316989" h="18415">
                  <a:moveTo>
                    <a:pt x="710133" y="0"/>
                  </a:moveTo>
                  <a:lnTo>
                    <a:pt x="763473" y="0"/>
                  </a:lnTo>
                  <a:lnTo>
                    <a:pt x="763473" y="18288"/>
                  </a:lnTo>
                  <a:lnTo>
                    <a:pt x="710133" y="18288"/>
                  </a:lnTo>
                  <a:lnTo>
                    <a:pt x="710133" y="0"/>
                  </a:lnTo>
                  <a:close/>
                </a:path>
                <a:path w="1316989" h="18415">
                  <a:moveTo>
                    <a:pt x="781748" y="0"/>
                  </a:moveTo>
                  <a:lnTo>
                    <a:pt x="835088" y="0"/>
                  </a:lnTo>
                  <a:lnTo>
                    <a:pt x="835088" y="18288"/>
                  </a:lnTo>
                  <a:lnTo>
                    <a:pt x="781748" y="18288"/>
                  </a:lnTo>
                  <a:lnTo>
                    <a:pt x="781748" y="0"/>
                  </a:lnTo>
                  <a:close/>
                </a:path>
                <a:path w="1316989" h="18415">
                  <a:moveTo>
                    <a:pt x="851852" y="0"/>
                  </a:moveTo>
                  <a:lnTo>
                    <a:pt x="905192" y="0"/>
                  </a:lnTo>
                  <a:lnTo>
                    <a:pt x="905192" y="18288"/>
                  </a:lnTo>
                  <a:lnTo>
                    <a:pt x="851852" y="18288"/>
                  </a:lnTo>
                  <a:lnTo>
                    <a:pt x="851852" y="0"/>
                  </a:lnTo>
                  <a:close/>
                </a:path>
                <a:path w="1316989" h="18415">
                  <a:moveTo>
                    <a:pt x="923467" y="0"/>
                  </a:moveTo>
                  <a:lnTo>
                    <a:pt x="976807" y="0"/>
                  </a:lnTo>
                  <a:lnTo>
                    <a:pt x="976807" y="18288"/>
                  </a:lnTo>
                  <a:lnTo>
                    <a:pt x="923467" y="18288"/>
                  </a:lnTo>
                  <a:lnTo>
                    <a:pt x="923467" y="0"/>
                  </a:lnTo>
                  <a:close/>
                </a:path>
                <a:path w="1316989" h="18415">
                  <a:moveTo>
                    <a:pt x="993571" y="0"/>
                  </a:moveTo>
                  <a:lnTo>
                    <a:pt x="1046911" y="0"/>
                  </a:lnTo>
                  <a:lnTo>
                    <a:pt x="1046911" y="18288"/>
                  </a:lnTo>
                  <a:lnTo>
                    <a:pt x="993571" y="18288"/>
                  </a:lnTo>
                  <a:lnTo>
                    <a:pt x="993571" y="0"/>
                  </a:lnTo>
                  <a:close/>
                </a:path>
                <a:path w="1316989" h="18415">
                  <a:moveTo>
                    <a:pt x="1065187" y="0"/>
                  </a:moveTo>
                  <a:lnTo>
                    <a:pt x="1118527" y="0"/>
                  </a:lnTo>
                  <a:lnTo>
                    <a:pt x="1118527" y="18288"/>
                  </a:lnTo>
                  <a:lnTo>
                    <a:pt x="1065187" y="18288"/>
                  </a:lnTo>
                  <a:lnTo>
                    <a:pt x="1065187" y="0"/>
                  </a:lnTo>
                  <a:close/>
                </a:path>
                <a:path w="1316989" h="18415">
                  <a:moveTo>
                    <a:pt x="1136815" y="0"/>
                  </a:moveTo>
                  <a:lnTo>
                    <a:pt x="1190155" y="0"/>
                  </a:lnTo>
                  <a:lnTo>
                    <a:pt x="1190155" y="18288"/>
                  </a:lnTo>
                  <a:lnTo>
                    <a:pt x="1136815" y="18288"/>
                  </a:lnTo>
                  <a:lnTo>
                    <a:pt x="1136815" y="0"/>
                  </a:lnTo>
                  <a:close/>
                </a:path>
                <a:path w="1316989" h="18415">
                  <a:moveTo>
                    <a:pt x="1206906" y="0"/>
                  </a:moveTo>
                  <a:lnTo>
                    <a:pt x="1260246" y="0"/>
                  </a:lnTo>
                  <a:lnTo>
                    <a:pt x="1260246" y="18288"/>
                  </a:lnTo>
                  <a:lnTo>
                    <a:pt x="1206906" y="18288"/>
                  </a:lnTo>
                  <a:lnTo>
                    <a:pt x="1206906" y="0"/>
                  </a:lnTo>
                  <a:close/>
                </a:path>
                <a:path w="1316989" h="18415">
                  <a:moveTo>
                    <a:pt x="1278534" y="0"/>
                  </a:moveTo>
                  <a:lnTo>
                    <a:pt x="1316634" y="0"/>
                  </a:lnTo>
                  <a:lnTo>
                    <a:pt x="1316634" y="18288"/>
                  </a:lnTo>
                  <a:lnTo>
                    <a:pt x="1278534" y="18288"/>
                  </a:lnTo>
                  <a:lnTo>
                    <a:pt x="1278534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027300" y="5208625"/>
              <a:ext cx="164503" cy="164503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943789" y="5310695"/>
              <a:ext cx="786765" cy="1397635"/>
            </a:xfrm>
            <a:custGeom>
              <a:avLst/>
              <a:gdLst/>
              <a:ahLst/>
              <a:cxnLst/>
              <a:rect l="l" t="t" r="r" b="b"/>
              <a:pathLst>
                <a:path w="786764" h="1397634">
                  <a:moveTo>
                    <a:pt x="0" y="76187"/>
                  </a:moveTo>
                  <a:lnTo>
                    <a:pt x="1522" y="1397393"/>
                  </a:lnTo>
                </a:path>
                <a:path w="786764" h="1397634">
                  <a:moveTo>
                    <a:pt x="307821" y="76187"/>
                  </a:moveTo>
                  <a:lnTo>
                    <a:pt x="309344" y="1397393"/>
                  </a:lnTo>
                </a:path>
                <a:path w="786764" h="1397634">
                  <a:moveTo>
                    <a:pt x="574508" y="0"/>
                  </a:moveTo>
                  <a:lnTo>
                    <a:pt x="576032" y="652221"/>
                  </a:lnTo>
                </a:path>
                <a:path w="786764" h="1397634">
                  <a:moveTo>
                    <a:pt x="786319" y="0"/>
                  </a:moveTo>
                  <a:lnTo>
                    <a:pt x="786319" y="569925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3798011" y="5368594"/>
              <a:ext cx="1905" cy="848994"/>
            </a:xfrm>
            <a:custGeom>
              <a:avLst/>
              <a:gdLst/>
              <a:ahLst/>
              <a:cxnLst/>
              <a:rect l="l" t="t" r="r" b="b"/>
              <a:pathLst>
                <a:path w="1904" h="848995">
                  <a:moveTo>
                    <a:pt x="0" y="0"/>
                  </a:moveTo>
                  <a:lnTo>
                    <a:pt x="1524" y="848804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3398748" y="5866904"/>
              <a:ext cx="219710" cy="413384"/>
            </a:xfrm>
            <a:custGeom>
              <a:avLst/>
              <a:gdLst/>
              <a:ahLst/>
              <a:cxnLst/>
              <a:rect l="l" t="t" r="r" b="b"/>
              <a:pathLst>
                <a:path w="219710" h="413385">
                  <a:moveTo>
                    <a:pt x="217919" y="412965"/>
                  </a:moveTo>
                  <a:lnTo>
                    <a:pt x="219443" y="0"/>
                  </a:lnTo>
                </a:path>
                <a:path w="219710" h="413385">
                  <a:moveTo>
                    <a:pt x="0" y="412965"/>
                  </a:moveTo>
                  <a:lnTo>
                    <a:pt x="0" y="96012"/>
                  </a:lnTo>
                </a:path>
              </a:pathLst>
            </a:custGeom>
            <a:ln w="16814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363364" y="5360974"/>
              <a:ext cx="1905" cy="850900"/>
            </a:xfrm>
            <a:custGeom>
              <a:avLst/>
              <a:gdLst/>
              <a:ahLst/>
              <a:cxnLst/>
              <a:rect l="l" t="t" r="r" b="b"/>
              <a:pathLst>
                <a:path w="1904" h="850900">
                  <a:moveTo>
                    <a:pt x="0" y="850328"/>
                  </a:moveTo>
                  <a:lnTo>
                    <a:pt x="1524" y="0"/>
                  </a:lnTo>
                </a:path>
              </a:pathLst>
            </a:custGeom>
            <a:ln w="1714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05414" y="7648269"/>
              <a:ext cx="70180" cy="307911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7300" y="6752310"/>
              <a:ext cx="164503" cy="164503"/>
            </a:xfrm>
            <a:prstGeom prst="rect">
              <a:avLst/>
            </a:prstGeom>
          </p:spPr>
        </p:pic>
      </p:grpSp>
      <p:sp>
        <p:nvSpPr>
          <p:cNvPr id="114" name="object 114" descr=""/>
          <p:cNvSpPr txBox="1"/>
          <p:nvPr/>
        </p:nvSpPr>
        <p:spPr>
          <a:xfrm>
            <a:off x="2023706" y="6919827"/>
            <a:ext cx="162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15" name="object 115" descr=""/>
          <p:cNvSpPr/>
          <p:nvPr/>
        </p:nvSpPr>
        <p:spPr>
          <a:xfrm>
            <a:off x="2109559" y="5368594"/>
            <a:ext cx="0" cy="1391920"/>
          </a:xfrm>
          <a:custGeom>
            <a:avLst/>
            <a:gdLst/>
            <a:ahLst/>
            <a:cxnLst/>
            <a:rect l="l" t="t" r="r" b="b"/>
            <a:pathLst>
              <a:path w="0" h="1391920">
                <a:moveTo>
                  <a:pt x="0" y="0"/>
                </a:moveTo>
                <a:lnTo>
                  <a:pt x="0" y="1391297"/>
                </a:lnTo>
              </a:path>
            </a:pathLst>
          </a:custGeom>
          <a:ln w="1681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2" y="1202732"/>
            <a:ext cx="6136640" cy="227012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495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marL="466725" marR="8382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466725" marR="3429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marL="466725" marR="1079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marL="466725" marR="508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remodele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7.4.2.2.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1" y="7759049"/>
            <a:ext cx="6088380" cy="150622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263525" marR="713105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7.4.2.2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funcionamiento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permanente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condensa-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arranque</a:t>
            </a:r>
            <a:endParaRPr sz="900">
              <a:latin typeface="Arial"/>
              <a:cs typeface="Arial"/>
            </a:endParaRPr>
          </a:p>
          <a:p>
            <a:pPr marL="239395" marR="53975" indent="-227329">
              <a:lnSpc>
                <a:spcPct val="108000"/>
              </a:lnSpc>
              <a:spcBef>
                <a:spcPts val="77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7.4.2.2.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7.4.2.3).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54786" y="3584841"/>
            <a:ext cx="5193665" cy="1144905"/>
            <a:chOff x="1154786" y="3584841"/>
            <a:chExt cx="5193665" cy="1144905"/>
          </a:xfrm>
        </p:grpSpPr>
        <p:sp>
          <p:nvSpPr>
            <p:cNvPr id="10" name="object 10" descr=""/>
            <p:cNvSpPr/>
            <p:nvPr/>
          </p:nvSpPr>
          <p:spPr>
            <a:xfrm>
              <a:off x="3604475" y="3590239"/>
              <a:ext cx="2738755" cy="1134110"/>
            </a:xfrm>
            <a:custGeom>
              <a:avLst/>
              <a:gdLst/>
              <a:ahLst/>
              <a:cxnLst/>
              <a:rect l="l" t="t" r="r" b="b"/>
              <a:pathLst>
                <a:path w="2738754" h="1134110">
                  <a:moveTo>
                    <a:pt x="0" y="1133767"/>
                  </a:moveTo>
                  <a:lnTo>
                    <a:pt x="2738399" y="1133767"/>
                  </a:lnTo>
                  <a:lnTo>
                    <a:pt x="2738399" y="0"/>
                  </a:lnTo>
                  <a:lnTo>
                    <a:pt x="0" y="0"/>
                  </a:lnTo>
                  <a:lnTo>
                    <a:pt x="0" y="1133767"/>
                  </a:lnTo>
                  <a:close/>
                </a:path>
              </a:pathLst>
            </a:custGeom>
            <a:ln w="10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60184" y="3590241"/>
              <a:ext cx="1746885" cy="1130935"/>
            </a:xfrm>
            <a:custGeom>
              <a:avLst/>
              <a:gdLst/>
              <a:ahLst/>
              <a:cxnLst/>
              <a:rect l="l" t="t" r="r" b="b"/>
              <a:pathLst>
                <a:path w="1746885" h="1130935">
                  <a:moveTo>
                    <a:pt x="0" y="1130716"/>
                  </a:moveTo>
                  <a:lnTo>
                    <a:pt x="1746364" y="1130716"/>
                  </a:lnTo>
                  <a:lnTo>
                    <a:pt x="1746364" y="0"/>
                  </a:lnTo>
                  <a:lnTo>
                    <a:pt x="0" y="0"/>
                  </a:lnTo>
                  <a:lnTo>
                    <a:pt x="0" y="1130716"/>
                  </a:lnTo>
                  <a:close/>
                </a:path>
              </a:pathLst>
            </a:custGeom>
            <a:ln w="10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930755" y="4365951"/>
            <a:ext cx="1562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81505" y="4993747"/>
            <a:ext cx="161493" cy="143205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339494" y="3712491"/>
            <a:ext cx="1470660" cy="3810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42570" marR="5080" indent="-230504">
              <a:lnSpc>
                <a:spcPts val="1370"/>
              </a:lnSpc>
              <a:spcBef>
                <a:spcPts val="195"/>
              </a:spcBef>
            </a:pPr>
            <a:r>
              <a:rPr dirty="0" sz="1200">
                <a:latin typeface="Arial"/>
                <a:cs typeface="Arial"/>
              </a:rPr>
              <a:t>Dispositivo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control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2730)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3669" y="4533538"/>
            <a:ext cx="63969" cy="63969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3797503" y="3707918"/>
            <a:ext cx="2258695" cy="3810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70"/>
              </a:lnSpc>
              <a:spcBef>
                <a:spcPts val="195"/>
              </a:spcBef>
            </a:pPr>
            <a:r>
              <a:rPr dirty="0" sz="1200">
                <a:latin typeface="Arial"/>
                <a:cs typeface="Arial"/>
              </a:rPr>
              <a:t>Fuente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alimentación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universal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2740.1)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685922" y="4359856"/>
            <a:ext cx="1384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4894" y="4533538"/>
            <a:ext cx="63969" cy="63969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1461401" y="7206730"/>
            <a:ext cx="1276985" cy="3829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47955" marR="5080" indent="-135890">
              <a:lnSpc>
                <a:spcPts val="1380"/>
              </a:lnSpc>
              <a:spcBef>
                <a:spcPts val="190"/>
              </a:spcBef>
            </a:pPr>
            <a:r>
              <a:rPr dirty="0" sz="1200">
                <a:latin typeface="Arial"/>
                <a:cs typeface="Arial"/>
              </a:rPr>
              <a:t>Unidad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frenado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2719)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333842" y="6740017"/>
            <a:ext cx="833119" cy="417830"/>
            <a:chOff x="1333842" y="6740017"/>
            <a:chExt cx="833119" cy="417830"/>
          </a:xfrm>
        </p:grpSpPr>
        <p:sp>
          <p:nvSpPr>
            <p:cNvPr id="21" name="object 21" descr=""/>
            <p:cNvSpPr/>
            <p:nvPr/>
          </p:nvSpPr>
          <p:spPr>
            <a:xfrm>
              <a:off x="1335430" y="6741604"/>
              <a:ext cx="414655" cy="414655"/>
            </a:xfrm>
            <a:custGeom>
              <a:avLst/>
              <a:gdLst/>
              <a:ahLst/>
              <a:cxnLst/>
              <a:rect l="l" t="t" r="r" b="b"/>
              <a:pathLst>
                <a:path w="414655" h="414654">
                  <a:moveTo>
                    <a:pt x="205727" y="0"/>
                  </a:moveTo>
                  <a:lnTo>
                    <a:pt x="167627" y="4572"/>
                  </a:lnTo>
                  <a:lnTo>
                    <a:pt x="97523" y="32004"/>
                  </a:lnTo>
                  <a:lnTo>
                    <a:pt x="67043" y="54864"/>
                  </a:lnTo>
                  <a:lnTo>
                    <a:pt x="30480" y="99060"/>
                  </a:lnTo>
                  <a:lnTo>
                    <a:pt x="7620" y="150863"/>
                  </a:lnTo>
                  <a:lnTo>
                    <a:pt x="0" y="188963"/>
                  </a:lnTo>
                  <a:lnTo>
                    <a:pt x="0" y="227063"/>
                  </a:lnTo>
                  <a:lnTo>
                    <a:pt x="7620" y="265163"/>
                  </a:lnTo>
                  <a:lnTo>
                    <a:pt x="30480" y="316966"/>
                  </a:lnTo>
                  <a:lnTo>
                    <a:pt x="42672" y="332206"/>
                  </a:lnTo>
                  <a:lnTo>
                    <a:pt x="53340" y="345922"/>
                  </a:lnTo>
                  <a:lnTo>
                    <a:pt x="82283" y="371830"/>
                  </a:lnTo>
                  <a:lnTo>
                    <a:pt x="115811" y="393166"/>
                  </a:lnTo>
                  <a:lnTo>
                    <a:pt x="167627" y="411454"/>
                  </a:lnTo>
                  <a:lnTo>
                    <a:pt x="205727" y="414502"/>
                  </a:lnTo>
                  <a:lnTo>
                    <a:pt x="225526" y="412978"/>
                  </a:lnTo>
                  <a:lnTo>
                    <a:pt x="298678" y="393166"/>
                  </a:lnTo>
                  <a:lnTo>
                    <a:pt x="332206" y="371830"/>
                  </a:lnTo>
                  <a:lnTo>
                    <a:pt x="371817" y="330682"/>
                  </a:lnTo>
                  <a:lnTo>
                    <a:pt x="406869" y="265163"/>
                  </a:lnTo>
                  <a:lnTo>
                    <a:pt x="409917" y="245351"/>
                  </a:lnTo>
                  <a:lnTo>
                    <a:pt x="412965" y="227063"/>
                  </a:lnTo>
                  <a:lnTo>
                    <a:pt x="414489" y="207251"/>
                  </a:lnTo>
                  <a:lnTo>
                    <a:pt x="412965" y="188963"/>
                  </a:lnTo>
                  <a:lnTo>
                    <a:pt x="409917" y="169151"/>
                  </a:lnTo>
                  <a:lnTo>
                    <a:pt x="391629" y="115824"/>
                  </a:lnTo>
                  <a:lnTo>
                    <a:pt x="371817" y="82296"/>
                  </a:lnTo>
                  <a:lnTo>
                    <a:pt x="345922" y="53340"/>
                  </a:lnTo>
                  <a:lnTo>
                    <a:pt x="315442" y="32004"/>
                  </a:lnTo>
                  <a:lnTo>
                    <a:pt x="298678" y="21336"/>
                  </a:lnTo>
                  <a:lnTo>
                    <a:pt x="280390" y="13716"/>
                  </a:lnTo>
                  <a:lnTo>
                    <a:pt x="262102" y="9144"/>
                  </a:lnTo>
                  <a:lnTo>
                    <a:pt x="243814" y="4572"/>
                  </a:lnTo>
                  <a:lnTo>
                    <a:pt x="225526" y="1524"/>
                  </a:lnTo>
                  <a:lnTo>
                    <a:pt x="2057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57540" y="6953428"/>
              <a:ext cx="408940" cy="9525"/>
            </a:xfrm>
            <a:custGeom>
              <a:avLst/>
              <a:gdLst/>
              <a:ahLst/>
              <a:cxnLst/>
              <a:rect l="l" t="t" r="r" b="b"/>
              <a:pathLst>
                <a:path w="408939" h="9525">
                  <a:moveTo>
                    <a:pt x="25908" y="0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3048" y="9144"/>
                  </a:lnTo>
                  <a:lnTo>
                    <a:pt x="25908" y="9144"/>
                  </a:lnTo>
                  <a:lnTo>
                    <a:pt x="28956" y="6096"/>
                  </a:lnTo>
                  <a:lnTo>
                    <a:pt x="28956" y="3048"/>
                  </a:lnTo>
                  <a:lnTo>
                    <a:pt x="25908" y="0"/>
                  </a:lnTo>
                  <a:close/>
                </a:path>
                <a:path w="408939" h="9525">
                  <a:moveTo>
                    <a:pt x="64008" y="0"/>
                  </a:moveTo>
                  <a:lnTo>
                    <a:pt x="41148" y="0"/>
                  </a:lnTo>
                  <a:lnTo>
                    <a:pt x="38100" y="3048"/>
                  </a:lnTo>
                  <a:lnTo>
                    <a:pt x="38100" y="6096"/>
                  </a:lnTo>
                  <a:lnTo>
                    <a:pt x="41148" y="9144"/>
                  </a:lnTo>
                  <a:lnTo>
                    <a:pt x="64008" y="9144"/>
                  </a:lnTo>
                  <a:lnTo>
                    <a:pt x="67056" y="6096"/>
                  </a:lnTo>
                  <a:lnTo>
                    <a:pt x="67056" y="3048"/>
                  </a:lnTo>
                  <a:lnTo>
                    <a:pt x="64008" y="0"/>
                  </a:lnTo>
                  <a:close/>
                </a:path>
                <a:path w="408939" h="9525">
                  <a:moveTo>
                    <a:pt x="102095" y="0"/>
                  </a:moveTo>
                  <a:lnTo>
                    <a:pt x="79248" y="0"/>
                  </a:lnTo>
                  <a:lnTo>
                    <a:pt x="76200" y="3048"/>
                  </a:lnTo>
                  <a:lnTo>
                    <a:pt x="76200" y="6096"/>
                  </a:lnTo>
                  <a:lnTo>
                    <a:pt x="79248" y="9144"/>
                  </a:lnTo>
                  <a:lnTo>
                    <a:pt x="102095" y="9144"/>
                  </a:lnTo>
                  <a:lnTo>
                    <a:pt x="105143" y="6096"/>
                  </a:lnTo>
                  <a:lnTo>
                    <a:pt x="105143" y="3048"/>
                  </a:lnTo>
                  <a:lnTo>
                    <a:pt x="102095" y="0"/>
                  </a:lnTo>
                  <a:close/>
                </a:path>
                <a:path w="408939" h="9525">
                  <a:moveTo>
                    <a:pt x="140195" y="0"/>
                  </a:moveTo>
                  <a:lnTo>
                    <a:pt x="117335" y="0"/>
                  </a:lnTo>
                  <a:lnTo>
                    <a:pt x="114287" y="3048"/>
                  </a:lnTo>
                  <a:lnTo>
                    <a:pt x="114287" y="6096"/>
                  </a:lnTo>
                  <a:lnTo>
                    <a:pt x="117335" y="9144"/>
                  </a:lnTo>
                  <a:lnTo>
                    <a:pt x="140195" y="9144"/>
                  </a:lnTo>
                  <a:lnTo>
                    <a:pt x="143243" y="6096"/>
                  </a:lnTo>
                  <a:lnTo>
                    <a:pt x="143243" y="3048"/>
                  </a:lnTo>
                  <a:lnTo>
                    <a:pt x="140195" y="0"/>
                  </a:lnTo>
                  <a:close/>
                </a:path>
                <a:path w="408939" h="9525">
                  <a:moveTo>
                    <a:pt x="178295" y="0"/>
                  </a:moveTo>
                  <a:lnTo>
                    <a:pt x="155435" y="0"/>
                  </a:lnTo>
                  <a:lnTo>
                    <a:pt x="152387" y="3048"/>
                  </a:lnTo>
                  <a:lnTo>
                    <a:pt x="152387" y="6096"/>
                  </a:lnTo>
                  <a:lnTo>
                    <a:pt x="155435" y="9144"/>
                  </a:lnTo>
                  <a:lnTo>
                    <a:pt x="178295" y="9144"/>
                  </a:lnTo>
                  <a:lnTo>
                    <a:pt x="181343" y="6096"/>
                  </a:lnTo>
                  <a:lnTo>
                    <a:pt x="181343" y="3048"/>
                  </a:lnTo>
                  <a:lnTo>
                    <a:pt x="178295" y="0"/>
                  </a:lnTo>
                  <a:close/>
                </a:path>
                <a:path w="408939" h="9525">
                  <a:moveTo>
                    <a:pt x="216395" y="0"/>
                  </a:moveTo>
                  <a:lnTo>
                    <a:pt x="193535" y="0"/>
                  </a:lnTo>
                  <a:lnTo>
                    <a:pt x="190487" y="3048"/>
                  </a:lnTo>
                  <a:lnTo>
                    <a:pt x="190487" y="6096"/>
                  </a:lnTo>
                  <a:lnTo>
                    <a:pt x="193535" y="9144"/>
                  </a:lnTo>
                  <a:lnTo>
                    <a:pt x="216395" y="9144"/>
                  </a:lnTo>
                  <a:lnTo>
                    <a:pt x="219443" y="6096"/>
                  </a:lnTo>
                  <a:lnTo>
                    <a:pt x="219443" y="3048"/>
                  </a:lnTo>
                  <a:lnTo>
                    <a:pt x="216395" y="0"/>
                  </a:lnTo>
                  <a:close/>
                </a:path>
                <a:path w="408939" h="9525">
                  <a:moveTo>
                    <a:pt x="254482" y="0"/>
                  </a:moveTo>
                  <a:lnTo>
                    <a:pt x="231635" y="0"/>
                  </a:lnTo>
                  <a:lnTo>
                    <a:pt x="228587" y="3048"/>
                  </a:lnTo>
                  <a:lnTo>
                    <a:pt x="228587" y="6096"/>
                  </a:lnTo>
                  <a:lnTo>
                    <a:pt x="231635" y="9144"/>
                  </a:lnTo>
                  <a:lnTo>
                    <a:pt x="254482" y="9144"/>
                  </a:lnTo>
                  <a:lnTo>
                    <a:pt x="257530" y="6096"/>
                  </a:lnTo>
                  <a:lnTo>
                    <a:pt x="257530" y="3048"/>
                  </a:lnTo>
                  <a:lnTo>
                    <a:pt x="254482" y="0"/>
                  </a:lnTo>
                  <a:close/>
                </a:path>
                <a:path w="408939" h="9525">
                  <a:moveTo>
                    <a:pt x="291058" y="0"/>
                  </a:moveTo>
                  <a:lnTo>
                    <a:pt x="269722" y="0"/>
                  </a:lnTo>
                  <a:lnTo>
                    <a:pt x="266674" y="3048"/>
                  </a:lnTo>
                  <a:lnTo>
                    <a:pt x="266674" y="6096"/>
                  </a:lnTo>
                  <a:lnTo>
                    <a:pt x="269722" y="9144"/>
                  </a:lnTo>
                  <a:lnTo>
                    <a:pt x="291058" y="9144"/>
                  </a:lnTo>
                  <a:lnTo>
                    <a:pt x="294106" y="6096"/>
                  </a:lnTo>
                  <a:lnTo>
                    <a:pt x="294106" y="3048"/>
                  </a:lnTo>
                  <a:lnTo>
                    <a:pt x="291058" y="0"/>
                  </a:lnTo>
                  <a:close/>
                </a:path>
                <a:path w="408939" h="9525">
                  <a:moveTo>
                    <a:pt x="329158" y="0"/>
                  </a:moveTo>
                  <a:lnTo>
                    <a:pt x="306298" y="0"/>
                  </a:lnTo>
                  <a:lnTo>
                    <a:pt x="303250" y="3048"/>
                  </a:lnTo>
                  <a:lnTo>
                    <a:pt x="303250" y="6096"/>
                  </a:lnTo>
                  <a:lnTo>
                    <a:pt x="306298" y="9144"/>
                  </a:lnTo>
                  <a:lnTo>
                    <a:pt x="329158" y="9144"/>
                  </a:lnTo>
                  <a:lnTo>
                    <a:pt x="332206" y="6096"/>
                  </a:lnTo>
                  <a:lnTo>
                    <a:pt x="332206" y="3048"/>
                  </a:lnTo>
                  <a:lnTo>
                    <a:pt x="329158" y="0"/>
                  </a:lnTo>
                  <a:close/>
                </a:path>
                <a:path w="408939" h="9525">
                  <a:moveTo>
                    <a:pt x="367258" y="0"/>
                  </a:moveTo>
                  <a:lnTo>
                    <a:pt x="344398" y="0"/>
                  </a:lnTo>
                  <a:lnTo>
                    <a:pt x="341350" y="3048"/>
                  </a:lnTo>
                  <a:lnTo>
                    <a:pt x="341350" y="6096"/>
                  </a:lnTo>
                  <a:lnTo>
                    <a:pt x="344398" y="9144"/>
                  </a:lnTo>
                  <a:lnTo>
                    <a:pt x="367258" y="9144"/>
                  </a:lnTo>
                  <a:lnTo>
                    <a:pt x="370306" y="6096"/>
                  </a:lnTo>
                  <a:lnTo>
                    <a:pt x="370306" y="3048"/>
                  </a:lnTo>
                  <a:lnTo>
                    <a:pt x="367258" y="0"/>
                  </a:lnTo>
                  <a:close/>
                </a:path>
                <a:path w="408939" h="9525">
                  <a:moveTo>
                    <a:pt x="405345" y="0"/>
                  </a:moveTo>
                  <a:lnTo>
                    <a:pt x="382498" y="0"/>
                  </a:lnTo>
                  <a:lnTo>
                    <a:pt x="379450" y="3048"/>
                  </a:lnTo>
                  <a:lnTo>
                    <a:pt x="379450" y="6096"/>
                  </a:lnTo>
                  <a:lnTo>
                    <a:pt x="382498" y="9144"/>
                  </a:lnTo>
                  <a:lnTo>
                    <a:pt x="405345" y="9144"/>
                  </a:lnTo>
                  <a:lnTo>
                    <a:pt x="408393" y="6096"/>
                  </a:lnTo>
                  <a:lnTo>
                    <a:pt x="408393" y="3048"/>
                  </a:lnTo>
                  <a:lnTo>
                    <a:pt x="4053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757540" y="6953428"/>
              <a:ext cx="408940" cy="9525"/>
            </a:xfrm>
            <a:custGeom>
              <a:avLst/>
              <a:gdLst/>
              <a:ahLst/>
              <a:cxnLst/>
              <a:rect l="l" t="t" r="r" b="b"/>
              <a:pathLst>
                <a:path w="408939" h="9525">
                  <a:moveTo>
                    <a:pt x="4572" y="0"/>
                  </a:moveTo>
                  <a:lnTo>
                    <a:pt x="25908" y="0"/>
                  </a:lnTo>
                  <a:lnTo>
                    <a:pt x="28956" y="3048"/>
                  </a:lnTo>
                  <a:lnTo>
                    <a:pt x="28956" y="6096"/>
                  </a:lnTo>
                  <a:lnTo>
                    <a:pt x="25908" y="9144"/>
                  </a:lnTo>
                  <a:lnTo>
                    <a:pt x="3048" y="9144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4572" y="0"/>
                  </a:lnTo>
                  <a:close/>
                </a:path>
                <a:path w="408939" h="9525">
                  <a:moveTo>
                    <a:pt x="42672" y="0"/>
                  </a:moveTo>
                  <a:lnTo>
                    <a:pt x="64008" y="0"/>
                  </a:lnTo>
                  <a:lnTo>
                    <a:pt x="67056" y="3048"/>
                  </a:lnTo>
                  <a:lnTo>
                    <a:pt x="67056" y="6096"/>
                  </a:lnTo>
                  <a:lnTo>
                    <a:pt x="64008" y="9144"/>
                  </a:lnTo>
                  <a:lnTo>
                    <a:pt x="41148" y="9144"/>
                  </a:lnTo>
                  <a:lnTo>
                    <a:pt x="38100" y="6096"/>
                  </a:lnTo>
                  <a:lnTo>
                    <a:pt x="38100" y="3048"/>
                  </a:lnTo>
                  <a:lnTo>
                    <a:pt x="41148" y="0"/>
                  </a:lnTo>
                  <a:lnTo>
                    <a:pt x="42672" y="0"/>
                  </a:lnTo>
                  <a:close/>
                </a:path>
                <a:path w="408939" h="9525">
                  <a:moveTo>
                    <a:pt x="80772" y="0"/>
                  </a:moveTo>
                  <a:lnTo>
                    <a:pt x="102095" y="0"/>
                  </a:lnTo>
                  <a:lnTo>
                    <a:pt x="103619" y="1524"/>
                  </a:lnTo>
                  <a:lnTo>
                    <a:pt x="105143" y="3048"/>
                  </a:lnTo>
                  <a:lnTo>
                    <a:pt x="105143" y="6096"/>
                  </a:lnTo>
                  <a:lnTo>
                    <a:pt x="102095" y="9144"/>
                  </a:lnTo>
                  <a:lnTo>
                    <a:pt x="79248" y="9144"/>
                  </a:lnTo>
                  <a:lnTo>
                    <a:pt x="76200" y="6096"/>
                  </a:lnTo>
                  <a:lnTo>
                    <a:pt x="76200" y="3048"/>
                  </a:lnTo>
                  <a:lnTo>
                    <a:pt x="79248" y="0"/>
                  </a:lnTo>
                  <a:lnTo>
                    <a:pt x="80772" y="0"/>
                  </a:lnTo>
                  <a:close/>
                </a:path>
                <a:path w="408939" h="9525">
                  <a:moveTo>
                    <a:pt x="118859" y="0"/>
                  </a:moveTo>
                  <a:lnTo>
                    <a:pt x="140195" y="0"/>
                  </a:lnTo>
                  <a:lnTo>
                    <a:pt x="143243" y="3048"/>
                  </a:lnTo>
                  <a:lnTo>
                    <a:pt x="143243" y="6096"/>
                  </a:lnTo>
                  <a:lnTo>
                    <a:pt x="140195" y="9144"/>
                  </a:lnTo>
                  <a:lnTo>
                    <a:pt x="117335" y="9144"/>
                  </a:lnTo>
                  <a:lnTo>
                    <a:pt x="114287" y="6096"/>
                  </a:lnTo>
                  <a:lnTo>
                    <a:pt x="114287" y="3048"/>
                  </a:lnTo>
                  <a:lnTo>
                    <a:pt x="117335" y="0"/>
                  </a:lnTo>
                  <a:lnTo>
                    <a:pt x="118859" y="0"/>
                  </a:lnTo>
                  <a:close/>
                </a:path>
                <a:path w="408939" h="9525">
                  <a:moveTo>
                    <a:pt x="156959" y="0"/>
                  </a:moveTo>
                  <a:lnTo>
                    <a:pt x="178295" y="0"/>
                  </a:lnTo>
                  <a:lnTo>
                    <a:pt x="181343" y="3048"/>
                  </a:lnTo>
                  <a:lnTo>
                    <a:pt x="181343" y="6096"/>
                  </a:lnTo>
                  <a:lnTo>
                    <a:pt x="178295" y="9144"/>
                  </a:lnTo>
                  <a:lnTo>
                    <a:pt x="155435" y="9144"/>
                  </a:lnTo>
                  <a:lnTo>
                    <a:pt x="152387" y="6096"/>
                  </a:lnTo>
                  <a:lnTo>
                    <a:pt x="152387" y="3048"/>
                  </a:lnTo>
                  <a:lnTo>
                    <a:pt x="155435" y="0"/>
                  </a:lnTo>
                  <a:lnTo>
                    <a:pt x="156959" y="0"/>
                  </a:lnTo>
                  <a:close/>
                </a:path>
                <a:path w="408939" h="9525">
                  <a:moveTo>
                    <a:pt x="195059" y="0"/>
                  </a:moveTo>
                  <a:lnTo>
                    <a:pt x="216395" y="0"/>
                  </a:lnTo>
                  <a:lnTo>
                    <a:pt x="219443" y="3048"/>
                  </a:lnTo>
                  <a:lnTo>
                    <a:pt x="219443" y="6096"/>
                  </a:lnTo>
                  <a:lnTo>
                    <a:pt x="216395" y="9144"/>
                  </a:lnTo>
                  <a:lnTo>
                    <a:pt x="193535" y="9144"/>
                  </a:lnTo>
                  <a:lnTo>
                    <a:pt x="190487" y="6096"/>
                  </a:lnTo>
                  <a:lnTo>
                    <a:pt x="190487" y="3048"/>
                  </a:lnTo>
                  <a:lnTo>
                    <a:pt x="193535" y="0"/>
                  </a:lnTo>
                  <a:lnTo>
                    <a:pt x="195059" y="0"/>
                  </a:lnTo>
                  <a:close/>
                </a:path>
                <a:path w="408939" h="9525">
                  <a:moveTo>
                    <a:pt x="233159" y="0"/>
                  </a:moveTo>
                  <a:lnTo>
                    <a:pt x="254482" y="0"/>
                  </a:lnTo>
                  <a:lnTo>
                    <a:pt x="257530" y="3048"/>
                  </a:lnTo>
                  <a:lnTo>
                    <a:pt x="257530" y="6096"/>
                  </a:lnTo>
                  <a:lnTo>
                    <a:pt x="254482" y="9144"/>
                  </a:lnTo>
                  <a:lnTo>
                    <a:pt x="231635" y="9144"/>
                  </a:lnTo>
                  <a:lnTo>
                    <a:pt x="228587" y="6096"/>
                  </a:lnTo>
                  <a:lnTo>
                    <a:pt x="228587" y="3048"/>
                  </a:lnTo>
                  <a:lnTo>
                    <a:pt x="231635" y="0"/>
                  </a:lnTo>
                  <a:lnTo>
                    <a:pt x="233159" y="0"/>
                  </a:lnTo>
                  <a:close/>
                </a:path>
                <a:path w="408939" h="9525">
                  <a:moveTo>
                    <a:pt x="271246" y="0"/>
                  </a:moveTo>
                  <a:lnTo>
                    <a:pt x="291058" y="0"/>
                  </a:lnTo>
                  <a:lnTo>
                    <a:pt x="294106" y="3048"/>
                  </a:lnTo>
                  <a:lnTo>
                    <a:pt x="294106" y="6096"/>
                  </a:lnTo>
                  <a:lnTo>
                    <a:pt x="291058" y="9144"/>
                  </a:lnTo>
                  <a:lnTo>
                    <a:pt x="269722" y="9144"/>
                  </a:lnTo>
                  <a:lnTo>
                    <a:pt x="266674" y="6096"/>
                  </a:lnTo>
                  <a:lnTo>
                    <a:pt x="266674" y="3048"/>
                  </a:lnTo>
                  <a:lnTo>
                    <a:pt x="269722" y="0"/>
                  </a:lnTo>
                  <a:lnTo>
                    <a:pt x="271246" y="0"/>
                  </a:lnTo>
                  <a:close/>
                </a:path>
                <a:path w="408939" h="9525">
                  <a:moveTo>
                    <a:pt x="307822" y="0"/>
                  </a:moveTo>
                  <a:lnTo>
                    <a:pt x="329158" y="0"/>
                  </a:lnTo>
                  <a:lnTo>
                    <a:pt x="332206" y="3048"/>
                  </a:lnTo>
                  <a:lnTo>
                    <a:pt x="332206" y="6096"/>
                  </a:lnTo>
                  <a:lnTo>
                    <a:pt x="329158" y="9144"/>
                  </a:lnTo>
                  <a:lnTo>
                    <a:pt x="306298" y="9144"/>
                  </a:lnTo>
                  <a:lnTo>
                    <a:pt x="303250" y="6096"/>
                  </a:lnTo>
                  <a:lnTo>
                    <a:pt x="303250" y="3048"/>
                  </a:lnTo>
                  <a:lnTo>
                    <a:pt x="306298" y="0"/>
                  </a:lnTo>
                  <a:lnTo>
                    <a:pt x="307822" y="0"/>
                  </a:lnTo>
                  <a:close/>
                </a:path>
                <a:path w="408939" h="9525">
                  <a:moveTo>
                    <a:pt x="345922" y="0"/>
                  </a:moveTo>
                  <a:lnTo>
                    <a:pt x="367258" y="0"/>
                  </a:lnTo>
                  <a:lnTo>
                    <a:pt x="370306" y="3048"/>
                  </a:lnTo>
                  <a:lnTo>
                    <a:pt x="370306" y="6096"/>
                  </a:lnTo>
                  <a:lnTo>
                    <a:pt x="367258" y="9144"/>
                  </a:lnTo>
                  <a:lnTo>
                    <a:pt x="344398" y="9144"/>
                  </a:lnTo>
                  <a:lnTo>
                    <a:pt x="341350" y="6096"/>
                  </a:lnTo>
                  <a:lnTo>
                    <a:pt x="341350" y="3048"/>
                  </a:lnTo>
                  <a:lnTo>
                    <a:pt x="344398" y="0"/>
                  </a:lnTo>
                  <a:lnTo>
                    <a:pt x="345922" y="0"/>
                  </a:lnTo>
                  <a:close/>
                </a:path>
                <a:path w="408939" h="9525">
                  <a:moveTo>
                    <a:pt x="384022" y="0"/>
                  </a:moveTo>
                  <a:lnTo>
                    <a:pt x="405345" y="0"/>
                  </a:lnTo>
                  <a:lnTo>
                    <a:pt x="408393" y="3048"/>
                  </a:lnTo>
                  <a:lnTo>
                    <a:pt x="408393" y="6096"/>
                  </a:lnTo>
                  <a:lnTo>
                    <a:pt x="405345" y="9144"/>
                  </a:lnTo>
                  <a:lnTo>
                    <a:pt x="382498" y="9144"/>
                  </a:lnTo>
                  <a:lnTo>
                    <a:pt x="379450" y="6096"/>
                  </a:lnTo>
                  <a:lnTo>
                    <a:pt x="379450" y="3048"/>
                  </a:lnTo>
                  <a:lnTo>
                    <a:pt x="382498" y="0"/>
                  </a:lnTo>
                  <a:lnTo>
                    <a:pt x="38402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903838" y="6723660"/>
            <a:ext cx="1008380" cy="55626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400"/>
              </a:lnSpc>
              <a:spcBef>
                <a:spcPts val="160"/>
              </a:spcBef>
            </a:pPr>
            <a:r>
              <a:rPr dirty="0" sz="1200">
                <a:latin typeface="Arial"/>
                <a:cs typeface="Arial"/>
              </a:rPr>
              <a:t>Motor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Arial"/>
                <a:cs typeface="Arial"/>
              </a:rPr>
              <a:t>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condensador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Arial"/>
                <a:cs typeface="Arial"/>
              </a:rPr>
              <a:t>(modelo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Arial"/>
                <a:cs typeface="Arial"/>
              </a:rPr>
              <a:t>2715)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1145639" y="4475626"/>
            <a:ext cx="1757680" cy="3195320"/>
            <a:chOff x="1145639" y="4475626"/>
            <a:chExt cx="1757680" cy="3195320"/>
          </a:xfrm>
        </p:grpSpPr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1827" y="4475626"/>
              <a:ext cx="198059" cy="19654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1827" y="5988831"/>
              <a:ext cx="199583" cy="19959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151036" y="5900432"/>
              <a:ext cx="1746885" cy="1764664"/>
            </a:xfrm>
            <a:custGeom>
              <a:avLst/>
              <a:gdLst/>
              <a:ahLst/>
              <a:cxnLst/>
              <a:rect l="l" t="t" r="r" b="b"/>
              <a:pathLst>
                <a:path w="1746885" h="1764665">
                  <a:moveTo>
                    <a:pt x="0" y="1764639"/>
                  </a:moveTo>
                  <a:lnTo>
                    <a:pt x="1746364" y="1764639"/>
                  </a:lnTo>
                  <a:lnTo>
                    <a:pt x="1746364" y="0"/>
                  </a:lnTo>
                  <a:lnTo>
                    <a:pt x="0" y="0"/>
                  </a:lnTo>
                  <a:lnTo>
                    <a:pt x="0" y="1764639"/>
                  </a:lnTo>
                  <a:close/>
                </a:path>
              </a:pathLst>
            </a:custGeom>
            <a:ln w="10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542681" y="6980859"/>
              <a:ext cx="105410" cy="45720"/>
            </a:xfrm>
            <a:custGeom>
              <a:avLst/>
              <a:gdLst/>
              <a:ahLst/>
              <a:cxnLst/>
              <a:rect l="l" t="t" r="r" b="b"/>
              <a:pathLst>
                <a:path w="105410" h="45720">
                  <a:moveTo>
                    <a:pt x="0" y="21336"/>
                  </a:moveTo>
                  <a:lnTo>
                    <a:pt x="1524" y="16764"/>
                  </a:lnTo>
                  <a:lnTo>
                    <a:pt x="4572" y="12192"/>
                  </a:lnTo>
                  <a:lnTo>
                    <a:pt x="9144" y="7620"/>
                  </a:lnTo>
                  <a:lnTo>
                    <a:pt x="12179" y="6096"/>
                  </a:lnTo>
                  <a:lnTo>
                    <a:pt x="15227" y="3048"/>
                  </a:lnTo>
                  <a:lnTo>
                    <a:pt x="18275" y="1524"/>
                  </a:lnTo>
                  <a:lnTo>
                    <a:pt x="21323" y="0"/>
                  </a:lnTo>
                  <a:lnTo>
                    <a:pt x="27419" y="0"/>
                  </a:lnTo>
                  <a:lnTo>
                    <a:pt x="30467" y="1524"/>
                  </a:lnTo>
                  <a:lnTo>
                    <a:pt x="33515" y="3048"/>
                  </a:lnTo>
                  <a:lnTo>
                    <a:pt x="36563" y="6096"/>
                  </a:lnTo>
                  <a:lnTo>
                    <a:pt x="41135" y="7620"/>
                  </a:lnTo>
                  <a:lnTo>
                    <a:pt x="42659" y="12192"/>
                  </a:lnTo>
                  <a:lnTo>
                    <a:pt x="47231" y="16764"/>
                  </a:lnTo>
                  <a:lnTo>
                    <a:pt x="50279" y="21336"/>
                  </a:lnTo>
                </a:path>
                <a:path w="105410" h="45720">
                  <a:moveTo>
                    <a:pt x="48755" y="22860"/>
                  </a:moveTo>
                  <a:lnTo>
                    <a:pt x="53327" y="27432"/>
                  </a:lnTo>
                  <a:lnTo>
                    <a:pt x="56375" y="32004"/>
                  </a:lnTo>
                  <a:lnTo>
                    <a:pt x="59423" y="35052"/>
                  </a:lnTo>
                  <a:lnTo>
                    <a:pt x="62471" y="39624"/>
                  </a:lnTo>
                  <a:lnTo>
                    <a:pt x="67043" y="42672"/>
                  </a:lnTo>
                  <a:lnTo>
                    <a:pt x="70091" y="42672"/>
                  </a:lnTo>
                  <a:lnTo>
                    <a:pt x="73139" y="44196"/>
                  </a:lnTo>
                  <a:lnTo>
                    <a:pt x="77711" y="45720"/>
                  </a:lnTo>
                  <a:lnTo>
                    <a:pt x="80759" y="44196"/>
                  </a:lnTo>
                  <a:lnTo>
                    <a:pt x="83807" y="42672"/>
                  </a:lnTo>
                  <a:lnTo>
                    <a:pt x="88379" y="42672"/>
                  </a:lnTo>
                  <a:lnTo>
                    <a:pt x="91427" y="39624"/>
                  </a:lnTo>
                  <a:lnTo>
                    <a:pt x="94475" y="35052"/>
                  </a:lnTo>
                  <a:lnTo>
                    <a:pt x="99047" y="32004"/>
                  </a:lnTo>
                  <a:lnTo>
                    <a:pt x="105143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435493" y="6799576"/>
            <a:ext cx="166370" cy="26035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55880">
              <a:lnSpc>
                <a:spcPts val="890"/>
              </a:lnSpc>
              <a:spcBef>
                <a:spcPts val="185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2171903" y="6835965"/>
            <a:ext cx="256540" cy="255270"/>
            <a:chOff x="2171903" y="6835965"/>
            <a:chExt cx="256540" cy="255270"/>
          </a:xfrm>
        </p:grpSpPr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2529" y="6865067"/>
              <a:ext cx="198069" cy="196532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2175078" y="6839140"/>
              <a:ext cx="250190" cy="248920"/>
            </a:xfrm>
            <a:custGeom>
              <a:avLst/>
              <a:gdLst/>
              <a:ahLst/>
              <a:cxnLst/>
              <a:rect l="l" t="t" r="r" b="b"/>
              <a:pathLst>
                <a:path w="250189" h="248920">
                  <a:moveTo>
                    <a:pt x="249923" y="124955"/>
                  </a:moveTo>
                  <a:lnTo>
                    <a:pt x="242303" y="167627"/>
                  </a:lnTo>
                  <a:lnTo>
                    <a:pt x="219443" y="204203"/>
                  </a:lnTo>
                  <a:lnTo>
                    <a:pt x="184391" y="233146"/>
                  </a:lnTo>
                  <a:lnTo>
                    <a:pt x="143243" y="246862"/>
                  </a:lnTo>
                  <a:lnTo>
                    <a:pt x="128016" y="248386"/>
                  </a:lnTo>
                  <a:lnTo>
                    <a:pt x="112776" y="246862"/>
                  </a:lnTo>
                  <a:lnTo>
                    <a:pt x="70104" y="236194"/>
                  </a:lnTo>
                  <a:lnTo>
                    <a:pt x="33528" y="210286"/>
                  </a:lnTo>
                  <a:lnTo>
                    <a:pt x="16764" y="185915"/>
                  </a:lnTo>
                  <a:lnTo>
                    <a:pt x="9144" y="175247"/>
                  </a:lnTo>
                  <a:lnTo>
                    <a:pt x="4572" y="160007"/>
                  </a:lnTo>
                  <a:lnTo>
                    <a:pt x="1524" y="146291"/>
                  </a:lnTo>
                  <a:lnTo>
                    <a:pt x="0" y="131051"/>
                  </a:lnTo>
                  <a:lnTo>
                    <a:pt x="0" y="117335"/>
                  </a:lnTo>
                  <a:lnTo>
                    <a:pt x="9144" y="73139"/>
                  </a:lnTo>
                  <a:lnTo>
                    <a:pt x="33528" y="36576"/>
                  </a:lnTo>
                  <a:lnTo>
                    <a:pt x="45720" y="27432"/>
                  </a:lnTo>
                  <a:lnTo>
                    <a:pt x="56388" y="18288"/>
                  </a:lnTo>
                  <a:lnTo>
                    <a:pt x="70104" y="10668"/>
                  </a:lnTo>
                  <a:lnTo>
                    <a:pt x="83820" y="6096"/>
                  </a:lnTo>
                  <a:lnTo>
                    <a:pt x="99060" y="1524"/>
                  </a:lnTo>
                  <a:lnTo>
                    <a:pt x="112776" y="0"/>
                  </a:lnTo>
                  <a:lnTo>
                    <a:pt x="143243" y="0"/>
                  </a:lnTo>
                  <a:lnTo>
                    <a:pt x="184391" y="15240"/>
                  </a:lnTo>
                  <a:lnTo>
                    <a:pt x="219443" y="42672"/>
                  </a:lnTo>
                  <a:lnTo>
                    <a:pt x="242303" y="80759"/>
                  </a:lnTo>
                  <a:lnTo>
                    <a:pt x="246875" y="94475"/>
                  </a:lnTo>
                  <a:lnTo>
                    <a:pt x="249923" y="124955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2207082" y="6883393"/>
            <a:ext cx="181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944" sz="1200" spc="-37">
                <a:latin typeface="Arial"/>
                <a:cs typeface="Arial"/>
              </a:rPr>
              <a:t>T</a:t>
            </a:r>
            <a:r>
              <a:rPr dirty="0" sz="500" spc="-25">
                <a:latin typeface="Arial"/>
                <a:cs typeface="Arial"/>
              </a:rPr>
              <a:t>X</a:t>
            </a:r>
            <a:endParaRPr sz="5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797495" y="5635340"/>
            <a:ext cx="1562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1887004" y="4585271"/>
            <a:ext cx="2147570" cy="2575560"/>
            <a:chOff x="1887004" y="4585271"/>
            <a:chExt cx="2147570" cy="2575560"/>
          </a:xfrm>
        </p:grpSpPr>
        <p:pic>
          <p:nvPicPr>
            <p:cNvPr id="37" name="object 3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68705" y="5560624"/>
              <a:ext cx="65481" cy="65493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50786" y="5560624"/>
              <a:ext cx="63969" cy="65493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896211" y="4594478"/>
              <a:ext cx="2109470" cy="650875"/>
            </a:xfrm>
            <a:custGeom>
              <a:avLst/>
              <a:gdLst/>
              <a:ahLst/>
              <a:cxnLst/>
              <a:rect l="l" t="t" r="r" b="b"/>
              <a:pathLst>
                <a:path w="2109470" h="650875">
                  <a:moveTo>
                    <a:pt x="7620" y="0"/>
                  </a:moveTo>
                  <a:lnTo>
                    <a:pt x="9144" y="650684"/>
                  </a:lnTo>
                </a:path>
                <a:path w="2109470" h="650875">
                  <a:moveTo>
                    <a:pt x="0" y="650684"/>
                  </a:moveTo>
                  <a:lnTo>
                    <a:pt x="1889607" y="650684"/>
                  </a:lnTo>
                </a:path>
                <a:path w="2109470" h="650875">
                  <a:moveTo>
                    <a:pt x="217919" y="0"/>
                  </a:moveTo>
                  <a:lnTo>
                    <a:pt x="219443" y="568401"/>
                  </a:lnTo>
                </a:path>
                <a:path w="2109470" h="650875">
                  <a:moveTo>
                    <a:pt x="208775" y="562305"/>
                  </a:moveTo>
                  <a:lnTo>
                    <a:pt x="2109038" y="563829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990699" y="6727900"/>
              <a:ext cx="1905" cy="429895"/>
            </a:xfrm>
            <a:custGeom>
              <a:avLst/>
              <a:gdLst/>
              <a:ahLst/>
              <a:cxnLst/>
              <a:rect l="l" t="t" r="r" b="b"/>
              <a:pathLst>
                <a:path w="1905" h="429895">
                  <a:moveTo>
                    <a:pt x="0" y="0"/>
                  </a:moveTo>
                  <a:lnTo>
                    <a:pt x="1524" y="429729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1273966" y="4324806"/>
            <a:ext cx="45783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536604" y="4475626"/>
            <a:ext cx="201295" cy="1713230"/>
            <a:chOff x="1536604" y="4475626"/>
            <a:chExt cx="201295" cy="1713230"/>
          </a:xfrm>
        </p:grpSpPr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36604" y="4475626"/>
              <a:ext cx="199580" cy="19654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39652" y="5988831"/>
              <a:ext cx="198056" cy="199593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2421445" y="4356807"/>
            <a:ext cx="1625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108371" y="5639913"/>
            <a:ext cx="1625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267876" y="6182402"/>
            <a:ext cx="45783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4497463" y="5577370"/>
            <a:ext cx="1289685" cy="946785"/>
          </a:xfrm>
          <a:custGeom>
            <a:avLst/>
            <a:gdLst/>
            <a:ahLst/>
            <a:cxnLst/>
            <a:rect l="l" t="t" r="r" b="b"/>
            <a:pathLst>
              <a:path w="1289685" h="946784">
                <a:moveTo>
                  <a:pt x="0" y="946327"/>
                </a:moveTo>
                <a:lnTo>
                  <a:pt x="626313" y="946327"/>
                </a:lnTo>
                <a:lnTo>
                  <a:pt x="626313" y="396214"/>
                </a:lnTo>
                <a:lnTo>
                  <a:pt x="0" y="396214"/>
                </a:lnTo>
                <a:lnTo>
                  <a:pt x="0" y="946327"/>
                </a:lnTo>
                <a:close/>
              </a:path>
              <a:path w="1289685" h="946784">
                <a:moveTo>
                  <a:pt x="1283106" y="504405"/>
                </a:moveTo>
                <a:lnTo>
                  <a:pt x="1104811" y="504405"/>
                </a:lnTo>
              </a:path>
              <a:path w="1289685" h="946784">
                <a:moveTo>
                  <a:pt x="1289202" y="0"/>
                </a:moveTo>
                <a:lnTo>
                  <a:pt x="326110" y="0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5101936" y="7491340"/>
            <a:ext cx="81915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04215" algn="l"/>
              </a:tabLst>
            </a:pPr>
            <a:r>
              <a:rPr dirty="0" sz="700" spc="-25">
                <a:latin typeface="Arial"/>
                <a:cs typeface="Arial"/>
              </a:rPr>
              <a:t>Z2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Z1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493914" y="7294764"/>
            <a:ext cx="13906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475623" y="6714165"/>
            <a:ext cx="13906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945319" y="6799709"/>
            <a:ext cx="130175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00" spc="-10"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5718087" y="5658121"/>
            <a:ext cx="17907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7936" sz="1050" spc="-37">
                <a:latin typeface="Arial"/>
                <a:cs typeface="Arial"/>
              </a:rPr>
              <a:t>C</a:t>
            </a:r>
            <a:r>
              <a:rPr dirty="0" sz="450" spc="-25">
                <a:latin typeface="Arial"/>
                <a:cs typeface="Arial"/>
              </a:rPr>
              <a:t>B</a:t>
            </a:r>
            <a:endParaRPr sz="450">
              <a:latin typeface="Arial"/>
              <a:cs typeface="Arial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5780570" y="5505754"/>
            <a:ext cx="210820" cy="643255"/>
          </a:xfrm>
          <a:custGeom>
            <a:avLst/>
            <a:gdLst/>
            <a:ahLst/>
            <a:cxnLst/>
            <a:rect l="l" t="t" r="r" b="b"/>
            <a:pathLst>
              <a:path w="210820" h="643254">
                <a:moveTo>
                  <a:pt x="0" y="504393"/>
                </a:moveTo>
                <a:lnTo>
                  <a:pt x="0" y="643064"/>
                </a:lnTo>
              </a:path>
              <a:path w="210820" h="643254">
                <a:moveTo>
                  <a:pt x="42659" y="504393"/>
                </a:moveTo>
                <a:lnTo>
                  <a:pt x="42659" y="643064"/>
                </a:lnTo>
              </a:path>
              <a:path w="210820" h="643254">
                <a:moveTo>
                  <a:pt x="210286" y="576021"/>
                </a:moveTo>
                <a:lnTo>
                  <a:pt x="41135" y="576021"/>
                </a:lnTo>
              </a:path>
              <a:path w="210820" h="643254">
                <a:moveTo>
                  <a:pt x="47231" y="0"/>
                </a:moveTo>
                <a:lnTo>
                  <a:pt x="48755" y="137147"/>
                </a:lnTo>
              </a:path>
              <a:path w="210820" h="643254">
                <a:moveTo>
                  <a:pt x="4572" y="0"/>
                </a:moveTo>
                <a:lnTo>
                  <a:pt x="4572" y="137147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5711990" y="6171669"/>
            <a:ext cx="17907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7936" sz="1050" spc="-37">
                <a:latin typeface="Arial"/>
                <a:cs typeface="Arial"/>
              </a:rPr>
              <a:t>C</a:t>
            </a:r>
            <a:r>
              <a:rPr dirty="0" sz="450" spc="-25"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4843259" y="6087681"/>
            <a:ext cx="123825" cy="235585"/>
            <a:chOff x="4843259" y="6087681"/>
            <a:chExt cx="123825" cy="235585"/>
          </a:xfrm>
        </p:grpSpPr>
        <p:sp>
          <p:nvSpPr>
            <p:cNvPr id="57" name="object 57" descr=""/>
            <p:cNvSpPr/>
            <p:nvPr/>
          </p:nvSpPr>
          <p:spPr>
            <a:xfrm>
              <a:off x="4875390" y="6092444"/>
              <a:ext cx="56515" cy="226060"/>
            </a:xfrm>
            <a:custGeom>
              <a:avLst/>
              <a:gdLst/>
              <a:ahLst/>
              <a:cxnLst/>
              <a:rect l="l" t="t" r="r" b="b"/>
              <a:pathLst>
                <a:path w="56514" h="226060">
                  <a:moveTo>
                    <a:pt x="56375" y="225526"/>
                  </a:moveTo>
                  <a:lnTo>
                    <a:pt x="56375" y="0"/>
                  </a:lnTo>
                </a:path>
                <a:path w="56514" h="226060">
                  <a:moveTo>
                    <a:pt x="0" y="225526"/>
                  </a:moveTo>
                  <a:lnTo>
                    <a:pt x="1524" y="19812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846434" y="6196063"/>
              <a:ext cx="117475" cy="85725"/>
            </a:xfrm>
            <a:custGeom>
              <a:avLst/>
              <a:gdLst/>
              <a:ahLst/>
              <a:cxnLst/>
              <a:rect l="l" t="t" r="r" b="b"/>
              <a:pathLst>
                <a:path w="117475" h="85725">
                  <a:moveTo>
                    <a:pt x="117335" y="0"/>
                  </a:moveTo>
                  <a:lnTo>
                    <a:pt x="0" y="0"/>
                  </a:lnTo>
                  <a:lnTo>
                    <a:pt x="59423" y="85331"/>
                  </a:lnTo>
                  <a:lnTo>
                    <a:pt x="1173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846434" y="6196063"/>
              <a:ext cx="117475" cy="85725"/>
            </a:xfrm>
            <a:custGeom>
              <a:avLst/>
              <a:gdLst/>
              <a:ahLst/>
              <a:cxnLst/>
              <a:rect l="l" t="t" r="r" b="b"/>
              <a:pathLst>
                <a:path w="117475" h="85725">
                  <a:moveTo>
                    <a:pt x="0" y="0"/>
                  </a:moveTo>
                  <a:lnTo>
                    <a:pt x="117335" y="0"/>
                  </a:lnTo>
                  <a:lnTo>
                    <a:pt x="59423" y="85331"/>
                  </a:lnTo>
                  <a:lnTo>
                    <a:pt x="0" y="0"/>
                  </a:lnTo>
                  <a:close/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5120220" y="5903461"/>
            <a:ext cx="123189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b1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870303" y="6304950"/>
            <a:ext cx="85725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 spc="-5">
                <a:latin typeface="Arial"/>
                <a:cs typeface="Arial"/>
              </a:rPr>
              <a:t>I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3758323" y="6317779"/>
            <a:ext cx="2243455" cy="1167765"/>
            <a:chOff x="3758323" y="6317779"/>
            <a:chExt cx="2243455" cy="1167765"/>
          </a:xfrm>
        </p:grpSpPr>
        <p:sp>
          <p:nvSpPr>
            <p:cNvPr id="63" name="object 63" descr=""/>
            <p:cNvSpPr/>
            <p:nvPr/>
          </p:nvSpPr>
          <p:spPr>
            <a:xfrm>
              <a:off x="4832718" y="6322542"/>
              <a:ext cx="142240" cy="142240"/>
            </a:xfrm>
            <a:custGeom>
              <a:avLst/>
              <a:gdLst/>
              <a:ahLst/>
              <a:cxnLst/>
              <a:rect l="l" t="t" r="r" b="b"/>
              <a:pathLst>
                <a:path w="142239" h="142239">
                  <a:moveTo>
                    <a:pt x="0" y="141719"/>
                  </a:moveTo>
                  <a:lnTo>
                    <a:pt x="141719" y="141719"/>
                  </a:lnTo>
                  <a:lnTo>
                    <a:pt x="141719" y="0"/>
                  </a:lnTo>
                  <a:lnTo>
                    <a:pt x="0" y="0"/>
                  </a:lnTo>
                  <a:lnTo>
                    <a:pt x="0" y="141719"/>
                  </a:lnTo>
                  <a:close/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759911" y="6692848"/>
              <a:ext cx="532130" cy="525780"/>
            </a:xfrm>
            <a:custGeom>
              <a:avLst/>
              <a:gdLst/>
              <a:ahLst/>
              <a:cxnLst/>
              <a:rect l="l" t="t" r="r" b="b"/>
              <a:pathLst>
                <a:path w="532129" h="525779">
                  <a:moveTo>
                    <a:pt x="0" y="263626"/>
                  </a:moveTo>
                  <a:lnTo>
                    <a:pt x="1524" y="284962"/>
                  </a:lnTo>
                  <a:lnTo>
                    <a:pt x="4572" y="306298"/>
                  </a:lnTo>
                  <a:lnTo>
                    <a:pt x="9144" y="326110"/>
                  </a:lnTo>
                  <a:lnTo>
                    <a:pt x="15240" y="345909"/>
                  </a:lnTo>
                  <a:lnTo>
                    <a:pt x="19812" y="365721"/>
                  </a:lnTo>
                  <a:lnTo>
                    <a:pt x="28956" y="385533"/>
                  </a:lnTo>
                  <a:lnTo>
                    <a:pt x="41148" y="403821"/>
                  </a:lnTo>
                  <a:lnTo>
                    <a:pt x="51816" y="420585"/>
                  </a:lnTo>
                  <a:lnTo>
                    <a:pt x="97523" y="467829"/>
                  </a:lnTo>
                  <a:lnTo>
                    <a:pt x="150863" y="501345"/>
                  </a:lnTo>
                  <a:lnTo>
                    <a:pt x="172199" y="508965"/>
                  </a:lnTo>
                  <a:lnTo>
                    <a:pt x="192011" y="516585"/>
                  </a:lnTo>
                  <a:lnTo>
                    <a:pt x="213347" y="521157"/>
                  </a:lnTo>
                  <a:lnTo>
                    <a:pt x="234670" y="524205"/>
                  </a:lnTo>
                  <a:lnTo>
                    <a:pt x="256006" y="525729"/>
                  </a:lnTo>
                  <a:lnTo>
                    <a:pt x="277342" y="525729"/>
                  </a:lnTo>
                  <a:lnTo>
                    <a:pt x="320014" y="521157"/>
                  </a:lnTo>
                  <a:lnTo>
                    <a:pt x="361162" y="508965"/>
                  </a:lnTo>
                  <a:lnTo>
                    <a:pt x="399249" y="490689"/>
                  </a:lnTo>
                  <a:lnTo>
                    <a:pt x="451065" y="452589"/>
                  </a:lnTo>
                  <a:lnTo>
                    <a:pt x="490689" y="403821"/>
                  </a:lnTo>
                  <a:lnTo>
                    <a:pt x="512025" y="365721"/>
                  </a:lnTo>
                  <a:lnTo>
                    <a:pt x="528789" y="306298"/>
                  </a:lnTo>
                  <a:lnTo>
                    <a:pt x="531837" y="284962"/>
                  </a:lnTo>
                  <a:lnTo>
                    <a:pt x="531837" y="242290"/>
                  </a:lnTo>
                  <a:lnTo>
                    <a:pt x="519645" y="178295"/>
                  </a:lnTo>
                  <a:lnTo>
                    <a:pt x="490689" y="120383"/>
                  </a:lnTo>
                  <a:lnTo>
                    <a:pt x="466305" y="86855"/>
                  </a:lnTo>
                  <a:lnTo>
                    <a:pt x="434301" y="57899"/>
                  </a:lnTo>
                  <a:lnTo>
                    <a:pt x="399249" y="35052"/>
                  </a:lnTo>
                  <a:lnTo>
                    <a:pt x="359638" y="16764"/>
                  </a:lnTo>
                  <a:lnTo>
                    <a:pt x="318490" y="6096"/>
                  </a:lnTo>
                  <a:lnTo>
                    <a:pt x="297154" y="1524"/>
                  </a:lnTo>
                  <a:lnTo>
                    <a:pt x="275818" y="0"/>
                  </a:lnTo>
                  <a:lnTo>
                    <a:pt x="254482" y="0"/>
                  </a:lnTo>
                  <a:lnTo>
                    <a:pt x="233146" y="1524"/>
                  </a:lnTo>
                  <a:lnTo>
                    <a:pt x="211823" y="6096"/>
                  </a:lnTo>
                  <a:lnTo>
                    <a:pt x="190487" y="10668"/>
                  </a:lnTo>
                  <a:lnTo>
                    <a:pt x="150863" y="25908"/>
                  </a:lnTo>
                  <a:lnTo>
                    <a:pt x="114287" y="45707"/>
                  </a:lnTo>
                  <a:lnTo>
                    <a:pt x="80759" y="71615"/>
                  </a:lnTo>
                  <a:lnTo>
                    <a:pt x="51816" y="103619"/>
                  </a:lnTo>
                  <a:lnTo>
                    <a:pt x="41148" y="121907"/>
                  </a:lnTo>
                  <a:lnTo>
                    <a:pt x="28956" y="140195"/>
                  </a:lnTo>
                  <a:lnTo>
                    <a:pt x="19812" y="160007"/>
                  </a:lnTo>
                  <a:lnTo>
                    <a:pt x="7620" y="199618"/>
                  </a:lnTo>
                  <a:lnTo>
                    <a:pt x="3048" y="220954"/>
                  </a:lnTo>
                  <a:lnTo>
                    <a:pt x="0" y="242290"/>
                  </a:lnTo>
                  <a:lnTo>
                    <a:pt x="0" y="2636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999153" y="6986955"/>
              <a:ext cx="33655" cy="20320"/>
            </a:xfrm>
            <a:custGeom>
              <a:avLst/>
              <a:gdLst/>
              <a:ahLst/>
              <a:cxnLst/>
              <a:rect l="l" t="t" r="r" b="b"/>
              <a:pathLst>
                <a:path w="33654" h="20320">
                  <a:moveTo>
                    <a:pt x="32004" y="0"/>
                  </a:moveTo>
                  <a:lnTo>
                    <a:pt x="30480" y="1524"/>
                  </a:lnTo>
                </a:path>
                <a:path w="33654" h="20320">
                  <a:moveTo>
                    <a:pt x="28956" y="0"/>
                  </a:moveTo>
                  <a:lnTo>
                    <a:pt x="27432" y="0"/>
                  </a:lnTo>
                  <a:lnTo>
                    <a:pt x="25908" y="1524"/>
                  </a:lnTo>
                  <a:lnTo>
                    <a:pt x="22860" y="1524"/>
                  </a:lnTo>
                  <a:lnTo>
                    <a:pt x="21336" y="3048"/>
                  </a:lnTo>
                  <a:lnTo>
                    <a:pt x="18288" y="4572"/>
                  </a:lnTo>
                  <a:lnTo>
                    <a:pt x="16764" y="4572"/>
                  </a:lnTo>
                  <a:lnTo>
                    <a:pt x="16764" y="6096"/>
                  </a:lnTo>
                  <a:lnTo>
                    <a:pt x="15240" y="6096"/>
                  </a:lnTo>
                  <a:lnTo>
                    <a:pt x="12192" y="7620"/>
                  </a:lnTo>
                  <a:lnTo>
                    <a:pt x="10668" y="10668"/>
                  </a:lnTo>
                  <a:lnTo>
                    <a:pt x="9144" y="10668"/>
                  </a:lnTo>
                  <a:lnTo>
                    <a:pt x="4572" y="15240"/>
                  </a:lnTo>
                  <a:lnTo>
                    <a:pt x="3048" y="16764"/>
                  </a:lnTo>
                  <a:lnTo>
                    <a:pt x="0" y="19812"/>
                  </a:lnTo>
                </a:path>
                <a:path w="33654" h="20320">
                  <a:moveTo>
                    <a:pt x="32004" y="0"/>
                  </a:moveTo>
                  <a:lnTo>
                    <a:pt x="33528" y="1524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030408" y="698468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2273"/>
                  </a:moveTo>
                  <a:lnTo>
                    <a:pt x="665" y="665"/>
                  </a:lnTo>
                  <a:lnTo>
                    <a:pt x="2273" y="0"/>
                  </a:lnTo>
                  <a:lnTo>
                    <a:pt x="3880" y="665"/>
                  </a:lnTo>
                  <a:lnTo>
                    <a:pt x="4546" y="2273"/>
                  </a:lnTo>
                  <a:lnTo>
                    <a:pt x="3880" y="3880"/>
                  </a:lnTo>
                  <a:lnTo>
                    <a:pt x="2273" y="4546"/>
                  </a:lnTo>
                  <a:lnTo>
                    <a:pt x="665" y="3880"/>
                  </a:lnTo>
                  <a:lnTo>
                    <a:pt x="0" y="2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034205" y="6986955"/>
              <a:ext cx="93345" cy="40005"/>
            </a:xfrm>
            <a:custGeom>
              <a:avLst/>
              <a:gdLst/>
              <a:ahLst/>
              <a:cxnLst/>
              <a:rect l="l" t="t" r="r" b="b"/>
              <a:pathLst>
                <a:path w="93345" h="40004">
                  <a:moveTo>
                    <a:pt x="0" y="0"/>
                  </a:moveTo>
                  <a:lnTo>
                    <a:pt x="3048" y="1524"/>
                  </a:lnTo>
                  <a:lnTo>
                    <a:pt x="6096" y="1524"/>
                  </a:lnTo>
                  <a:lnTo>
                    <a:pt x="7620" y="3048"/>
                  </a:lnTo>
                  <a:lnTo>
                    <a:pt x="9144" y="4572"/>
                  </a:lnTo>
                  <a:lnTo>
                    <a:pt x="10668" y="4572"/>
                  </a:lnTo>
                  <a:lnTo>
                    <a:pt x="16764" y="7620"/>
                  </a:lnTo>
                  <a:lnTo>
                    <a:pt x="18288" y="10668"/>
                  </a:lnTo>
                  <a:lnTo>
                    <a:pt x="19812" y="10668"/>
                  </a:lnTo>
                  <a:lnTo>
                    <a:pt x="21336" y="12192"/>
                  </a:lnTo>
                  <a:lnTo>
                    <a:pt x="25908" y="15240"/>
                  </a:lnTo>
                  <a:lnTo>
                    <a:pt x="25908" y="16764"/>
                  </a:lnTo>
                  <a:lnTo>
                    <a:pt x="28956" y="19812"/>
                  </a:lnTo>
                </a:path>
                <a:path w="93345" h="40004">
                  <a:moveTo>
                    <a:pt x="60960" y="38100"/>
                  </a:moveTo>
                  <a:lnTo>
                    <a:pt x="57912" y="39624"/>
                  </a:lnTo>
                </a:path>
                <a:path w="93345" h="40004">
                  <a:moveTo>
                    <a:pt x="57912" y="38100"/>
                  </a:moveTo>
                  <a:lnTo>
                    <a:pt x="56388" y="38100"/>
                  </a:lnTo>
                  <a:lnTo>
                    <a:pt x="56388" y="36576"/>
                  </a:lnTo>
                  <a:lnTo>
                    <a:pt x="50292" y="36576"/>
                  </a:lnTo>
                  <a:lnTo>
                    <a:pt x="48768" y="35052"/>
                  </a:lnTo>
                  <a:lnTo>
                    <a:pt x="45720" y="33528"/>
                  </a:lnTo>
                  <a:lnTo>
                    <a:pt x="44196" y="32004"/>
                  </a:lnTo>
                  <a:lnTo>
                    <a:pt x="42672" y="32004"/>
                  </a:lnTo>
                  <a:lnTo>
                    <a:pt x="41148" y="28956"/>
                  </a:lnTo>
                  <a:lnTo>
                    <a:pt x="39624" y="28956"/>
                  </a:lnTo>
                  <a:lnTo>
                    <a:pt x="36576" y="27432"/>
                  </a:lnTo>
                  <a:lnTo>
                    <a:pt x="28956" y="19812"/>
                  </a:lnTo>
                </a:path>
                <a:path w="93345" h="40004">
                  <a:moveTo>
                    <a:pt x="59436" y="38100"/>
                  </a:moveTo>
                  <a:lnTo>
                    <a:pt x="62484" y="39624"/>
                  </a:lnTo>
                </a:path>
                <a:path w="93345" h="40004">
                  <a:moveTo>
                    <a:pt x="62484" y="36576"/>
                  </a:moveTo>
                  <a:lnTo>
                    <a:pt x="71628" y="36576"/>
                  </a:lnTo>
                  <a:lnTo>
                    <a:pt x="76200" y="32004"/>
                  </a:lnTo>
                  <a:lnTo>
                    <a:pt x="79248" y="32004"/>
                  </a:lnTo>
                  <a:lnTo>
                    <a:pt x="80772" y="28956"/>
                  </a:lnTo>
                  <a:lnTo>
                    <a:pt x="82296" y="28956"/>
                  </a:lnTo>
                  <a:lnTo>
                    <a:pt x="83820" y="27432"/>
                  </a:lnTo>
                  <a:lnTo>
                    <a:pt x="85344" y="27432"/>
                  </a:lnTo>
                  <a:lnTo>
                    <a:pt x="92964" y="19812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754994" y="6756844"/>
              <a:ext cx="1242060" cy="723900"/>
            </a:xfrm>
            <a:custGeom>
              <a:avLst/>
              <a:gdLst/>
              <a:ahLst/>
              <a:cxnLst/>
              <a:rect l="l" t="t" r="r" b="b"/>
              <a:pathLst>
                <a:path w="1242060" h="723900">
                  <a:moveTo>
                    <a:pt x="0" y="164579"/>
                  </a:moveTo>
                  <a:lnTo>
                    <a:pt x="1524" y="0"/>
                  </a:lnTo>
                </a:path>
                <a:path w="1242060" h="723900">
                  <a:moveTo>
                    <a:pt x="926515" y="719277"/>
                  </a:moveTo>
                  <a:lnTo>
                    <a:pt x="1241958" y="719277"/>
                  </a:lnTo>
                </a:path>
                <a:path w="1242060" h="723900">
                  <a:moveTo>
                    <a:pt x="304774" y="723849"/>
                  </a:moveTo>
                  <a:lnTo>
                    <a:pt x="600417" y="723849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3855402" y="6912471"/>
            <a:ext cx="95885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00" spc="-1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4754994" y="6441401"/>
            <a:ext cx="1905" cy="165100"/>
          </a:xfrm>
          <a:custGeom>
            <a:avLst/>
            <a:gdLst/>
            <a:ahLst/>
            <a:cxnLst/>
            <a:rect l="l" t="t" r="r" b="b"/>
            <a:pathLst>
              <a:path w="1904" h="165100">
                <a:moveTo>
                  <a:pt x="0" y="164579"/>
                </a:moveTo>
                <a:lnTo>
                  <a:pt x="1524" y="0"/>
                </a:lnTo>
              </a:path>
            </a:pathLst>
          </a:custGeom>
          <a:ln w="90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 txBox="1"/>
          <p:nvPr/>
        </p:nvSpPr>
        <p:spPr>
          <a:xfrm>
            <a:off x="4425340" y="5831846"/>
            <a:ext cx="15494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U1'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3602126" y="4643170"/>
            <a:ext cx="2755900" cy="3024505"/>
            <a:chOff x="3602126" y="4643170"/>
            <a:chExt cx="2755900" cy="3024505"/>
          </a:xfrm>
        </p:grpSpPr>
        <p:sp>
          <p:nvSpPr>
            <p:cNvPr id="73" name="object 73" descr=""/>
            <p:cNvSpPr/>
            <p:nvPr/>
          </p:nvSpPr>
          <p:spPr>
            <a:xfrm>
              <a:off x="4754994" y="6078728"/>
              <a:ext cx="443865" cy="71755"/>
            </a:xfrm>
            <a:custGeom>
              <a:avLst/>
              <a:gdLst/>
              <a:ahLst/>
              <a:cxnLst/>
              <a:rect l="l" t="t" r="r" b="b"/>
              <a:pathLst>
                <a:path w="443864" h="71754">
                  <a:moveTo>
                    <a:pt x="0" y="0"/>
                  </a:moveTo>
                  <a:lnTo>
                    <a:pt x="70104" y="0"/>
                  </a:lnTo>
                  <a:lnTo>
                    <a:pt x="70104" y="71615"/>
                  </a:lnTo>
                </a:path>
                <a:path w="443864" h="71754">
                  <a:moveTo>
                    <a:pt x="42672" y="60947"/>
                  </a:moveTo>
                  <a:lnTo>
                    <a:pt x="214871" y="3048"/>
                  </a:lnTo>
                  <a:lnTo>
                    <a:pt x="443458" y="3048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00168" y="6130556"/>
              <a:ext cx="63944" cy="330631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4754994" y="5869952"/>
              <a:ext cx="1905" cy="269875"/>
            </a:xfrm>
            <a:custGeom>
              <a:avLst/>
              <a:gdLst/>
              <a:ahLst/>
              <a:cxnLst/>
              <a:rect l="l" t="t" r="r" b="b"/>
              <a:pathLst>
                <a:path w="1904" h="269875">
                  <a:moveTo>
                    <a:pt x="0" y="269722"/>
                  </a:moveTo>
                  <a:lnTo>
                    <a:pt x="1524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753470" y="5656618"/>
              <a:ext cx="1905" cy="71755"/>
            </a:xfrm>
            <a:custGeom>
              <a:avLst/>
              <a:gdLst/>
              <a:ahLst/>
              <a:cxnLst/>
              <a:rect l="l" t="t" r="r" b="b"/>
              <a:pathLst>
                <a:path w="1904" h="71754">
                  <a:moveTo>
                    <a:pt x="0" y="0"/>
                  </a:moveTo>
                  <a:lnTo>
                    <a:pt x="1524" y="71615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607524" y="5394502"/>
              <a:ext cx="2745105" cy="2267585"/>
            </a:xfrm>
            <a:custGeom>
              <a:avLst/>
              <a:gdLst/>
              <a:ahLst/>
              <a:cxnLst/>
              <a:rect l="l" t="t" r="r" b="b"/>
              <a:pathLst>
                <a:path w="2745104" h="2267584">
                  <a:moveTo>
                    <a:pt x="0" y="2267521"/>
                  </a:moveTo>
                  <a:lnTo>
                    <a:pt x="2744495" y="2267521"/>
                  </a:lnTo>
                  <a:lnTo>
                    <a:pt x="2744495" y="0"/>
                  </a:lnTo>
                  <a:lnTo>
                    <a:pt x="0" y="0"/>
                  </a:lnTo>
                  <a:lnTo>
                    <a:pt x="0" y="2267521"/>
                  </a:lnTo>
                  <a:close/>
                </a:path>
              </a:pathLst>
            </a:custGeom>
            <a:ln w="10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352364" y="5650522"/>
              <a:ext cx="725805" cy="434340"/>
            </a:xfrm>
            <a:custGeom>
              <a:avLst/>
              <a:gdLst/>
              <a:ahLst/>
              <a:cxnLst/>
              <a:rect l="l" t="t" r="r" b="b"/>
              <a:pathLst>
                <a:path w="725804" h="434339">
                  <a:moveTo>
                    <a:pt x="0" y="434301"/>
                  </a:moveTo>
                  <a:lnTo>
                    <a:pt x="92951" y="434301"/>
                  </a:lnTo>
                </a:path>
                <a:path w="725804" h="434339">
                  <a:moveTo>
                    <a:pt x="723836" y="0"/>
                  </a:moveTo>
                  <a:lnTo>
                    <a:pt x="725360" y="355053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353888" y="7430401"/>
              <a:ext cx="326390" cy="50800"/>
            </a:xfrm>
            <a:custGeom>
              <a:avLst/>
              <a:gdLst/>
              <a:ahLst/>
              <a:cxnLst/>
              <a:rect l="l" t="t" r="r" b="b"/>
              <a:pathLst>
                <a:path w="326389" h="50800">
                  <a:moveTo>
                    <a:pt x="326097" y="50292"/>
                  </a:moveTo>
                  <a:lnTo>
                    <a:pt x="324573" y="39624"/>
                  </a:lnTo>
                  <a:lnTo>
                    <a:pt x="323049" y="30480"/>
                  </a:lnTo>
                  <a:lnTo>
                    <a:pt x="318477" y="22860"/>
                  </a:lnTo>
                  <a:lnTo>
                    <a:pt x="313905" y="13716"/>
                  </a:lnTo>
                  <a:lnTo>
                    <a:pt x="307822" y="7620"/>
                  </a:lnTo>
                  <a:lnTo>
                    <a:pt x="301726" y="3048"/>
                  </a:lnTo>
                  <a:lnTo>
                    <a:pt x="294106" y="0"/>
                  </a:lnTo>
                  <a:lnTo>
                    <a:pt x="277342" y="0"/>
                  </a:lnTo>
                  <a:lnTo>
                    <a:pt x="248386" y="30480"/>
                  </a:lnTo>
                  <a:lnTo>
                    <a:pt x="245338" y="39624"/>
                  </a:lnTo>
                  <a:lnTo>
                    <a:pt x="245338" y="50292"/>
                  </a:lnTo>
                  <a:lnTo>
                    <a:pt x="245338" y="39624"/>
                  </a:lnTo>
                  <a:lnTo>
                    <a:pt x="220954" y="3048"/>
                  </a:lnTo>
                  <a:lnTo>
                    <a:pt x="213334" y="0"/>
                  </a:lnTo>
                  <a:lnTo>
                    <a:pt x="198094" y="0"/>
                  </a:lnTo>
                  <a:lnTo>
                    <a:pt x="191998" y="3048"/>
                  </a:lnTo>
                  <a:lnTo>
                    <a:pt x="184378" y="6096"/>
                  </a:lnTo>
                  <a:lnTo>
                    <a:pt x="178282" y="10668"/>
                  </a:lnTo>
                  <a:lnTo>
                    <a:pt x="173710" y="18288"/>
                  </a:lnTo>
                  <a:lnTo>
                    <a:pt x="169138" y="24384"/>
                  </a:lnTo>
                  <a:lnTo>
                    <a:pt x="166090" y="32004"/>
                  </a:lnTo>
                  <a:lnTo>
                    <a:pt x="164566" y="41148"/>
                  </a:lnTo>
                  <a:lnTo>
                    <a:pt x="164566" y="50292"/>
                  </a:lnTo>
                </a:path>
                <a:path w="326389" h="50800">
                  <a:moveTo>
                    <a:pt x="163042" y="50292"/>
                  </a:moveTo>
                  <a:lnTo>
                    <a:pt x="146291" y="7620"/>
                  </a:lnTo>
                  <a:lnTo>
                    <a:pt x="131051" y="0"/>
                  </a:lnTo>
                  <a:lnTo>
                    <a:pt x="115811" y="0"/>
                  </a:lnTo>
                  <a:lnTo>
                    <a:pt x="108191" y="3048"/>
                  </a:lnTo>
                  <a:lnTo>
                    <a:pt x="100571" y="7620"/>
                  </a:lnTo>
                  <a:lnTo>
                    <a:pt x="94475" y="13716"/>
                  </a:lnTo>
                  <a:lnTo>
                    <a:pt x="89903" y="22860"/>
                  </a:lnTo>
                  <a:lnTo>
                    <a:pt x="85331" y="30480"/>
                  </a:lnTo>
                  <a:lnTo>
                    <a:pt x="85331" y="39624"/>
                  </a:lnTo>
                  <a:lnTo>
                    <a:pt x="83807" y="50292"/>
                  </a:lnTo>
                </a:path>
                <a:path w="326389" h="50800">
                  <a:moveTo>
                    <a:pt x="80759" y="50292"/>
                  </a:moveTo>
                  <a:lnTo>
                    <a:pt x="80759" y="39624"/>
                  </a:lnTo>
                  <a:lnTo>
                    <a:pt x="77711" y="30480"/>
                  </a:lnTo>
                  <a:lnTo>
                    <a:pt x="48755" y="0"/>
                  </a:lnTo>
                  <a:lnTo>
                    <a:pt x="31991" y="0"/>
                  </a:lnTo>
                  <a:lnTo>
                    <a:pt x="24371" y="3048"/>
                  </a:lnTo>
                  <a:lnTo>
                    <a:pt x="18275" y="7620"/>
                  </a:lnTo>
                  <a:lnTo>
                    <a:pt x="12179" y="13716"/>
                  </a:lnTo>
                  <a:lnTo>
                    <a:pt x="7607" y="22860"/>
                  </a:lnTo>
                  <a:lnTo>
                    <a:pt x="3048" y="30480"/>
                  </a:lnTo>
                  <a:lnTo>
                    <a:pt x="1524" y="39624"/>
                  </a:lnTo>
                  <a:lnTo>
                    <a:pt x="0" y="50292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387748" y="4652378"/>
              <a:ext cx="1690370" cy="2830195"/>
            </a:xfrm>
            <a:custGeom>
              <a:avLst/>
              <a:gdLst/>
              <a:ahLst/>
              <a:cxnLst/>
              <a:rect l="l" t="t" r="r" b="b"/>
              <a:pathLst>
                <a:path w="1690370" h="2830195">
                  <a:moveTo>
                    <a:pt x="432777" y="2829839"/>
                  </a:moveTo>
                  <a:lnTo>
                    <a:pt x="525729" y="2829839"/>
                  </a:lnTo>
                </a:path>
                <a:path w="1690370" h="2830195">
                  <a:moveTo>
                    <a:pt x="1688452" y="1505585"/>
                  </a:moveTo>
                  <a:lnTo>
                    <a:pt x="1689976" y="2746019"/>
                  </a:lnTo>
                </a:path>
                <a:path w="1690370" h="2830195">
                  <a:moveTo>
                    <a:pt x="0" y="2829839"/>
                  </a:moveTo>
                  <a:lnTo>
                    <a:pt x="280390" y="2829839"/>
                  </a:lnTo>
                </a:path>
                <a:path w="1690370" h="2830195">
                  <a:moveTo>
                    <a:pt x="10668" y="2829839"/>
                  </a:moveTo>
                  <a:lnTo>
                    <a:pt x="10668" y="0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4105325" y="4362903"/>
            <a:ext cx="3492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PE</a:t>
            </a:r>
            <a:r>
              <a:rPr dirty="0" sz="800" spc="245">
                <a:latin typeface="Times New Roman"/>
                <a:cs typeface="Times New Roman"/>
              </a:rPr>
              <a:t>  </a:t>
            </a:r>
            <a:r>
              <a:rPr dirty="0" baseline="3472" sz="1200" spc="-89">
                <a:latin typeface="Arial"/>
                <a:cs typeface="Arial"/>
              </a:rPr>
              <a:t>N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82" name="object 82" descr=""/>
          <p:cNvGrpSpPr/>
          <p:nvPr/>
        </p:nvGrpSpPr>
        <p:grpSpPr>
          <a:xfrm>
            <a:off x="1321650" y="4503058"/>
            <a:ext cx="4841875" cy="3069590"/>
            <a:chOff x="1321650" y="4503058"/>
            <a:chExt cx="4841875" cy="3069590"/>
          </a:xfrm>
        </p:grpSpPr>
        <p:sp>
          <p:nvSpPr>
            <p:cNvPr id="83" name="object 83" descr=""/>
            <p:cNvSpPr/>
            <p:nvPr/>
          </p:nvSpPr>
          <p:spPr>
            <a:xfrm>
              <a:off x="4753470" y="7226198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w="0" h="187959">
                  <a:moveTo>
                    <a:pt x="0" y="187439"/>
                  </a:moveTo>
                  <a:lnTo>
                    <a:pt x="0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98232" y="4503058"/>
              <a:ext cx="164541" cy="164541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98232" y="5489009"/>
              <a:ext cx="164541" cy="163017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72730" y="5495105"/>
              <a:ext cx="166065" cy="163017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78826" y="5725204"/>
              <a:ext cx="155397" cy="155397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00020" y="5495105"/>
              <a:ext cx="163017" cy="163017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93923" y="6001023"/>
              <a:ext cx="163017" cy="164541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45334" y="6001023"/>
              <a:ext cx="164541" cy="164541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80350" y="6602952"/>
              <a:ext cx="164541" cy="163017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4739767" y="7460881"/>
              <a:ext cx="20320" cy="60960"/>
            </a:xfrm>
            <a:custGeom>
              <a:avLst/>
              <a:gdLst/>
              <a:ahLst/>
              <a:cxnLst/>
              <a:rect l="l" t="t" r="r" b="b"/>
              <a:pathLst>
                <a:path w="20320" h="60959">
                  <a:moveTo>
                    <a:pt x="19799" y="0"/>
                  </a:moveTo>
                  <a:lnTo>
                    <a:pt x="19799" y="60947"/>
                  </a:lnTo>
                </a:path>
                <a:path w="20320" h="60959">
                  <a:moveTo>
                    <a:pt x="9144" y="48755"/>
                  </a:moveTo>
                  <a:lnTo>
                    <a:pt x="0" y="50279"/>
                  </a:lnTo>
                </a:path>
                <a:path w="20320" h="60959">
                  <a:moveTo>
                    <a:pt x="0" y="12192"/>
                  </a:moveTo>
                  <a:lnTo>
                    <a:pt x="9144" y="13716"/>
                  </a:lnTo>
                </a:path>
                <a:path w="20320" h="60959">
                  <a:moveTo>
                    <a:pt x="0" y="48755"/>
                  </a:moveTo>
                  <a:lnTo>
                    <a:pt x="0" y="12192"/>
                  </a:lnTo>
                </a:path>
                <a:path w="20320" h="60959">
                  <a:moveTo>
                    <a:pt x="9144" y="12192"/>
                  </a:moveTo>
                  <a:lnTo>
                    <a:pt x="10655" y="487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669663" y="7412113"/>
              <a:ext cx="158750" cy="157480"/>
            </a:xfrm>
            <a:custGeom>
              <a:avLst/>
              <a:gdLst/>
              <a:ahLst/>
              <a:cxnLst/>
              <a:rect l="l" t="t" r="r" b="b"/>
              <a:pathLst>
                <a:path w="158750" h="157479">
                  <a:moveTo>
                    <a:pt x="112763" y="79235"/>
                  </a:moveTo>
                  <a:lnTo>
                    <a:pt x="86855" y="109715"/>
                  </a:lnTo>
                  <a:lnTo>
                    <a:pt x="79248" y="109715"/>
                  </a:lnTo>
                  <a:lnTo>
                    <a:pt x="71628" y="108191"/>
                  </a:lnTo>
                  <a:lnTo>
                    <a:pt x="65532" y="105143"/>
                  </a:lnTo>
                  <a:lnTo>
                    <a:pt x="59436" y="102095"/>
                  </a:lnTo>
                  <a:lnTo>
                    <a:pt x="54864" y="95999"/>
                  </a:lnTo>
                  <a:lnTo>
                    <a:pt x="51816" y="89903"/>
                  </a:lnTo>
                  <a:lnTo>
                    <a:pt x="50292" y="82296"/>
                  </a:lnTo>
                  <a:lnTo>
                    <a:pt x="50292" y="76200"/>
                  </a:lnTo>
                  <a:lnTo>
                    <a:pt x="79248" y="48768"/>
                  </a:lnTo>
                  <a:lnTo>
                    <a:pt x="86855" y="48768"/>
                  </a:lnTo>
                  <a:lnTo>
                    <a:pt x="92951" y="50292"/>
                  </a:lnTo>
                  <a:lnTo>
                    <a:pt x="100571" y="54864"/>
                  </a:lnTo>
                  <a:lnTo>
                    <a:pt x="105143" y="59436"/>
                  </a:lnTo>
                  <a:lnTo>
                    <a:pt x="111239" y="71628"/>
                  </a:lnTo>
                  <a:lnTo>
                    <a:pt x="112763" y="79235"/>
                  </a:lnTo>
                </a:path>
                <a:path w="158750" h="157479">
                  <a:moveTo>
                    <a:pt x="158483" y="80759"/>
                  </a:moveTo>
                  <a:lnTo>
                    <a:pt x="158483" y="91427"/>
                  </a:lnTo>
                  <a:lnTo>
                    <a:pt x="155435" y="103619"/>
                  </a:lnTo>
                  <a:lnTo>
                    <a:pt x="129527" y="143243"/>
                  </a:lnTo>
                  <a:lnTo>
                    <a:pt x="85331" y="156959"/>
                  </a:lnTo>
                  <a:lnTo>
                    <a:pt x="74676" y="156959"/>
                  </a:lnTo>
                  <a:lnTo>
                    <a:pt x="62484" y="155435"/>
                  </a:lnTo>
                  <a:lnTo>
                    <a:pt x="51816" y="152387"/>
                  </a:lnTo>
                  <a:lnTo>
                    <a:pt x="39624" y="149339"/>
                  </a:lnTo>
                  <a:lnTo>
                    <a:pt x="7620" y="114287"/>
                  </a:lnTo>
                  <a:lnTo>
                    <a:pt x="1524" y="91427"/>
                  </a:lnTo>
                  <a:lnTo>
                    <a:pt x="0" y="80759"/>
                  </a:lnTo>
                  <a:lnTo>
                    <a:pt x="13716" y="35052"/>
                  </a:lnTo>
                  <a:lnTo>
                    <a:pt x="51816" y="6096"/>
                  </a:lnTo>
                  <a:lnTo>
                    <a:pt x="73152" y="0"/>
                  </a:lnTo>
                  <a:lnTo>
                    <a:pt x="85331" y="0"/>
                  </a:lnTo>
                  <a:lnTo>
                    <a:pt x="138671" y="25908"/>
                  </a:lnTo>
                  <a:lnTo>
                    <a:pt x="158483" y="68580"/>
                  </a:lnTo>
                  <a:lnTo>
                    <a:pt x="158483" y="80759"/>
                  </a:lnTo>
                </a:path>
              </a:pathLst>
            </a:custGeom>
            <a:ln w="6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07400" y="7406036"/>
              <a:ext cx="164541" cy="16301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93923" y="7392320"/>
              <a:ext cx="164541" cy="166065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12828" y="4503058"/>
              <a:ext cx="164541" cy="164541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1330858" y="4658474"/>
              <a:ext cx="2851785" cy="1330960"/>
            </a:xfrm>
            <a:custGeom>
              <a:avLst/>
              <a:gdLst/>
              <a:ahLst/>
              <a:cxnLst/>
              <a:rect l="l" t="t" r="r" b="b"/>
              <a:pathLst>
                <a:path w="2851785" h="1330960">
                  <a:moveTo>
                    <a:pt x="0" y="12192"/>
                  </a:moveTo>
                  <a:lnTo>
                    <a:pt x="0" y="1330337"/>
                  </a:lnTo>
                </a:path>
                <a:path w="2851785" h="1330960">
                  <a:moveTo>
                    <a:pt x="306298" y="12192"/>
                  </a:moveTo>
                  <a:lnTo>
                    <a:pt x="307822" y="1330337"/>
                  </a:lnTo>
                </a:path>
                <a:path w="2851785" h="1330960">
                  <a:moveTo>
                    <a:pt x="2450388" y="905179"/>
                  </a:moveTo>
                  <a:lnTo>
                    <a:pt x="2450388" y="577545"/>
                  </a:lnTo>
                </a:path>
                <a:path w="2851785" h="1330960">
                  <a:moveTo>
                    <a:pt x="2668295" y="905179"/>
                  </a:moveTo>
                  <a:lnTo>
                    <a:pt x="2669819" y="489165"/>
                  </a:lnTo>
                </a:path>
                <a:path w="2851785" h="1330960">
                  <a:moveTo>
                    <a:pt x="2851162" y="0"/>
                  </a:moveTo>
                  <a:lnTo>
                    <a:pt x="2851162" y="836612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19187" y="4503058"/>
              <a:ext cx="163017" cy="16454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72730" y="4503058"/>
              <a:ext cx="166065" cy="164541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4753470" y="4655426"/>
              <a:ext cx="0" cy="843280"/>
            </a:xfrm>
            <a:custGeom>
              <a:avLst/>
              <a:gdLst/>
              <a:ahLst/>
              <a:cxnLst/>
              <a:rect l="l" t="t" r="r" b="b"/>
              <a:pathLst>
                <a:path w="0" h="843279">
                  <a:moveTo>
                    <a:pt x="0" y="842708"/>
                  </a:moveTo>
                  <a:lnTo>
                    <a:pt x="0" y="0"/>
                  </a:lnTo>
                </a:path>
              </a:pathLst>
            </a:custGeom>
            <a:ln w="1817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96948" y="6001023"/>
              <a:ext cx="166065" cy="164541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2425763" y="6954951"/>
              <a:ext cx="1332230" cy="0"/>
            </a:xfrm>
            <a:custGeom>
              <a:avLst/>
              <a:gdLst/>
              <a:ahLst/>
              <a:cxnLst/>
              <a:rect l="l" t="t" r="r" b="b"/>
              <a:pathLst>
                <a:path w="1332229" h="0">
                  <a:moveTo>
                    <a:pt x="0" y="0"/>
                  </a:moveTo>
                  <a:lnTo>
                    <a:pt x="1331861" y="0"/>
                  </a:lnTo>
                </a:path>
              </a:pathLst>
            </a:custGeom>
            <a:ln w="1828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2851683" y="6955713"/>
              <a:ext cx="905510" cy="0"/>
            </a:xfrm>
            <a:custGeom>
              <a:avLst/>
              <a:gdLst/>
              <a:ahLst/>
              <a:cxnLst/>
              <a:rect l="l" t="t" r="r" b="b"/>
              <a:pathLst>
                <a:path w="905510" h="0">
                  <a:moveTo>
                    <a:pt x="0" y="0"/>
                  </a:moveTo>
                  <a:lnTo>
                    <a:pt x="905179" y="0"/>
                  </a:lnTo>
                </a:path>
              </a:pathLst>
            </a:custGeom>
            <a:ln w="16764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00168" y="6913829"/>
              <a:ext cx="63944" cy="329107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5827801" y="5577370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89" h="0">
                  <a:moveTo>
                    <a:pt x="173723" y="0"/>
                  </a:moveTo>
                  <a:lnTo>
                    <a:pt x="0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12828" y="6008643"/>
              <a:ext cx="164541" cy="164541"/>
            </a:xfrm>
            <a:prstGeom prst="rect">
              <a:avLst/>
            </a:prstGeom>
          </p:spPr>
        </p:pic>
      </p:grpSp>
      <p:sp>
        <p:nvSpPr>
          <p:cNvPr id="107" name="object 107" descr=""/>
          <p:cNvSpPr txBox="1"/>
          <p:nvPr/>
        </p:nvSpPr>
        <p:spPr>
          <a:xfrm>
            <a:off x="2394013" y="6183931"/>
            <a:ext cx="1625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108" name="object 108" descr=""/>
          <p:cNvSpPr/>
          <p:nvPr/>
        </p:nvSpPr>
        <p:spPr>
          <a:xfrm>
            <a:off x="2493568" y="4663046"/>
            <a:ext cx="1905" cy="1341120"/>
          </a:xfrm>
          <a:custGeom>
            <a:avLst/>
            <a:gdLst/>
            <a:ahLst/>
            <a:cxnLst/>
            <a:rect l="l" t="t" r="r" b="b"/>
            <a:pathLst>
              <a:path w="1905" h="1341120">
                <a:moveTo>
                  <a:pt x="0" y="0"/>
                </a:moveTo>
                <a:lnTo>
                  <a:pt x="1524" y="1341005"/>
                </a:lnTo>
              </a:path>
            </a:pathLst>
          </a:custGeom>
          <a:ln w="1817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8886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155611" y="4561001"/>
            <a:ext cx="3904615" cy="2363470"/>
            <a:chOff x="1155611" y="4561001"/>
            <a:chExt cx="3904615" cy="2363470"/>
          </a:xfrm>
        </p:grpSpPr>
        <p:sp>
          <p:nvSpPr>
            <p:cNvPr id="8" name="object 8" descr=""/>
            <p:cNvSpPr/>
            <p:nvPr/>
          </p:nvSpPr>
          <p:spPr>
            <a:xfrm>
              <a:off x="1190664" y="6773608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90664" y="6541985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90664" y="6310350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90664" y="6078728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90664" y="5847092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90664" y="5615470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90664" y="5383834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90664" y="5152212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190664" y="4920576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190664" y="4688954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190664" y="6657797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190664" y="6426174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190664" y="6194539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190664" y="5962916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90664" y="5732805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190664" y="5499658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190664" y="5268023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190664" y="5036400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90664" y="4804765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90664" y="4573143"/>
              <a:ext cx="3856990" cy="0"/>
            </a:xfrm>
            <a:custGeom>
              <a:avLst/>
              <a:gdLst/>
              <a:ahLst/>
              <a:cxnLst/>
              <a:rect l="l" t="t" r="r" b="b"/>
              <a:pathLst>
                <a:path w="3856990" h="0">
                  <a:moveTo>
                    <a:pt x="0" y="0"/>
                  </a:moveTo>
                  <a:lnTo>
                    <a:pt x="3856925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431429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14499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396045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879115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359137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842194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323740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06810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673733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155279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638336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118358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601427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082973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566043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047589" y="4573143"/>
              <a:ext cx="0" cy="2316480"/>
            </a:xfrm>
            <a:custGeom>
              <a:avLst/>
              <a:gdLst/>
              <a:ahLst/>
              <a:cxnLst/>
              <a:rect l="l" t="t" r="r" b="b"/>
              <a:pathLst>
                <a:path w="0" h="2316479">
                  <a:moveTo>
                    <a:pt x="0" y="0"/>
                  </a:moveTo>
                  <a:lnTo>
                    <a:pt x="0" y="231627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190664" y="4573143"/>
              <a:ext cx="3856990" cy="2316480"/>
            </a:xfrm>
            <a:custGeom>
              <a:avLst/>
              <a:gdLst/>
              <a:ahLst/>
              <a:cxnLst/>
              <a:rect l="l" t="t" r="r" b="b"/>
              <a:pathLst>
                <a:path w="3856990" h="2316479">
                  <a:moveTo>
                    <a:pt x="0" y="2316289"/>
                  </a:moveTo>
                  <a:lnTo>
                    <a:pt x="3856926" y="2316289"/>
                  </a:lnTo>
                  <a:lnTo>
                    <a:pt x="3856926" y="0"/>
                  </a:lnTo>
                  <a:lnTo>
                    <a:pt x="0" y="0"/>
                  </a:lnTo>
                  <a:lnTo>
                    <a:pt x="0" y="2316289"/>
                  </a:lnTo>
                  <a:close/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155611" y="4573143"/>
              <a:ext cx="3892550" cy="2351405"/>
            </a:xfrm>
            <a:custGeom>
              <a:avLst/>
              <a:gdLst/>
              <a:ahLst/>
              <a:cxnLst/>
              <a:rect l="l" t="t" r="r" b="b"/>
              <a:pathLst>
                <a:path w="3892550" h="2351404">
                  <a:moveTo>
                    <a:pt x="35053" y="0"/>
                  </a:moveTo>
                  <a:lnTo>
                    <a:pt x="35053" y="2316276"/>
                  </a:lnTo>
                </a:path>
                <a:path w="3892550" h="2351404">
                  <a:moveTo>
                    <a:pt x="0" y="2316276"/>
                  </a:moveTo>
                  <a:lnTo>
                    <a:pt x="35053" y="2316276"/>
                  </a:lnTo>
                </a:path>
                <a:path w="3892550" h="2351404">
                  <a:moveTo>
                    <a:pt x="0" y="2084654"/>
                  </a:moveTo>
                  <a:lnTo>
                    <a:pt x="35053" y="2084654"/>
                  </a:lnTo>
                </a:path>
                <a:path w="3892550" h="2351404">
                  <a:moveTo>
                    <a:pt x="0" y="1853031"/>
                  </a:moveTo>
                  <a:lnTo>
                    <a:pt x="35053" y="1853031"/>
                  </a:lnTo>
                </a:path>
                <a:path w="3892550" h="2351404">
                  <a:moveTo>
                    <a:pt x="0" y="1621396"/>
                  </a:moveTo>
                  <a:lnTo>
                    <a:pt x="35053" y="1621396"/>
                  </a:lnTo>
                </a:path>
                <a:path w="3892550" h="2351404">
                  <a:moveTo>
                    <a:pt x="0" y="1389773"/>
                  </a:moveTo>
                  <a:lnTo>
                    <a:pt x="35053" y="1389773"/>
                  </a:lnTo>
                </a:path>
                <a:path w="3892550" h="2351404">
                  <a:moveTo>
                    <a:pt x="0" y="1159662"/>
                  </a:moveTo>
                  <a:lnTo>
                    <a:pt x="35053" y="1159662"/>
                  </a:lnTo>
                </a:path>
                <a:path w="3892550" h="2351404">
                  <a:moveTo>
                    <a:pt x="0" y="926515"/>
                  </a:moveTo>
                  <a:lnTo>
                    <a:pt x="35053" y="926515"/>
                  </a:lnTo>
                </a:path>
                <a:path w="3892550" h="2351404">
                  <a:moveTo>
                    <a:pt x="0" y="694880"/>
                  </a:moveTo>
                  <a:lnTo>
                    <a:pt x="35053" y="694880"/>
                  </a:lnTo>
                </a:path>
                <a:path w="3892550" h="2351404">
                  <a:moveTo>
                    <a:pt x="0" y="463257"/>
                  </a:moveTo>
                  <a:lnTo>
                    <a:pt x="35053" y="463257"/>
                  </a:lnTo>
                </a:path>
                <a:path w="3892550" h="2351404">
                  <a:moveTo>
                    <a:pt x="0" y="231622"/>
                  </a:moveTo>
                  <a:lnTo>
                    <a:pt x="35053" y="231622"/>
                  </a:lnTo>
                </a:path>
                <a:path w="3892550" h="2351404">
                  <a:moveTo>
                    <a:pt x="0" y="0"/>
                  </a:moveTo>
                  <a:lnTo>
                    <a:pt x="35053" y="0"/>
                  </a:lnTo>
                </a:path>
                <a:path w="3892550" h="2351404">
                  <a:moveTo>
                    <a:pt x="35053" y="2316276"/>
                  </a:moveTo>
                  <a:lnTo>
                    <a:pt x="3891978" y="2316276"/>
                  </a:lnTo>
                </a:path>
                <a:path w="3892550" h="2351404">
                  <a:moveTo>
                    <a:pt x="35053" y="2351328"/>
                  </a:moveTo>
                  <a:lnTo>
                    <a:pt x="35053" y="2316276"/>
                  </a:lnTo>
                </a:path>
                <a:path w="3892550" h="2351404">
                  <a:moveTo>
                    <a:pt x="518121" y="2351328"/>
                  </a:moveTo>
                  <a:lnTo>
                    <a:pt x="518121" y="2316276"/>
                  </a:lnTo>
                </a:path>
                <a:path w="3892550" h="2351404">
                  <a:moveTo>
                    <a:pt x="999667" y="2351328"/>
                  </a:moveTo>
                  <a:lnTo>
                    <a:pt x="999667" y="2316276"/>
                  </a:lnTo>
                </a:path>
                <a:path w="3892550" h="2351404">
                  <a:moveTo>
                    <a:pt x="1482725" y="2351328"/>
                  </a:moveTo>
                  <a:lnTo>
                    <a:pt x="1482725" y="2316276"/>
                  </a:lnTo>
                </a:path>
                <a:path w="3892550" h="2351404">
                  <a:moveTo>
                    <a:pt x="1962746" y="2351328"/>
                  </a:moveTo>
                  <a:lnTo>
                    <a:pt x="1962746" y="2316276"/>
                  </a:lnTo>
                </a:path>
                <a:path w="3892550" h="2351404">
                  <a:moveTo>
                    <a:pt x="2445816" y="2351328"/>
                  </a:moveTo>
                  <a:lnTo>
                    <a:pt x="2445816" y="2316276"/>
                  </a:lnTo>
                </a:path>
                <a:path w="3892550" h="2351404">
                  <a:moveTo>
                    <a:pt x="2927362" y="2351328"/>
                  </a:moveTo>
                  <a:lnTo>
                    <a:pt x="2927362" y="2316276"/>
                  </a:lnTo>
                </a:path>
                <a:path w="3892550" h="2351404">
                  <a:moveTo>
                    <a:pt x="3410432" y="2351328"/>
                  </a:moveTo>
                  <a:lnTo>
                    <a:pt x="3410432" y="2316276"/>
                  </a:lnTo>
                </a:path>
                <a:path w="3892550" h="2351404">
                  <a:moveTo>
                    <a:pt x="3891978" y="2351328"/>
                  </a:moveTo>
                  <a:lnTo>
                    <a:pt x="3891978" y="2316276"/>
                  </a:lnTo>
                </a:path>
              </a:pathLst>
            </a:custGeom>
            <a:ln w="2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888424" y="6962116"/>
            <a:ext cx="935990" cy="408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6355">
              <a:lnSpc>
                <a:spcPct val="100000"/>
              </a:lnSpc>
              <a:spcBef>
                <a:spcPts val="100"/>
              </a:spcBef>
              <a:tabLst>
                <a:tab pos="418465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85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7.4.2.3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816801" y="4231335"/>
            <a:ext cx="393065" cy="2729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latin typeface="Arial"/>
                <a:cs typeface="Arial"/>
              </a:rPr>
              <a:t>M/Nm</a:t>
            </a:r>
            <a:endParaRPr sz="105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00"/>
              </a:spcBef>
            </a:pPr>
            <a:r>
              <a:rPr dirty="0" sz="900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4,5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0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55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35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0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 algn="r" marR="98425">
              <a:lnSpc>
                <a:spcPct val="100000"/>
              </a:lnSpc>
              <a:spcBef>
                <a:spcPts val="74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046490" y="6962116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2529506" y="6962116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011004" y="6962116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435095" y="6933492"/>
            <a:ext cx="1896110" cy="38608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25"/>
              </a:spcBef>
              <a:tabLst>
                <a:tab pos="519430" algn="l"/>
                <a:tab pos="1002030" algn="l"/>
                <a:tab pos="1483995" algn="l"/>
              </a:tabLst>
            </a:pPr>
            <a:r>
              <a:rPr dirty="0" sz="900" spc="-20">
                <a:latin typeface="Arial"/>
                <a:cs typeface="Arial"/>
              </a:rPr>
              <a:t>1000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1400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algn="r" marR="55880">
              <a:lnSpc>
                <a:spcPct val="100000"/>
              </a:lnSpc>
              <a:spcBef>
                <a:spcPts val="270"/>
              </a:spcBef>
            </a:pPr>
            <a:r>
              <a:rPr dirty="0" sz="1050" spc="-10" b="1">
                <a:latin typeface="Arial"/>
                <a:cs typeface="Arial"/>
              </a:rPr>
              <a:t>n/min</a:t>
            </a:r>
            <a:r>
              <a:rPr dirty="0" baseline="43650" sz="1050" spc="-15" b="1">
                <a:latin typeface="Arial"/>
                <a:cs typeface="Arial"/>
              </a:rPr>
              <a:t>-</a:t>
            </a:r>
            <a:r>
              <a:rPr dirty="0" baseline="43650" sz="1050" spc="-75" b="1">
                <a:latin typeface="Arial"/>
                <a:cs typeface="Arial"/>
              </a:rPr>
              <a:t>1</a:t>
            </a:r>
            <a:endParaRPr baseline="43650" sz="1050">
              <a:latin typeface="Arial"/>
              <a:cs typeface="Arial"/>
            </a:endParaRPr>
          </a:p>
        </p:txBody>
      </p:sp>
      <p:graphicFrame>
        <p:nvGraphicFramePr>
          <p:cNvPr id="52" name="object 52" descr=""/>
          <p:cNvGraphicFramePr>
            <a:graphicFrameLocks noGrp="1"/>
          </p:cNvGraphicFramePr>
          <p:nvPr/>
        </p:nvGraphicFramePr>
        <p:xfrm>
          <a:off x="538440" y="1260232"/>
          <a:ext cx="6126480" cy="2164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0305"/>
                <a:gridCol w="944880"/>
                <a:gridCol w="944880"/>
                <a:gridCol w="1170305"/>
                <a:gridCol w="944879"/>
                <a:gridCol w="944879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26860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26860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4.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4.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53" name="object 53" descr=""/>
          <p:cNvSpPr txBox="1"/>
          <p:nvPr/>
        </p:nvSpPr>
        <p:spPr>
          <a:xfrm>
            <a:off x="528791" y="3464773"/>
            <a:ext cx="23152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permanente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585995" y="3437340"/>
            <a:ext cx="2726690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7.4.2.2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condensador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capacidades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(permanente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arranque)</a:t>
            </a:r>
            <a:endParaRPr sz="900">
              <a:latin typeface="Arial"/>
              <a:cs typeface="Arial"/>
            </a:endParaRPr>
          </a:p>
        </p:txBody>
      </p:sp>
      <p:pic>
        <p:nvPicPr>
          <p:cNvPr id="55" name="object 5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154237"/>
            <a:ext cx="5309168" cy="6097"/>
          </a:xfrm>
          <a:prstGeom prst="rect">
            <a:avLst/>
          </a:prstGeom>
        </p:spPr>
      </p:pic>
      <p:pic>
        <p:nvPicPr>
          <p:cNvPr id="56" name="object 5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376729"/>
            <a:ext cx="5309168" cy="6095"/>
          </a:xfrm>
          <a:prstGeom prst="rect">
            <a:avLst/>
          </a:prstGeom>
        </p:spPr>
      </p:pic>
      <p:graphicFrame>
        <p:nvGraphicFramePr>
          <p:cNvPr id="57" name="object 57" descr=""/>
          <p:cNvGraphicFramePr>
            <a:graphicFrameLocks noGrp="1"/>
          </p:cNvGraphicFramePr>
          <p:nvPr/>
        </p:nvGraphicFramePr>
        <p:xfrm>
          <a:off x="538440" y="7544688"/>
          <a:ext cx="6126480" cy="1054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8034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efectos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relé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arranque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devanado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auxiliar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conden-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sador?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73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8" name="object 5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379431"/>
            <a:ext cx="5309168" cy="6097"/>
          </a:xfrm>
          <a:prstGeom prst="rect">
            <a:avLst/>
          </a:prstGeom>
        </p:spPr>
      </p:pic>
      <p:graphicFrame>
        <p:nvGraphicFramePr>
          <p:cNvPr id="59" name="object 59" descr=""/>
          <p:cNvGraphicFramePr>
            <a:graphicFrameLocks noGrp="1"/>
          </p:cNvGraphicFramePr>
          <p:nvPr/>
        </p:nvGraphicFramePr>
        <p:xfrm>
          <a:off x="538440" y="8769884"/>
          <a:ext cx="6126480" cy="831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21209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conectar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condensador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permanente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cuál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0">
                          <a:latin typeface="Arial"/>
                          <a:cs typeface="Arial"/>
                        </a:rPr>
                        <a:t>ade-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más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conecta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condensador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arranque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(ilustración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7.4.2.3)?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139864" y="9814352"/>
            <a:ext cx="5895340" cy="525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7.4.3.1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50" i="1">
                <a:latin typeface="Symbol"/>
                <a:cs typeface="Symbol"/>
              </a:rPr>
              <a:t>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50" i="1">
                <a:latin typeface="Symbol"/>
                <a:cs typeface="Symbol"/>
              </a:rPr>
              <a:t></a:t>
            </a:r>
            <a:r>
              <a:rPr dirty="0" sz="95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condensador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59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7.4.3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Rendimiento,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corriente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factor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potencia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583703"/>
            <a:ext cx="6115685" cy="26250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dor.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permanente.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2715)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35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POWER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METER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Arial"/>
                <a:cs typeface="Arial"/>
              </a:rPr>
              <a:t>1091)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Arial"/>
                <a:cs typeface="Arial"/>
              </a:rPr>
              <a:t>multímetros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indicador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factor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(10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A)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7.4.3.1.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46274" y="4367227"/>
            <a:ext cx="4552315" cy="1003300"/>
            <a:chOff x="1146274" y="4367227"/>
            <a:chExt cx="4552315" cy="1003300"/>
          </a:xfrm>
        </p:grpSpPr>
        <p:sp>
          <p:nvSpPr>
            <p:cNvPr id="10" name="object 10" descr=""/>
            <p:cNvSpPr/>
            <p:nvPr/>
          </p:nvSpPr>
          <p:spPr>
            <a:xfrm>
              <a:off x="3293605" y="4371990"/>
              <a:ext cx="2400300" cy="993775"/>
            </a:xfrm>
            <a:custGeom>
              <a:avLst/>
              <a:gdLst/>
              <a:ahLst/>
              <a:cxnLst/>
              <a:rect l="l" t="t" r="r" b="b"/>
              <a:pathLst>
                <a:path w="2400300" h="993775">
                  <a:moveTo>
                    <a:pt x="0" y="993556"/>
                  </a:moveTo>
                  <a:lnTo>
                    <a:pt x="2400096" y="993556"/>
                  </a:lnTo>
                  <a:lnTo>
                    <a:pt x="2400096" y="0"/>
                  </a:lnTo>
                  <a:lnTo>
                    <a:pt x="0" y="0"/>
                  </a:lnTo>
                  <a:lnTo>
                    <a:pt x="0" y="993556"/>
                  </a:lnTo>
                  <a:close/>
                </a:path>
              </a:pathLst>
            </a:custGeom>
            <a:ln w="9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51036" y="4371990"/>
              <a:ext cx="1530350" cy="990600"/>
            </a:xfrm>
            <a:custGeom>
              <a:avLst/>
              <a:gdLst/>
              <a:ahLst/>
              <a:cxnLst/>
              <a:rect l="l" t="t" r="r" b="b"/>
              <a:pathLst>
                <a:path w="1530350" h="990600">
                  <a:moveTo>
                    <a:pt x="0" y="990521"/>
                  </a:moveTo>
                  <a:lnTo>
                    <a:pt x="1529969" y="990521"/>
                  </a:lnTo>
                  <a:lnTo>
                    <a:pt x="1529969" y="0"/>
                  </a:lnTo>
                  <a:lnTo>
                    <a:pt x="0" y="0"/>
                  </a:lnTo>
                  <a:lnTo>
                    <a:pt x="0" y="990521"/>
                  </a:lnTo>
                  <a:close/>
                </a:path>
              </a:pathLst>
            </a:custGeom>
            <a:ln w="9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833219" y="5050520"/>
            <a:ext cx="1371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9456" y="7325652"/>
            <a:ext cx="142455" cy="125691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386725" y="4480666"/>
            <a:ext cx="1078865" cy="28321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81610" marR="5080" indent="-169545">
              <a:lnSpc>
                <a:spcPts val="980"/>
              </a:lnSpc>
              <a:spcBef>
                <a:spcPts val="185"/>
              </a:spcBef>
            </a:pPr>
            <a:r>
              <a:rPr dirty="0" sz="850">
                <a:latin typeface="Arial"/>
                <a:cs typeface="Arial"/>
              </a:rPr>
              <a:t>Dispositivo</a:t>
            </a:r>
            <a:r>
              <a:rPr dirty="0" sz="850" spc="7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8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control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2730)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1961743" y="5200980"/>
            <a:ext cx="53340" cy="52069"/>
          </a:xfrm>
          <a:custGeom>
            <a:avLst/>
            <a:gdLst/>
            <a:ahLst/>
            <a:cxnLst/>
            <a:rect l="l" t="t" r="r" b="b"/>
            <a:pathLst>
              <a:path w="53339" h="52070">
                <a:moveTo>
                  <a:pt x="0" y="25895"/>
                </a:moveTo>
                <a:lnTo>
                  <a:pt x="0" y="30467"/>
                </a:lnTo>
                <a:lnTo>
                  <a:pt x="1524" y="31991"/>
                </a:lnTo>
                <a:lnTo>
                  <a:pt x="1524" y="35039"/>
                </a:lnTo>
                <a:lnTo>
                  <a:pt x="6096" y="39611"/>
                </a:lnTo>
                <a:lnTo>
                  <a:pt x="7620" y="42659"/>
                </a:lnTo>
                <a:lnTo>
                  <a:pt x="10668" y="45707"/>
                </a:lnTo>
                <a:lnTo>
                  <a:pt x="12192" y="47231"/>
                </a:lnTo>
                <a:lnTo>
                  <a:pt x="13716" y="47231"/>
                </a:lnTo>
                <a:lnTo>
                  <a:pt x="16764" y="48755"/>
                </a:lnTo>
                <a:lnTo>
                  <a:pt x="19812" y="50279"/>
                </a:lnTo>
                <a:lnTo>
                  <a:pt x="22860" y="50279"/>
                </a:lnTo>
                <a:lnTo>
                  <a:pt x="25908" y="51803"/>
                </a:lnTo>
                <a:lnTo>
                  <a:pt x="30480" y="50279"/>
                </a:lnTo>
                <a:lnTo>
                  <a:pt x="33528" y="50279"/>
                </a:lnTo>
                <a:lnTo>
                  <a:pt x="36576" y="48755"/>
                </a:lnTo>
                <a:lnTo>
                  <a:pt x="38100" y="47231"/>
                </a:lnTo>
                <a:lnTo>
                  <a:pt x="41148" y="47231"/>
                </a:lnTo>
                <a:lnTo>
                  <a:pt x="44196" y="44183"/>
                </a:lnTo>
                <a:lnTo>
                  <a:pt x="45720" y="42659"/>
                </a:lnTo>
                <a:lnTo>
                  <a:pt x="48755" y="36563"/>
                </a:lnTo>
                <a:lnTo>
                  <a:pt x="50279" y="35039"/>
                </a:lnTo>
                <a:lnTo>
                  <a:pt x="51803" y="31991"/>
                </a:lnTo>
                <a:lnTo>
                  <a:pt x="53327" y="30467"/>
                </a:lnTo>
                <a:lnTo>
                  <a:pt x="53327" y="19799"/>
                </a:lnTo>
                <a:lnTo>
                  <a:pt x="50279" y="16751"/>
                </a:lnTo>
                <a:lnTo>
                  <a:pt x="48755" y="13703"/>
                </a:lnTo>
                <a:lnTo>
                  <a:pt x="47244" y="12192"/>
                </a:lnTo>
                <a:lnTo>
                  <a:pt x="45720" y="9131"/>
                </a:lnTo>
                <a:lnTo>
                  <a:pt x="44196" y="7620"/>
                </a:lnTo>
                <a:lnTo>
                  <a:pt x="41148" y="4572"/>
                </a:lnTo>
                <a:lnTo>
                  <a:pt x="38100" y="3048"/>
                </a:lnTo>
                <a:lnTo>
                  <a:pt x="36576" y="1524"/>
                </a:lnTo>
                <a:lnTo>
                  <a:pt x="33528" y="0"/>
                </a:lnTo>
                <a:lnTo>
                  <a:pt x="19812" y="0"/>
                </a:lnTo>
                <a:lnTo>
                  <a:pt x="13716" y="3048"/>
                </a:lnTo>
                <a:lnTo>
                  <a:pt x="7620" y="9131"/>
                </a:lnTo>
                <a:lnTo>
                  <a:pt x="6096" y="12192"/>
                </a:lnTo>
                <a:lnTo>
                  <a:pt x="3048" y="13703"/>
                </a:lnTo>
                <a:lnTo>
                  <a:pt x="1524" y="16751"/>
                </a:lnTo>
                <a:lnTo>
                  <a:pt x="1524" y="18275"/>
                </a:lnTo>
                <a:lnTo>
                  <a:pt x="0" y="19799"/>
                </a:lnTo>
                <a:lnTo>
                  <a:pt x="0" y="25895"/>
                </a:lnTo>
              </a:path>
            </a:pathLst>
          </a:custGeom>
          <a:ln w="53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722827" y="4453247"/>
            <a:ext cx="1653539" cy="28448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422275" marR="5080" indent="-410209">
              <a:lnSpc>
                <a:spcPts val="1000"/>
              </a:lnSpc>
              <a:spcBef>
                <a:spcPts val="165"/>
              </a:spcBef>
            </a:pPr>
            <a:r>
              <a:rPr dirty="0" sz="850">
                <a:latin typeface="Arial"/>
                <a:cs typeface="Arial"/>
              </a:rPr>
              <a:t>Fuente</a:t>
            </a:r>
            <a:r>
              <a:rPr dirty="0" sz="850" spc="8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8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alimentación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universal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2740.1)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256183" y="5035284"/>
            <a:ext cx="12636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778876" y="5200980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25895"/>
                </a:moveTo>
                <a:lnTo>
                  <a:pt x="0" y="30467"/>
                </a:lnTo>
                <a:lnTo>
                  <a:pt x="1524" y="31991"/>
                </a:lnTo>
                <a:lnTo>
                  <a:pt x="3048" y="35039"/>
                </a:lnTo>
                <a:lnTo>
                  <a:pt x="3048" y="36563"/>
                </a:lnTo>
                <a:lnTo>
                  <a:pt x="6096" y="42659"/>
                </a:lnTo>
                <a:lnTo>
                  <a:pt x="9144" y="45707"/>
                </a:lnTo>
                <a:lnTo>
                  <a:pt x="12192" y="47231"/>
                </a:lnTo>
                <a:lnTo>
                  <a:pt x="13716" y="47231"/>
                </a:lnTo>
                <a:lnTo>
                  <a:pt x="15240" y="48755"/>
                </a:lnTo>
                <a:lnTo>
                  <a:pt x="18288" y="50279"/>
                </a:lnTo>
                <a:lnTo>
                  <a:pt x="22860" y="50279"/>
                </a:lnTo>
                <a:lnTo>
                  <a:pt x="25908" y="51803"/>
                </a:lnTo>
                <a:lnTo>
                  <a:pt x="28956" y="50279"/>
                </a:lnTo>
                <a:lnTo>
                  <a:pt x="33528" y="50279"/>
                </a:lnTo>
                <a:lnTo>
                  <a:pt x="36576" y="47231"/>
                </a:lnTo>
                <a:lnTo>
                  <a:pt x="39624" y="47231"/>
                </a:lnTo>
                <a:lnTo>
                  <a:pt x="42672" y="45707"/>
                </a:lnTo>
                <a:lnTo>
                  <a:pt x="45720" y="42659"/>
                </a:lnTo>
                <a:lnTo>
                  <a:pt x="45720" y="39611"/>
                </a:lnTo>
                <a:lnTo>
                  <a:pt x="48768" y="36563"/>
                </a:lnTo>
                <a:lnTo>
                  <a:pt x="48768" y="35039"/>
                </a:lnTo>
                <a:lnTo>
                  <a:pt x="50292" y="31991"/>
                </a:lnTo>
                <a:lnTo>
                  <a:pt x="51816" y="30467"/>
                </a:lnTo>
                <a:lnTo>
                  <a:pt x="51816" y="19799"/>
                </a:lnTo>
                <a:lnTo>
                  <a:pt x="48768" y="16751"/>
                </a:lnTo>
                <a:lnTo>
                  <a:pt x="48768" y="13703"/>
                </a:lnTo>
                <a:lnTo>
                  <a:pt x="45720" y="12192"/>
                </a:lnTo>
                <a:lnTo>
                  <a:pt x="45720" y="9131"/>
                </a:lnTo>
                <a:lnTo>
                  <a:pt x="42672" y="6096"/>
                </a:lnTo>
                <a:lnTo>
                  <a:pt x="39624" y="4572"/>
                </a:lnTo>
                <a:lnTo>
                  <a:pt x="36576" y="3048"/>
                </a:lnTo>
                <a:lnTo>
                  <a:pt x="35052" y="1524"/>
                </a:lnTo>
                <a:lnTo>
                  <a:pt x="33528" y="0"/>
                </a:lnTo>
                <a:lnTo>
                  <a:pt x="18288" y="0"/>
                </a:lnTo>
                <a:lnTo>
                  <a:pt x="15240" y="1524"/>
                </a:lnTo>
                <a:lnTo>
                  <a:pt x="13716" y="3048"/>
                </a:lnTo>
                <a:lnTo>
                  <a:pt x="12192" y="4572"/>
                </a:lnTo>
                <a:lnTo>
                  <a:pt x="9144" y="6096"/>
                </a:lnTo>
                <a:lnTo>
                  <a:pt x="6096" y="9131"/>
                </a:lnTo>
                <a:lnTo>
                  <a:pt x="4572" y="12192"/>
                </a:lnTo>
                <a:lnTo>
                  <a:pt x="3048" y="13703"/>
                </a:lnTo>
                <a:lnTo>
                  <a:pt x="3048" y="16751"/>
                </a:lnTo>
                <a:lnTo>
                  <a:pt x="0" y="19799"/>
                </a:lnTo>
                <a:lnTo>
                  <a:pt x="0" y="25895"/>
                </a:lnTo>
              </a:path>
            </a:pathLst>
          </a:custGeom>
          <a:ln w="53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475117" y="9335733"/>
            <a:ext cx="938530" cy="28321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11125" marR="5080" indent="-99060">
              <a:lnSpc>
                <a:spcPts val="980"/>
              </a:lnSpc>
              <a:spcBef>
                <a:spcPts val="185"/>
              </a:spcBef>
            </a:pPr>
            <a:r>
              <a:rPr dirty="0" sz="850">
                <a:latin typeface="Arial"/>
                <a:cs typeface="Arial"/>
              </a:rPr>
              <a:t>Unidad</a:t>
            </a:r>
            <a:r>
              <a:rPr dirty="0" sz="850" spc="6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6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frenado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2719)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294218" y="8919159"/>
            <a:ext cx="743585" cy="376555"/>
            <a:chOff x="1294218" y="8919159"/>
            <a:chExt cx="743585" cy="376555"/>
          </a:xfrm>
        </p:grpSpPr>
        <p:sp>
          <p:nvSpPr>
            <p:cNvPr id="21" name="object 21" descr=""/>
            <p:cNvSpPr/>
            <p:nvPr/>
          </p:nvSpPr>
          <p:spPr>
            <a:xfrm>
              <a:off x="1295806" y="8920746"/>
              <a:ext cx="376555" cy="373380"/>
            </a:xfrm>
            <a:custGeom>
              <a:avLst/>
              <a:gdLst/>
              <a:ahLst/>
              <a:cxnLst/>
              <a:rect l="l" t="t" r="r" b="b"/>
              <a:pathLst>
                <a:path w="376555" h="373379">
                  <a:moveTo>
                    <a:pt x="188963" y="0"/>
                  </a:moveTo>
                  <a:lnTo>
                    <a:pt x="172199" y="0"/>
                  </a:lnTo>
                  <a:lnTo>
                    <a:pt x="155435" y="1524"/>
                  </a:lnTo>
                  <a:lnTo>
                    <a:pt x="137147" y="6096"/>
                  </a:lnTo>
                  <a:lnTo>
                    <a:pt x="123431" y="12192"/>
                  </a:lnTo>
                  <a:lnTo>
                    <a:pt x="106667" y="19812"/>
                  </a:lnTo>
                  <a:lnTo>
                    <a:pt x="92964" y="25908"/>
                  </a:lnTo>
                  <a:lnTo>
                    <a:pt x="53340" y="57912"/>
                  </a:lnTo>
                  <a:lnTo>
                    <a:pt x="22860" y="99047"/>
                  </a:lnTo>
                  <a:lnTo>
                    <a:pt x="6096" y="146291"/>
                  </a:lnTo>
                  <a:lnTo>
                    <a:pt x="0" y="178295"/>
                  </a:lnTo>
                  <a:lnTo>
                    <a:pt x="0" y="196583"/>
                  </a:lnTo>
                  <a:lnTo>
                    <a:pt x="3048" y="211823"/>
                  </a:lnTo>
                  <a:lnTo>
                    <a:pt x="6096" y="228587"/>
                  </a:lnTo>
                  <a:lnTo>
                    <a:pt x="10668" y="245351"/>
                  </a:lnTo>
                  <a:lnTo>
                    <a:pt x="22860" y="275818"/>
                  </a:lnTo>
                  <a:lnTo>
                    <a:pt x="32004" y="291058"/>
                  </a:lnTo>
                  <a:lnTo>
                    <a:pt x="42672" y="303250"/>
                  </a:lnTo>
                  <a:lnTo>
                    <a:pt x="53340" y="316966"/>
                  </a:lnTo>
                  <a:lnTo>
                    <a:pt x="65532" y="327634"/>
                  </a:lnTo>
                  <a:lnTo>
                    <a:pt x="79248" y="338302"/>
                  </a:lnTo>
                  <a:lnTo>
                    <a:pt x="94488" y="347446"/>
                  </a:lnTo>
                  <a:lnTo>
                    <a:pt x="106667" y="355066"/>
                  </a:lnTo>
                  <a:lnTo>
                    <a:pt x="123431" y="362686"/>
                  </a:lnTo>
                  <a:lnTo>
                    <a:pt x="138671" y="367258"/>
                  </a:lnTo>
                  <a:lnTo>
                    <a:pt x="156959" y="371830"/>
                  </a:lnTo>
                  <a:lnTo>
                    <a:pt x="172199" y="373354"/>
                  </a:lnTo>
                  <a:lnTo>
                    <a:pt x="205727" y="373354"/>
                  </a:lnTo>
                  <a:lnTo>
                    <a:pt x="254482" y="362686"/>
                  </a:lnTo>
                  <a:lnTo>
                    <a:pt x="300202" y="338302"/>
                  </a:lnTo>
                  <a:lnTo>
                    <a:pt x="336778" y="303250"/>
                  </a:lnTo>
                  <a:lnTo>
                    <a:pt x="361162" y="260578"/>
                  </a:lnTo>
                  <a:lnTo>
                    <a:pt x="368782" y="245351"/>
                  </a:lnTo>
                  <a:lnTo>
                    <a:pt x="374878" y="211823"/>
                  </a:lnTo>
                  <a:lnTo>
                    <a:pt x="376402" y="195059"/>
                  </a:lnTo>
                  <a:lnTo>
                    <a:pt x="376402" y="178295"/>
                  </a:lnTo>
                  <a:lnTo>
                    <a:pt x="374878" y="161531"/>
                  </a:lnTo>
                  <a:lnTo>
                    <a:pt x="371830" y="146291"/>
                  </a:lnTo>
                  <a:lnTo>
                    <a:pt x="368782" y="128003"/>
                  </a:lnTo>
                  <a:lnTo>
                    <a:pt x="361162" y="114287"/>
                  </a:lnTo>
                  <a:lnTo>
                    <a:pt x="353542" y="97523"/>
                  </a:lnTo>
                  <a:lnTo>
                    <a:pt x="345922" y="83820"/>
                  </a:lnTo>
                  <a:lnTo>
                    <a:pt x="312394" y="45720"/>
                  </a:lnTo>
                  <a:lnTo>
                    <a:pt x="269722" y="19812"/>
                  </a:lnTo>
                  <a:lnTo>
                    <a:pt x="254482" y="12192"/>
                  </a:lnTo>
                  <a:lnTo>
                    <a:pt x="239255" y="6096"/>
                  </a:lnTo>
                  <a:lnTo>
                    <a:pt x="222491" y="1524"/>
                  </a:lnTo>
                  <a:lnTo>
                    <a:pt x="205727" y="0"/>
                  </a:lnTo>
                  <a:lnTo>
                    <a:pt x="18896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73733" y="9109710"/>
              <a:ext cx="363220" cy="10795"/>
            </a:xfrm>
            <a:custGeom>
              <a:avLst/>
              <a:gdLst/>
              <a:ahLst/>
              <a:cxnLst/>
              <a:rect l="l" t="t" r="r" b="b"/>
              <a:pathLst>
                <a:path w="363219" h="10795">
                  <a:moveTo>
                    <a:pt x="25908" y="9144"/>
                  </a:moveTo>
                  <a:lnTo>
                    <a:pt x="3048" y="9144"/>
                  </a:lnTo>
                  <a:lnTo>
                    <a:pt x="4572" y="10668"/>
                  </a:lnTo>
                  <a:lnTo>
                    <a:pt x="24384" y="10668"/>
                  </a:lnTo>
                  <a:lnTo>
                    <a:pt x="25908" y="9144"/>
                  </a:lnTo>
                  <a:close/>
                </a:path>
                <a:path w="363219" h="10795">
                  <a:moveTo>
                    <a:pt x="25908" y="1524"/>
                  </a:moveTo>
                  <a:lnTo>
                    <a:pt x="1524" y="1524"/>
                  </a:lnTo>
                  <a:lnTo>
                    <a:pt x="1524" y="4572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1524" y="9144"/>
                  </a:lnTo>
                  <a:lnTo>
                    <a:pt x="27432" y="9144"/>
                  </a:lnTo>
                  <a:lnTo>
                    <a:pt x="27432" y="7620"/>
                  </a:lnTo>
                  <a:lnTo>
                    <a:pt x="28956" y="6096"/>
                  </a:lnTo>
                  <a:lnTo>
                    <a:pt x="27432" y="4572"/>
                  </a:lnTo>
                  <a:lnTo>
                    <a:pt x="27432" y="3048"/>
                  </a:lnTo>
                  <a:lnTo>
                    <a:pt x="25908" y="1524"/>
                  </a:lnTo>
                  <a:close/>
                </a:path>
                <a:path w="363219" h="10795">
                  <a:moveTo>
                    <a:pt x="4572" y="0"/>
                  </a:moveTo>
                  <a:lnTo>
                    <a:pt x="3048" y="1524"/>
                  </a:lnTo>
                  <a:lnTo>
                    <a:pt x="24384" y="1524"/>
                  </a:lnTo>
                  <a:lnTo>
                    <a:pt x="4572" y="0"/>
                  </a:lnTo>
                  <a:close/>
                </a:path>
                <a:path w="363219" h="10795">
                  <a:moveTo>
                    <a:pt x="63995" y="9144"/>
                  </a:moveTo>
                  <a:lnTo>
                    <a:pt x="41135" y="9144"/>
                  </a:lnTo>
                  <a:lnTo>
                    <a:pt x="42659" y="10668"/>
                  </a:lnTo>
                  <a:lnTo>
                    <a:pt x="62471" y="10668"/>
                  </a:lnTo>
                  <a:lnTo>
                    <a:pt x="63995" y="9144"/>
                  </a:lnTo>
                  <a:close/>
                </a:path>
                <a:path w="363219" h="10795">
                  <a:moveTo>
                    <a:pt x="63995" y="1524"/>
                  </a:moveTo>
                  <a:lnTo>
                    <a:pt x="41135" y="1524"/>
                  </a:lnTo>
                  <a:lnTo>
                    <a:pt x="38087" y="4572"/>
                  </a:lnTo>
                  <a:lnTo>
                    <a:pt x="38087" y="7620"/>
                  </a:lnTo>
                  <a:lnTo>
                    <a:pt x="39611" y="9144"/>
                  </a:lnTo>
                  <a:lnTo>
                    <a:pt x="65519" y="9144"/>
                  </a:lnTo>
                  <a:lnTo>
                    <a:pt x="67043" y="7620"/>
                  </a:lnTo>
                  <a:lnTo>
                    <a:pt x="67043" y="4572"/>
                  </a:lnTo>
                  <a:lnTo>
                    <a:pt x="63995" y="1524"/>
                  </a:lnTo>
                  <a:close/>
                </a:path>
                <a:path w="363219" h="10795">
                  <a:moveTo>
                    <a:pt x="100571" y="9144"/>
                  </a:moveTo>
                  <a:lnTo>
                    <a:pt x="77711" y="9144"/>
                  </a:lnTo>
                  <a:lnTo>
                    <a:pt x="80759" y="10668"/>
                  </a:lnTo>
                  <a:lnTo>
                    <a:pt x="99047" y="10668"/>
                  </a:lnTo>
                  <a:lnTo>
                    <a:pt x="100571" y="9144"/>
                  </a:lnTo>
                  <a:close/>
                </a:path>
                <a:path w="363219" h="10795">
                  <a:moveTo>
                    <a:pt x="100571" y="1524"/>
                  </a:moveTo>
                  <a:lnTo>
                    <a:pt x="77711" y="1524"/>
                  </a:lnTo>
                  <a:lnTo>
                    <a:pt x="76187" y="3048"/>
                  </a:lnTo>
                  <a:lnTo>
                    <a:pt x="76187" y="9144"/>
                  </a:lnTo>
                  <a:lnTo>
                    <a:pt x="102095" y="9144"/>
                  </a:lnTo>
                  <a:lnTo>
                    <a:pt x="103619" y="7620"/>
                  </a:lnTo>
                  <a:lnTo>
                    <a:pt x="103619" y="4572"/>
                  </a:lnTo>
                  <a:lnTo>
                    <a:pt x="100571" y="1524"/>
                  </a:lnTo>
                  <a:close/>
                </a:path>
                <a:path w="363219" h="10795">
                  <a:moveTo>
                    <a:pt x="140195" y="1524"/>
                  </a:moveTo>
                  <a:lnTo>
                    <a:pt x="117335" y="1524"/>
                  </a:lnTo>
                  <a:lnTo>
                    <a:pt x="114287" y="3048"/>
                  </a:lnTo>
                  <a:lnTo>
                    <a:pt x="114287" y="4572"/>
                  </a:lnTo>
                  <a:lnTo>
                    <a:pt x="112763" y="6096"/>
                  </a:lnTo>
                  <a:lnTo>
                    <a:pt x="114287" y="7620"/>
                  </a:lnTo>
                  <a:lnTo>
                    <a:pt x="114287" y="9144"/>
                  </a:lnTo>
                  <a:lnTo>
                    <a:pt x="117335" y="9144"/>
                  </a:lnTo>
                  <a:lnTo>
                    <a:pt x="118859" y="10668"/>
                  </a:lnTo>
                  <a:lnTo>
                    <a:pt x="137147" y="10668"/>
                  </a:lnTo>
                  <a:lnTo>
                    <a:pt x="140195" y="9144"/>
                  </a:lnTo>
                  <a:lnTo>
                    <a:pt x="141719" y="6096"/>
                  </a:lnTo>
                  <a:lnTo>
                    <a:pt x="140195" y="4572"/>
                  </a:lnTo>
                  <a:lnTo>
                    <a:pt x="140195" y="1524"/>
                  </a:lnTo>
                  <a:close/>
                </a:path>
                <a:path w="363219" h="10795">
                  <a:moveTo>
                    <a:pt x="176771" y="9144"/>
                  </a:moveTo>
                  <a:lnTo>
                    <a:pt x="153911" y="9144"/>
                  </a:lnTo>
                  <a:lnTo>
                    <a:pt x="155435" y="10668"/>
                  </a:lnTo>
                  <a:lnTo>
                    <a:pt x="175247" y="10668"/>
                  </a:lnTo>
                  <a:lnTo>
                    <a:pt x="176771" y="9144"/>
                  </a:lnTo>
                  <a:close/>
                </a:path>
                <a:path w="363219" h="10795">
                  <a:moveTo>
                    <a:pt x="176771" y="1524"/>
                  </a:moveTo>
                  <a:lnTo>
                    <a:pt x="153911" y="1524"/>
                  </a:lnTo>
                  <a:lnTo>
                    <a:pt x="150863" y="4572"/>
                  </a:lnTo>
                  <a:lnTo>
                    <a:pt x="150863" y="9144"/>
                  </a:lnTo>
                  <a:lnTo>
                    <a:pt x="179819" y="9144"/>
                  </a:lnTo>
                  <a:lnTo>
                    <a:pt x="179819" y="4572"/>
                  </a:lnTo>
                  <a:lnTo>
                    <a:pt x="176771" y="1524"/>
                  </a:lnTo>
                  <a:close/>
                </a:path>
                <a:path w="363219" h="10795">
                  <a:moveTo>
                    <a:pt x="214858" y="9144"/>
                  </a:moveTo>
                  <a:lnTo>
                    <a:pt x="191998" y="9144"/>
                  </a:lnTo>
                  <a:lnTo>
                    <a:pt x="193522" y="10668"/>
                  </a:lnTo>
                  <a:lnTo>
                    <a:pt x="213334" y="10668"/>
                  </a:lnTo>
                  <a:lnTo>
                    <a:pt x="214858" y="9144"/>
                  </a:lnTo>
                  <a:close/>
                </a:path>
                <a:path w="363219" h="10795">
                  <a:moveTo>
                    <a:pt x="214858" y="1524"/>
                  </a:moveTo>
                  <a:lnTo>
                    <a:pt x="191998" y="1524"/>
                  </a:lnTo>
                  <a:lnTo>
                    <a:pt x="188950" y="4572"/>
                  </a:lnTo>
                  <a:lnTo>
                    <a:pt x="188950" y="9144"/>
                  </a:lnTo>
                  <a:lnTo>
                    <a:pt x="216382" y="9144"/>
                  </a:lnTo>
                  <a:lnTo>
                    <a:pt x="216382" y="4572"/>
                  </a:lnTo>
                  <a:lnTo>
                    <a:pt x="214858" y="3048"/>
                  </a:lnTo>
                  <a:lnTo>
                    <a:pt x="214858" y="1524"/>
                  </a:lnTo>
                  <a:close/>
                </a:path>
                <a:path w="363219" h="10795">
                  <a:moveTo>
                    <a:pt x="252958" y="1524"/>
                  </a:moveTo>
                  <a:lnTo>
                    <a:pt x="230098" y="1524"/>
                  </a:lnTo>
                  <a:lnTo>
                    <a:pt x="227050" y="3048"/>
                  </a:lnTo>
                  <a:lnTo>
                    <a:pt x="227050" y="4572"/>
                  </a:lnTo>
                  <a:lnTo>
                    <a:pt x="225526" y="6096"/>
                  </a:lnTo>
                  <a:lnTo>
                    <a:pt x="227050" y="9144"/>
                  </a:lnTo>
                  <a:lnTo>
                    <a:pt x="230098" y="10668"/>
                  </a:lnTo>
                  <a:lnTo>
                    <a:pt x="252958" y="10668"/>
                  </a:lnTo>
                  <a:lnTo>
                    <a:pt x="254482" y="9144"/>
                  </a:lnTo>
                  <a:lnTo>
                    <a:pt x="256006" y="6096"/>
                  </a:lnTo>
                  <a:lnTo>
                    <a:pt x="254482" y="4572"/>
                  </a:lnTo>
                  <a:lnTo>
                    <a:pt x="254482" y="3048"/>
                  </a:lnTo>
                  <a:lnTo>
                    <a:pt x="252958" y="1524"/>
                  </a:lnTo>
                  <a:close/>
                </a:path>
                <a:path w="363219" h="10795">
                  <a:moveTo>
                    <a:pt x="291058" y="9144"/>
                  </a:moveTo>
                  <a:lnTo>
                    <a:pt x="266674" y="9144"/>
                  </a:lnTo>
                  <a:lnTo>
                    <a:pt x="266674" y="10668"/>
                  </a:lnTo>
                  <a:lnTo>
                    <a:pt x="289534" y="10668"/>
                  </a:lnTo>
                  <a:lnTo>
                    <a:pt x="291058" y="9144"/>
                  </a:lnTo>
                  <a:close/>
                </a:path>
                <a:path w="363219" h="10795">
                  <a:moveTo>
                    <a:pt x="289534" y="1524"/>
                  </a:moveTo>
                  <a:lnTo>
                    <a:pt x="266674" y="1524"/>
                  </a:lnTo>
                  <a:lnTo>
                    <a:pt x="266674" y="3048"/>
                  </a:lnTo>
                  <a:lnTo>
                    <a:pt x="265150" y="4572"/>
                  </a:lnTo>
                  <a:lnTo>
                    <a:pt x="265150" y="9144"/>
                  </a:lnTo>
                  <a:lnTo>
                    <a:pt x="292582" y="9144"/>
                  </a:lnTo>
                  <a:lnTo>
                    <a:pt x="292582" y="4572"/>
                  </a:lnTo>
                  <a:lnTo>
                    <a:pt x="289534" y="1524"/>
                  </a:lnTo>
                  <a:close/>
                </a:path>
                <a:path w="363219" h="10795">
                  <a:moveTo>
                    <a:pt x="329158" y="9144"/>
                  </a:moveTo>
                  <a:lnTo>
                    <a:pt x="303250" y="9144"/>
                  </a:lnTo>
                  <a:lnTo>
                    <a:pt x="304774" y="10668"/>
                  </a:lnTo>
                  <a:lnTo>
                    <a:pt x="327634" y="10668"/>
                  </a:lnTo>
                  <a:lnTo>
                    <a:pt x="329158" y="9144"/>
                  </a:lnTo>
                  <a:close/>
                </a:path>
                <a:path w="363219" h="10795">
                  <a:moveTo>
                    <a:pt x="327634" y="1524"/>
                  </a:moveTo>
                  <a:lnTo>
                    <a:pt x="304774" y="1524"/>
                  </a:lnTo>
                  <a:lnTo>
                    <a:pt x="301726" y="4572"/>
                  </a:lnTo>
                  <a:lnTo>
                    <a:pt x="301726" y="9144"/>
                  </a:lnTo>
                  <a:lnTo>
                    <a:pt x="330682" y="9144"/>
                  </a:lnTo>
                  <a:lnTo>
                    <a:pt x="330682" y="4572"/>
                  </a:lnTo>
                  <a:lnTo>
                    <a:pt x="327634" y="1524"/>
                  </a:lnTo>
                  <a:close/>
                </a:path>
                <a:path w="363219" h="10795">
                  <a:moveTo>
                    <a:pt x="359625" y="1524"/>
                  </a:moveTo>
                  <a:lnTo>
                    <a:pt x="342861" y="1524"/>
                  </a:lnTo>
                  <a:lnTo>
                    <a:pt x="341337" y="3048"/>
                  </a:lnTo>
                  <a:lnTo>
                    <a:pt x="341337" y="4572"/>
                  </a:lnTo>
                  <a:lnTo>
                    <a:pt x="339813" y="6096"/>
                  </a:lnTo>
                  <a:lnTo>
                    <a:pt x="341337" y="9144"/>
                  </a:lnTo>
                  <a:lnTo>
                    <a:pt x="342861" y="10668"/>
                  </a:lnTo>
                  <a:lnTo>
                    <a:pt x="359625" y="10668"/>
                  </a:lnTo>
                  <a:lnTo>
                    <a:pt x="361149" y="9144"/>
                  </a:lnTo>
                  <a:lnTo>
                    <a:pt x="362673" y="6096"/>
                  </a:lnTo>
                  <a:lnTo>
                    <a:pt x="361149" y="4572"/>
                  </a:lnTo>
                  <a:lnTo>
                    <a:pt x="361149" y="3048"/>
                  </a:lnTo>
                  <a:lnTo>
                    <a:pt x="359625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73733" y="9109710"/>
              <a:ext cx="363220" cy="10795"/>
            </a:xfrm>
            <a:custGeom>
              <a:avLst/>
              <a:gdLst/>
              <a:ahLst/>
              <a:cxnLst/>
              <a:rect l="l" t="t" r="r" b="b"/>
              <a:pathLst>
                <a:path w="363219" h="10795">
                  <a:moveTo>
                    <a:pt x="4572" y="0"/>
                  </a:moveTo>
                  <a:lnTo>
                    <a:pt x="24384" y="1524"/>
                  </a:lnTo>
                  <a:lnTo>
                    <a:pt x="25908" y="1524"/>
                  </a:lnTo>
                  <a:lnTo>
                    <a:pt x="27432" y="3048"/>
                  </a:lnTo>
                  <a:lnTo>
                    <a:pt x="27432" y="4572"/>
                  </a:lnTo>
                  <a:lnTo>
                    <a:pt x="28956" y="6096"/>
                  </a:lnTo>
                  <a:lnTo>
                    <a:pt x="27432" y="7620"/>
                  </a:lnTo>
                  <a:lnTo>
                    <a:pt x="27432" y="9144"/>
                  </a:lnTo>
                  <a:lnTo>
                    <a:pt x="25908" y="9144"/>
                  </a:lnTo>
                  <a:lnTo>
                    <a:pt x="24384" y="10668"/>
                  </a:lnTo>
                  <a:lnTo>
                    <a:pt x="4572" y="10668"/>
                  </a:lnTo>
                  <a:lnTo>
                    <a:pt x="3048" y="9144"/>
                  </a:lnTo>
                  <a:lnTo>
                    <a:pt x="1524" y="9144"/>
                  </a:lnTo>
                  <a:lnTo>
                    <a:pt x="1524" y="7620"/>
                  </a:lnTo>
                  <a:lnTo>
                    <a:pt x="0" y="6096"/>
                  </a:lnTo>
                  <a:lnTo>
                    <a:pt x="1524" y="4572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4572" y="0"/>
                  </a:lnTo>
                  <a:close/>
                </a:path>
                <a:path w="363219" h="10795">
                  <a:moveTo>
                    <a:pt x="42659" y="1524"/>
                  </a:moveTo>
                  <a:lnTo>
                    <a:pt x="63995" y="1524"/>
                  </a:lnTo>
                  <a:lnTo>
                    <a:pt x="67043" y="4572"/>
                  </a:lnTo>
                  <a:lnTo>
                    <a:pt x="67043" y="7620"/>
                  </a:lnTo>
                  <a:lnTo>
                    <a:pt x="65519" y="9144"/>
                  </a:lnTo>
                  <a:lnTo>
                    <a:pt x="63995" y="9144"/>
                  </a:lnTo>
                  <a:lnTo>
                    <a:pt x="62471" y="10668"/>
                  </a:lnTo>
                  <a:lnTo>
                    <a:pt x="42659" y="10668"/>
                  </a:lnTo>
                  <a:lnTo>
                    <a:pt x="41135" y="9144"/>
                  </a:lnTo>
                  <a:lnTo>
                    <a:pt x="39611" y="9144"/>
                  </a:lnTo>
                  <a:lnTo>
                    <a:pt x="38087" y="7620"/>
                  </a:lnTo>
                  <a:lnTo>
                    <a:pt x="38087" y="4572"/>
                  </a:lnTo>
                  <a:lnTo>
                    <a:pt x="41135" y="1524"/>
                  </a:lnTo>
                  <a:lnTo>
                    <a:pt x="42659" y="1524"/>
                  </a:lnTo>
                  <a:close/>
                </a:path>
                <a:path w="363219" h="10795">
                  <a:moveTo>
                    <a:pt x="80759" y="1524"/>
                  </a:moveTo>
                  <a:lnTo>
                    <a:pt x="100571" y="1524"/>
                  </a:lnTo>
                  <a:lnTo>
                    <a:pt x="103619" y="4572"/>
                  </a:lnTo>
                  <a:lnTo>
                    <a:pt x="103619" y="7620"/>
                  </a:lnTo>
                  <a:lnTo>
                    <a:pt x="102095" y="9144"/>
                  </a:lnTo>
                  <a:lnTo>
                    <a:pt x="100571" y="9144"/>
                  </a:lnTo>
                  <a:lnTo>
                    <a:pt x="99047" y="10668"/>
                  </a:lnTo>
                  <a:lnTo>
                    <a:pt x="80759" y="10668"/>
                  </a:lnTo>
                  <a:lnTo>
                    <a:pt x="77711" y="9144"/>
                  </a:lnTo>
                  <a:lnTo>
                    <a:pt x="76187" y="9144"/>
                  </a:lnTo>
                  <a:lnTo>
                    <a:pt x="76187" y="3048"/>
                  </a:lnTo>
                  <a:lnTo>
                    <a:pt x="77711" y="1524"/>
                  </a:lnTo>
                  <a:lnTo>
                    <a:pt x="80759" y="1524"/>
                  </a:lnTo>
                  <a:close/>
                </a:path>
                <a:path w="363219" h="10795">
                  <a:moveTo>
                    <a:pt x="118859" y="1524"/>
                  </a:moveTo>
                  <a:lnTo>
                    <a:pt x="140195" y="1524"/>
                  </a:lnTo>
                  <a:lnTo>
                    <a:pt x="140195" y="4572"/>
                  </a:lnTo>
                  <a:lnTo>
                    <a:pt x="141719" y="6096"/>
                  </a:lnTo>
                  <a:lnTo>
                    <a:pt x="140195" y="9144"/>
                  </a:lnTo>
                  <a:lnTo>
                    <a:pt x="137147" y="10668"/>
                  </a:lnTo>
                  <a:lnTo>
                    <a:pt x="118859" y="10668"/>
                  </a:lnTo>
                  <a:lnTo>
                    <a:pt x="117335" y="9144"/>
                  </a:lnTo>
                  <a:lnTo>
                    <a:pt x="114287" y="9144"/>
                  </a:lnTo>
                  <a:lnTo>
                    <a:pt x="114287" y="7620"/>
                  </a:lnTo>
                  <a:lnTo>
                    <a:pt x="112763" y="6096"/>
                  </a:lnTo>
                  <a:lnTo>
                    <a:pt x="114287" y="4572"/>
                  </a:lnTo>
                  <a:lnTo>
                    <a:pt x="114287" y="3048"/>
                  </a:lnTo>
                  <a:lnTo>
                    <a:pt x="117335" y="1524"/>
                  </a:lnTo>
                  <a:lnTo>
                    <a:pt x="118859" y="1524"/>
                  </a:lnTo>
                  <a:close/>
                </a:path>
                <a:path w="363219" h="10795">
                  <a:moveTo>
                    <a:pt x="155435" y="1524"/>
                  </a:moveTo>
                  <a:lnTo>
                    <a:pt x="176771" y="1524"/>
                  </a:lnTo>
                  <a:lnTo>
                    <a:pt x="179819" y="4572"/>
                  </a:lnTo>
                  <a:lnTo>
                    <a:pt x="179819" y="9144"/>
                  </a:lnTo>
                  <a:lnTo>
                    <a:pt x="176771" y="9144"/>
                  </a:lnTo>
                  <a:lnTo>
                    <a:pt x="175247" y="10668"/>
                  </a:lnTo>
                  <a:lnTo>
                    <a:pt x="155435" y="10668"/>
                  </a:lnTo>
                  <a:lnTo>
                    <a:pt x="153911" y="9144"/>
                  </a:lnTo>
                  <a:lnTo>
                    <a:pt x="150863" y="9144"/>
                  </a:lnTo>
                  <a:lnTo>
                    <a:pt x="150863" y="4572"/>
                  </a:lnTo>
                  <a:lnTo>
                    <a:pt x="153911" y="1524"/>
                  </a:lnTo>
                  <a:lnTo>
                    <a:pt x="155435" y="1524"/>
                  </a:lnTo>
                  <a:close/>
                </a:path>
                <a:path w="363219" h="10795">
                  <a:moveTo>
                    <a:pt x="193522" y="1524"/>
                  </a:moveTo>
                  <a:lnTo>
                    <a:pt x="214858" y="1524"/>
                  </a:lnTo>
                  <a:lnTo>
                    <a:pt x="214858" y="3048"/>
                  </a:lnTo>
                  <a:lnTo>
                    <a:pt x="216382" y="4572"/>
                  </a:lnTo>
                  <a:lnTo>
                    <a:pt x="216382" y="9144"/>
                  </a:lnTo>
                  <a:lnTo>
                    <a:pt x="214858" y="9144"/>
                  </a:lnTo>
                  <a:lnTo>
                    <a:pt x="213334" y="10668"/>
                  </a:lnTo>
                  <a:lnTo>
                    <a:pt x="193522" y="10668"/>
                  </a:lnTo>
                  <a:lnTo>
                    <a:pt x="191998" y="9144"/>
                  </a:lnTo>
                  <a:lnTo>
                    <a:pt x="188950" y="9144"/>
                  </a:lnTo>
                  <a:lnTo>
                    <a:pt x="188950" y="4572"/>
                  </a:lnTo>
                  <a:lnTo>
                    <a:pt x="191998" y="1524"/>
                  </a:lnTo>
                  <a:lnTo>
                    <a:pt x="193522" y="1524"/>
                  </a:lnTo>
                  <a:close/>
                </a:path>
                <a:path w="363219" h="10795">
                  <a:moveTo>
                    <a:pt x="231622" y="1524"/>
                  </a:moveTo>
                  <a:lnTo>
                    <a:pt x="252958" y="1524"/>
                  </a:lnTo>
                  <a:lnTo>
                    <a:pt x="254482" y="3048"/>
                  </a:lnTo>
                  <a:lnTo>
                    <a:pt x="254482" y="4572"/>
                  </a:lnTo>
                  <a:lnTo>
                    <a:pt x="256006" y="6096"/>
                  </a:lnTo>
                  <a:lnTo>
                    <a:pt x="254482" y="9144"/>
                  </a:lnTo>
                  <a:lnTo>
                    <a:pt x="252958" y="10668"/>
                  </a:lnTo>
                  <a:lnTo>
                    <a:pt x="230098" y="10668"/>
                  </a:lnTo>
                  <a:lnTo>
                    <a:pt x="227050" y="9144"/>
                  </a:lnTo>
                  <a:lnTo>
                    <a:pt x="225526" y="6096"/>
                  </a:lnTo>
                  <a:lnTo>
                    <a:pt x="227050" y="4572"/>
                  </a:lnTo>
                  <a:lnTo>
                    <a:pt x="227050" y="3048"/>
                  </a:lnTo>
                  <a:lnTo>
                    <a:pt x="230098" y="1524"/>
                  </a:lnTo>
                  <a:lnTo>
                    <a:pt x="231622" y="1524"/>
                  </a:lnTo>
                  <a:close/>
                </a:path>
                <a:path w="363219" h="10795">
                  <a:moveTo>
                    <a:pt x="268198" y="1524"/>
                  </a:moveTo>
                  <a:lnTo>
                    <a:pt x="289534" y="1524"/>
                  </a:lnTo>
                  <a:lnTo>
                    <a:pt x="292582" y="4572"/>
                  </a:lnTo>
                  <a:lnTo>
                    <a:pt x="292582" y="9144"/>
                  </a:lnTo>
                  <a:lnTo>
                    <a:pt x="291058" y="9144"/>
                  </a:lnTo>
                  <a:lnTo>
                    <a:pt x="289534" y="10668"/>
                  </a:lnTo>
                  <a:lnTo>
                    <a:pt x="266674" y="10668"/>
                  </a:lnTo>
                  <a:lnTo>
                    <a:pt x="266674" y="9144"/>
                  </a:lnTo>
                  <a:lnTo>
                    <a:pt x="265150" y="9144"/>
                  </a:lnTo>
                  <a:lnTo>
                    <a:pt x="265150" y="4572"/>
                  </a:lnTo>
                  <a:lnTo>
                    <a:pt x="266674" y="3048"/>
                  </a:lnTo>
                  <a:lnTo>
                    <a:pt x="266674" y="1524"/>
                  </a:lnTo>
                  <a:lnTo>
                    <a:pt x="268198" y="1524"/>
                  </a:lnTo>
                  <a:close/>
                </a:path>
                <a:path w="363219" h="10795">
                  <a:moveTo>
                    <a:pt x="307822" y="1524"/>
                  </a:moveTo>
                  <a:lnTo>
                    <a:pt x="327634" y="1524"/>
                  </a:lnTo>
                  <a:lnTo>
                    <a:pt x="330682" y="4572"/>
                  </a:lnTo>
                  <a:lnTo>
                    <a:pt x="330682" y="9144"/>
                  </a:lnTo>
                  <a:lnTo>
                    <a:pt x="329158" y="9144"/>
                  </a:lnTo>
                  <a:lnTo>
                    <a:pt x="327634" y="10668"/>
                  </a:lnTo>
                  <a:lnTo>
                    <a:pt x="304774" y="10668"/>
                  </a:lnTo>
                  <a:lnTo>
                    <a:pt x="303250" y="9144"/>
                  </a:lnTo>
                  <a:lnTo>
                    <a:pt x="301726" y="9144"/>
                  </a:lnTo>
                  <a:lnTo>
                    <a:pt x="301726" y="4572"/>
                  </a:lnTo>
                  <a:lnTo>
                    <a:pt x="304774" y="1524"/>
                  </a:lnTo>
                  <a:lnTo>
                    <a:pt x="307822" y="1524"/>
                  </a:lnTo>
                  <a:close/>
                </a:path>
                <a:path w="363219" h="10795">
                  <a:moveTo>
                    <a:pt x="344385" y="1524"/>
                  </a:moveTo>
                  <a:lnTo>
                    <a:pt x="359625" y="1524"/>
                  </a:lnTo>
                  <a:lnTo>
                    <a:pt x="361149" y="3048"/>
                  </a:lnTo>
                  <a:lnTo>
                    <a:pt x="361149" y="4572"/>
                  </a:lnTo>
                  <a:lnTo>
                    <a:pt x="362673" y="6096"/>
                  </a:lnTo>
                  <a:lnTo>
                    <a:pt x="361149" y="9144"/>
                  </a:lnTo>
                  <a:lnTo>
                    <a:pt x="359625" y="10668"/>
                  </a:lnTo>
                  <a:lnTo>
                    <a:pt x="342861" y="10668"/>
                  </a:lnTo>
                  <a:lnTo>
                    <a:pt x="341337" y="9144"/>
                  </a:lnTo>
                  <a:lnTo>
                    <a:pt x="339813" y="6096"/>
                  </a:lnTo>
                  <a:lnTo>
                    <a:pt x="341337" y="4572"/>
                  </a:lnTo>
                  <a:lnTo>
                    <a:pt x="341337" y="3048"/>
                  </a:lnTo>
                  <a:lnTo>
                    <a:pt x="342861" y="1524"/>
                  </a:lnTo>
                  <a:lnTo>
                    <a:pt x="344385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541151" y="8902946"/>
            <a:ext cx="740410" cy="41084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165"/>
              </a:spcBef>
            </a:pPr>
            <a:r>
              <a:rPr dirty="0" sz="850">
                <a:latin typeface="Arial"/>
                <a:cs typeface="Arial"/>
              </a:rPr>
              <a:t>Motor</a:t>
            </a:r>
            <a:r>
              <a:rPr dirty="0" sz="850" spc="7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de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condensador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2715)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1150848" y="5148033"/>
            <a:ext cx="1537970" cy="4594860"/>
            <a:chOff x="1150848" y="5148033"/>
            <a:chExt cx="1537970" cy="4594860"/>
          </a:xfrm>
        </p:grpSpPr>
        <p:pic>
          <p:nvPicPr>
            <p:cNvPr id="26" name="object 2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2392" y="5148033"/>
              <a:ext cx="174459" cy="17293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4577" y="8268055"/>
              <a:ext cx="173139" cy="17161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155611" y="8187764"/>
              <a:ext cx="1528445" cy="1550035"/>
            </a:xfrm>
            <a:custGeom>
              <a:avLst/>
              <a:gdLst/>
              <a:ahLst/>
              <a:cxnLst/>
              <a:rect l="l" t="t" r="r" b="b"/>
              <a:pathLst>
                <a:path w="1528445" h="1550034">
                  <a:moveTo>
                    <a:pt x="0" y="1549781"/>
                  </a:moveTo>
                  <a:lnTo>
                    <a:pt x="1528445" y="1549781"/>
                  </a:lnTo>
                  <a:lnTo>
                    <a:pt x="1528445" y="0"/>
                  </a:lnTo>
                  <a:lnTo>
                    <a:pt x="0" y="0"/>
                  </a:lnTo>
                  <a:lnTo>
                    <a:pt x="0" y="1549781"/>
                  </a:lnTo>
                  <a:close/>
                </a:path>
              </a:pathLst>
            </a:custGeom>
            <a:ln w="9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441589" y="8976014"/>
            <a:ext cx="9969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486293" y="9137142"/>
            <a:ext cx="91440" cy="40005"/>
          </a:xfrm>
          <a:custGeom>
            <a:avLst/>
            <a:gdLst/>
            <a:ahLst/>
            <a:cxnLst/>
            <a:rect l="l" t="t" r="r" b="b"/>
            <a:pathLst>
              <a:path w="91440" h="40004">
                <a:moveTo>
                  <a:pt x="0" y="18288"/>
                </a:moveTo>
                <a:lnTo>
                  <a:pt x="1524" y="12192"/>
                </a:lnTo>
                <a:lnTo>
                  <a:pt x="12192" y="1524"/>
                </a:lnTo>
                <a:lnTo>
                  <a:pt x="15240" y="0"/>
                </a:lnTo>
                <a:lnTo>
                  <a:pt x="25908" y="0"/>
                </a:lnTo>
                <a:lnTo>
                  <a:pt x="32004" y="3048"/>
                </a:lnTo>
                <a:lnTo>
                  <a:pt x="35052" y="6096"/>
                </a:lnTo>
                <a:lnTo>
                  <a:pt x="36576" y="9144"/>
                </a:lnTo>
                <a:lnTo>
                  <a:pt x="41148" y="12192"/>
                </a:lnTo>
                <a:lnTo>
                  <a:pt x="42672" y="18288"/>
                </a:lnTo>
                <a:lnTo>
                  <a:pt x="51816" y="31991"/>
                </a:lnTo>
                <a:lnTo>
                  <a:pt x="54864" y="33515"/>
                </a:lnTo>
                <a:lnTo>
                  <a:pt x="57912" y="36563"/>
                </a:lnTo>
                <a:lnTo>
                  <a:pt x="60960" y="38087"/>
                </a:lnTo>
                <a:lnTo>
                  <a:pt x="63995" y="38087"/>
                </a:lnTo>
                <a:lnTo>
                  <a:pt x="67056" y="39611"/>
                </a:lnTo>
                <a:lnTo>
                  <a:pt x="70091" y="38087"/>
                </a:lnTo>
                <a:lnTo>
                  <a:pt x="73139" y="38087"/>
                </a:lnTo>
                <a:lnTo>
                  <a:pt x="74663" y="36563"/>
                </a:lnTo>
                <a:lnTo>
                  <a:pt x="79235" y="33515"/>
                </a:lnTo>
                <a:lnTo>
                  <a:pt x="82283" y="31991"/>
                </a:lnTo>
                <a:lnTo>
                  <a:pt x="83807" y="27432"/>
                </a:lnTo>
                <a:lnTo>
                  <a:pt x="86855" y="22860"/>
                </a:lnTo>
                <a:lnTo>
                  <a:pt x="91427" y="182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389786" y="9075061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36133" y="9007341"/>
            <a:ext cx="226085" cy="226072"/>
          </a:xfrm>
          <a:prstGeom prst="rect">
            <a:avLst/>
          </a:prstGeom>
        </p:spPr>
      </p:pic>
      <p:sp>
        <p:nvSpPr>
          <p:cNvPr id="33" name="object 33" descr=""/>
          <p:cNvSpPr txBox="1"/>
          <p:nvPr/>
        </p:nvSpPr>
        <p:spPr>
          <a:xfrm>
            <a:off x="2063838" y="9047640"/>
            <a:ext cx="16827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936" sz="1050" spc="-37">
                <a:latin typeface="Arial"/>
                <a:cs typeface="Arial"/>
              </a:rPr>
              <a:t>T</a:t>
            </a:r>
            <a:r>
              <a:rPr dirty="0" sz="400" spc="-25">
                <a:latin typeface="Arial"/>
                <a:cs typeface="Arial"/>
              </a:rPr>
              <a:t>X</a:t>
            </a:r>
            <a:endParaRPr sz="4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561846" y="5244528"/>
            <a:ext cx="2104390" cy="4051935"/>
            <a:chOff x="1561846" y="5244528"/>
            <a:chExt cx="2104390" cy="4051935"/>
          </a:xfrm>
        </p:grpSpPr>
        <p:sp>
          <p:nvSpPr>
            <p:cNvPr id="35" name="object 35" descr=""/>
            <p:cNvSpPr/>
            <p:nvPr/>
          </p:nvSpPr>
          <p:spPr>
            <a:xfrm>
              <a:off x="1795640" y="5252783"/>
              <a:ext cx="1657985" cy="2364105"/>
            </a:xfrm>
            <a:custGeom>
              <a:avLst/>
              <a:gdLst/>
              <a:ahLst/>
              <a:cxnLst/>
              <a:rect l="l" t="t" r="r" b="b"/>
              <a:pathLst>
                <a:path w="1657985" h="2364104">
                  <a:moveTo>
                    <a:pt x="7620" y="0"/>
                  </a:moveTo>
                  <a:lnTo>
                    <a:pt x="7620" y="2363533"/>
                  </a:lnTo>
                </a:path>
                <a:path w="1657985" h="2364104">
                  <a:moveTo>
                    <a:pt x="0" y="2362009"/>
                  </a:moveTo>
                  <a:lnTo>
                    <a:pt x="1657972" y="2363533"/>
                  </a:lnTo>
                </a:path>
                <a:path w="1657985" h="2364104">
                  <a:moveTo>
                    <a:pt x="192011" y="0"/>
                  </a:moveTo>
                  <a:lnTo>
                    <a:pt x="193535" y="2244661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877923" y="8913126"/>
              <a:ext cx="0" cy="379730"/>
            </a:xfrm>
            <a:custGeom>
              <a:avLst/>
              <a:gdLst/>
              <a:ahLst/>
              <a:cxnLst/>
              <a:rect l="l" t="t" r="r" b="b"/>
              <a:pathLst>
                <a:path w="0" h="379729">
                  <a:moveTo>
                    <a:pt x="0" y="0"/>
                  </a:moveTo>
                  <a:lnTo>
                    <a:pt x="0" y="379450"/>
                  </a:lnTo>
                </a:path>
              </a:pathLst>
            </a:custGeom>
            <a:ln w="6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570101" y="5307647"/>
              <a:ext cx="751840" cy="2983865"/>
            </a:xfrm>
            <a:custGeom>
              <a:avLst/>
              <a:gdLst/>
              <a:ahLst/>
              <a:cxnLst/>
              <a:rect l="l" t="t" r="r" b="b"/>
              <a:pathLst>
                <a:path w="751839" h="2983865">
                  <a:moveTo>
                    <a:pt x="749744" y="0"/>
                  </a:moveTo>
                  <a:lnTo>
                    <a:pt x="751268" y="2983738"/>
                  </a:lnTo>
                </a:path>
                <a:path w="751839" h="2983865">
                  <a:moveTo>
                    <a:pt x="0" y="12192"/>
                  </a:moveTo>
                  <a:lnTo>
                    <a:pt x="0" y="2962402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423132" y="7895183"/>
              <a:ext cx="241300" cy="52069"/>
            </a:xfrm>
            <a:custGeom>
              <a:avLst/>
              <a:gdLst/>
              <a:ahLst/>
              <a:cxnLst/>
              <a:rect l="l" t="t" r="r" b="b"/>
              <a:pathLst>
                <a:path w="241300" h="52070">
                  <a:moveTo>
                    <a:pt x="187439" y="25908"/>
                  </a:moveTo>
                  <a:lnTo>
                    <a:pt x="187439" y="30480"/>
                  </a:lnTo>
                  <a:lnTo>
                    <a:pt x="188963" y="33528"/>
                  </a:lnTo>
                  <a:lnTo>
                    <a:pt x="188963" y="35052"/>
                  </a:lnTo>
                  <a:lnTo>
                    <a:pt x="190487" y="38100"/>
                  </a:lnTo>
                  <a:lnTo>
                    <a:pt x="192011" y="39624"/>
                  </a:lnTo>
                  <a:lnTo>
                    <a:pt x="193535" y="42672"/>
                  </a:lnTo>
                  <a:lnTo>
                    <a:pt x="195059" y="44196"/>
                  </a:lnTo>
                  <a:lnTo>
                    <a:pt x="196583" y="44196"/>
                  </a:lnTo>
                  <a:lnTo>
                    <a:pt x="199631" y="45720"/>
                  </a:lnTo>
                  <a:lnTo>
                    <a:pt x="201155" y="48768"/>
                  </a:lnTo>
                  <a:lnTo>
                    <a:pt x="204203" y="50292"/>
                  </a:lnTo>
                  <a:lnTo>
                    <a:pt x="205727" y="50292"/>
                  </a:lnTo>
                  <a:lnTo>
                    <a:pt x="208775" y="51816"/>
                  </a:lnTo>
                  <a:lnTo>
                    <a:pt x="217919" y="51816"/>
                  </a:lnTo>
                  <a:lnTo>
                    <a:pt x="220967" y="50292"/>
                  </a:lnTo>
                  <a:lnTo>
                    <a:pt x="222491" y="50292"/>
                  </a:lnTo>
                  <a:lnTo>
                    <a:pt x="227063" y="45720"/>
                  </a:lnTo>
                  <a:lnTo>
                    <a:pt x="230111" y="44196"/>
                  </a:lnTo>
                  <a:lnTo>
                    <a:pt x="231635" y="44196"/>
                  </a:lnTo>
                  <a:lnTo>
                    <a:pt x="231635" y="42672"/>
                  </a:lnTo>
                  <a:lnTo>
                    <a:pt x="233159" y="39624"/>
                  </a:lnTo>
                  <a:lnTo>
                    <a:pt x="236207" y="38100"/>
                  </a:lnTo>
                  <a:lnTo>
                    <a:pt x="237731" y="35052"/>
                  </a:lnTo>
                  <a:lnTo>
                    <a:pt x="237731" y="33528"/>
                  </a:lnTo>
                  <a:lnTo>
                    <a:pt x="239255" y="30480"/>
                  </a:lnTo>
                  <a:lnTo>
                    <a:pt x="239255" y="28956"/>
                  </a:lnTo>
                  <a:lnTo>
                    <a:pt x="240779" y="25908"/>
                  </a:lnTo>
                  <a:lnTo>
                    <a:pt x="239255" y="22860"/>
                  </a:lnTo>
                  <a:lnTo>
                    <a:pt x="239255" y="21336"/>
                  </a:lnTo>
                  <a:lnTo>
                    <a:pt x="237731" y="18288"/>
                  </a:lnTo>
                  <a:lnTo>
                    <a:pt x="237731" y="15240"/>
                  </a:lnTo>
                  <a:lnTo>
                    <a:pt x="236207" y="13716"/>
                  </a:lnTo>
                  <a:lnTo>
                    <a:pt x="233159" y="12192"/>
                  </a:lnTo>
                  <a:lnTo>
                    <a:pt x="231635" y="9144"/>
                  </a:lnTo>
                  <a:lnTo>
                    <a:pt x="231635" y="7620"/>
                  </a:lnTo>
                  <a:lnTo>
                    <a:pt x="230111" y="6096"/>
                  </a:lnTo>
                  <a:lnTo>
                    <a:pt x="227063" y="4572"/>
                  </a:lnTo>
                  <a:lnTo>
                    <a:pt x="224015" y="3048"/>
                  </a:lnTo>
                  <a:lnTo>
                    <a:pt x="222491" y="3048"/>
                  </a:lnTo>
                  <a:lnTo>
                    <a:pt x="220967" y="1524"/>
                  </a:lnTo>
                  <a:lnTo>
                    <a:pt x="217919" y="0"/>
                  </a:lnTo>
                  <a:lnTo>
                    <a:pt x="208775" y="0"/>
                  </a:lnTo>
                  <a:lnTo>
                    <a:pt x="205727" y="1524"/>
                  </a:lnTo>
                  <a:lnTo>
                    <a:pt x="204203" y="3048"/>
                  </a:lnTo>
                  <a:lnTo>
                    <a:pt x="201155" y="3048"/>
                  </a:lnTo>
                  <a:lnTo>
                    <a:pt x="199631" y="4572"/>
                  </a:lnTo>
                  <a:lnTo>
                    <a:pt x="196583" y="6096"/>
                  </a:lnTo>
                  <a:lnTo>
                    <a:pt x="193535" y="9144"/>
                  </a:lnTo>
                  <a:lnTo>
                    <a:pt x="192011" y="12192"/>
                  </a:lnTo>
                  <a:lnTo>
                    <a:pt x="190487" y="13716"/>
                  </a:lnTo>
                  <a:lnTo>
                    <a:pt x="188963" y="15240"/>
                  </a:lnTo>
                  <a:lnTo>
                    <a:pt x="188963" y="18288"/>
                  </a:lnTo>
                  <a:lnTo>
                    <a:pt x="187439" y="21336"/>
                  </a:lnTo>
                  <a:lnTo>
                    <a:pt x="187439" y="25908"/>
                  </a:lnTo>
                </a:path>
                <a:path w="241300" h="52070">
                  <a:moveTo>
                    <a:pt x="0" y="24384"/>
                  </a:moveTo>
                  <a:lnTo>
                    <a:pt x="0" y="32004"/>
                  </a:lnTo>
                  <a:lnTo>
                    <a:pt x="1524" y="33528"/>
                  </a:lnTo>
                  <a:lnTo>
                    <a:pt x="6096" y="42672"/>
                  </a:lnTo>
                  <a:lnTo>
                    <a:pt x="7620" y="44196"/>
                  </a:lnTo>
                  <a:lnTo>
                    <a:pt x="9144" y="44196"/>
                  </a:lnTo>
                  <a:lnTo>
                    <a:pt x="10668" y="45720"/>
                  </a:lnTo>
                  <a:lnTo>
                    <a:pt x="16764" y="48768"/>
                  </a:lnTo>
                  <a:lnTo>
                    <a:pt x="18288" y="50292"/>
                  </a:lnTo>
                  <a:lnTo>
                    <a:pt x="22860" y="50292"/>
                  </a:lnTo>
                  <a:lnTo>
                    <a:pt x="25908" y="51816"/>
                  </a:lnTo>
                  <a:lnTo>
                    <a:pt x="28956" y="50292"/>
                  </a:lnTo>
                  <a:lnTo>
                    <a:pt x="32004" y="50292"/>
                  </a:lnTo>
                  <a:lnTo>
                    <a:pt x="35052" y="48768"/>
                  </a:lnTo>
                  <a:lnTo>
                    <a:pt x="41148" y="45720"/>
                  </a:lnTo>
                  <a:lnTo>
                    <a:pt x="41148" y="44196"/>
                  </a:lnTo>
                  <a:lnTo>
                    <a:pt x="44196" y="44196"/>
                  </a:lnTo>
                  <a:lnTo>
                    <a:pt x="45720" y="42672"/>
                  </a:lnTo>
                  <a:lnTo>
                    <a:pt x="50292" y="33528"/>
                  </a:lnTo>
                  <a:lnTo>
                    <a:pt x="51816" y="32004"/>
                  </a:lnTo>
                  <a:lnTo>
                    <a:pt x="51816" y="18288"/>
                  </a:lnTo>
                  <a:lnTo>
                    <a:pt x="48768" y="12192"/>
                  </a:lnTo>
                  <a:lnTo>
                    <a:pt x="47244" y="12192"/>
                  </a:lnTo>
                  <a:lnTo>
                    <a:pt x="45720" y="9144"/>
                  </a:lnTo>
                  <a:lnTo>
                    <a:pt x="41148" y="4572"/>
                  </a:lnTo>
                  <a:lnTo>
                    <a:pt x="41148" y="3048"/>
                  </a:lnTo>
                  <a:lnTo>
                    <a:pt x="38100" y="3048"/>
                  </a:lnTo>
                  <a:lnTo>
                    <a:pt x="35052" y="1524"/>
                  </a:lnTo>
                  <a:lnTo>
                    <a:pt x="32004" y="0"/>
                  </a:lnTo>
                  <a:lnTo>
                    <a:pt x="18288" y="0"/>
                  </a:lnTo>
                  <a:lnTo>
                    <a:pt x="16764" y="1524"/>
                  </a:lnTo>
                  <a:lnTo>
                    <a:pt x="13716" y="3048"/>
                  </a:lnTo>
                  <a:lnTo>
                    <a:pt x="10668" y="3048"/>
                  </a:lnTo>
                  <a:lnTo>
                    <a:pt x="9144" y="4572"/>
                  </a:lnTo>
                  <a:lnTo>
                    <a:pt x="7620" y="7620"/>
                  </a:lnTo>
                  <a:lnTo>
                    <a:pt x="6096" y="9144"/>
                  </a:lnTo>
                  <a:lnTo>
                    <a:pt x="4572" y="12192"/>
                  </a:lnTo>
                  <a:lnTo>
                    <a:pt x="3048" y="12192"/>
                  </a:lnTo>
                  <a:lnTo>
                    <a:pt x="0" y="18288"/>
                  </a:lnTo>
                  <a:lnTo>
                    <a:pt x="0" y="24384"/>
                  </a:lnTo>
                </a:path>
              </a:pathLst>
            </a:custGeom>
            <a:ln w="39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1249579" y="5013941"/>
            <a:ext cx="4057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670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1482115" y="5148033"/>
            <a:ext cx="175895" cy="3291840"/>
            <a:chOff x="1482115" y="5148033"/>
            <a:chExt cx="175895" cy="3291840"/>
          </a:xfrm>
        </p:grpSpPr>
        <p:pic>
          <p:nvPicPr>
            <p:cNvPr id="41" name="object 4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84299" y="8268055"/>
              <a:ext cx="173139" cy="17161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2115" y="5148033"/>
              <a:ext cx="172935" cy="172935"/>
            </a:xfrm>
            <a:prstGeom prst="rect">
              <a:avLst/>
            </a:prstGeom>
          </p:spPr>
        </p:pic>
      </p:grpSp>
      <p:sp>
        <p:nvSpPr>
          <p:cNvPr id="43" name="object 43" descr=""/>
          <p:cNvSpPr txBox="1"/>
          <p:nvPr/>
        </p:nvSpPr>
        <p:spPr>
          <a:xfrm>
            <a:off x="2255342" y="5036804"/>
            <a:ext cx="1447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466810" y="7991599"/>
            <a:ext cx="4038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1145" algn="l"/>
              </a:tabLst>
            </a:pPr>
            <a:r>
              <a:rPr dirty="0" sz="700" spc="-25">
                <a:latin typeface="Arial"/>
                <a:cs typeface="Arial"/>
              </a:rPr>
              <a:t>TK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243482" y="8435047"/>
            <a:ext cx="13779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P1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513217" y="8430479"/>
            <a:ext cx="13462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4076877" y="7905851"/>
            <a:ext cx="1129665" cy="830580"/>
          </a:xfrm>
          <a:custGeom>
            <a:avLst/>
            <a:gdLst/>
            <a:ahLst/>
            <a:cxnLst/>
            <a:rect l="l" t="t" r="r" b="b"/>
            <a:pathLst>
              <a:path w="1129664" h="830579">
                <a:moveTo>
                  <a:pt x="0" y="830503"/>
                </a:moveTo>
                <a:lnTo>
                  <a:pt x="548589" y="830503"/>
                </a:lnTo>
                <a:lnTo>
                  <a:pt x="548589" y="348957"/>
                </a:lnTo>
                <a:lnTo>
                  <a:pt x="0" y="348957"/>
                </a:lnTo>
                <a:lnTo>
                  <a:pt x="0" y="830503"/>
                </a:lnTo>
                <a:close/>
              </a:path>
              <a:path w="1129664" h="830579">
                <a:moveTo>
                  <a:pt x="1118527" y="443445"/>
                </a:moveTo>
                <a:lnTo>
                  <a:pt x="973759" y="443445"/>
                </a:lnTo>
              </a:path>
              <a:path w="1129664" h="830579">
                <a:moveTo>
                  <a:pt x="1129195" y="0"/>
                </a:moveTo>
                <a:lnTo>
                  <a:pt x="292582" y="0"/>
                </a:lnTo>
              </a:path>
            </a:pathLst>
          </a:custGeom>
          <a:ln w="79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5210124" y="9579231"/>
            <a:ext cx="116205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Z1</a:t>
            </a:r>
            <a:endParaRPr sz="6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684388" y="9583800"/>
            <a:ext cx="116205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Z2</a:t>
            </a:r>
            <a:endParaRPr sz="6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071792" y="9411601"/>
            <a:ext cx="125730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U2</a:t>
            </a:r>
            <a:endParaRPr sz="6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055024" y="8901100"/>
            <a:ext cx="125730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U1</a:t>
            </a:r>
            <a:endParaRPr sz="6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5140537" y="7976108"/>
            <a:ext cx="166370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9259" sz="900" spc="-37">
                <a:latin typeface="Arial"/>
                <a:cs typeface="Arial"/>
              </a:rPr>
              <a:t>C</a:t>
            </a:r>
            <a:r>
              <a:rPr dirty="0" sz="400" spc="-25">
                <a:latin typeface="Arial"/>
                <a:cs typeface="Arial"/>
              </a:rPr>
              <a:t>A</a:t>
            </a:r>
            <a:endParaRPr sz="40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5199976" y="7843367"/>
            <a:ext cx="189230" cy="563880"/>
          </a:xfrm>
          <a:custGeom>
            <a:avLst/>
            <a:gdLst/>
            <a:ahLst/>
            <a:cxnLst/>
            <a:rect l="l" t="t" r="r" b="b"/>
            <a:pathLst>
              <a:path w="189229" h="563879">
                <a:moveTo>
                  <a:pt x="0" y="441921"/>
                </a:moveTo>
                <a:lnTo>
                  <a:pt x="0" y="563841"/>
                </a:lnTo>
              </a:path>
              <a:path w="189229" h="563879">
                <a:moveTo>
                  <a:pt x="38087" y="441921"/>
                </a:moveTo>
                <a:lnTo>
                  <a:pt x="38087" y="563841"/>
                </a:lnTo>
              </a:path>
              <a:path w="189229" h="563879">
                <a:moveTo>
                  <a:pt x="184378" y="505929"/>
                </a:moveTo>
                <a:lnTo>
                  <a:pt x="36563" y="505929"/>
                </a:lnTo>
              </a:path>
              <a:path w="189229" h="563879">
                <a:moveTo>
                  <a:pt x="188950" y="62484"/>
                </a:moveTo>
                <a:lnTo>
                  <a:pt x="41135" y="62484"/>
                </a:lnTo>
              </a:path>
              <a:path w="189229" h="563879">
                <a:moveTo>
                  <a:pt x="41135" y="0"/>
                </a:moveTo>
                <a:lnTo>
                  <a:pt x="41135" y="123431"/>
                </a:lnTo>
              </a:path>
              <a:path w="189229" h="563879">
                <a:moveTo>
                  <a:pt x="4572" y="0"/>
                </a:moveTo>
                <a:lnTo>
                  <a:pt x="4572" y="123431"/>
                </a:lnTo>
              </a:path>
            </a:pathLst>
          </a:custGeom>
          <a:ln w="79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5135969" y="8425659"/>
            <a:ext cx="166370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9259" sz="900" spc="-37">
                <a:latin typeface="Arial"/>
                <a:cs typeface="Arial"/>
              </a:rPr>
              <a:t>C</a:t>
            </a:r>
            <a:r>
              <a:rPr dirty="0" sz="400" spc="-25">
                <a:latin typeface="Arial"/>
                <a:cs typeface="Arial"/>
              </a:rPr>
              <a:t>B</a:t>
            </a:r>
            <a:endParaRPr sz="400">
              <a:latin typeface="Arial"/>
              <a:cs typeface="Arial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4378795" y="8352790"/>
            <a:ext cx="107950" cy="208279"/>
            <a:chOff x="4378795" y="8352790"/>
            <a:chExt cx="107950" cy="208279"/>
          </a:xfrm>
        </p:grpSpPr>
        <p:sp>
          <p:nvSpPr>
            <p:cNvPr id="56" name="object 56" descr=""/>
            <p:cNvSpPr/>
            <p:nvPr/>
          </p:nvSpPr>
          <p:spPr>
            <a:xfrm>
              <a:off x="4406036" y="8356917"/>
              <a:ext cx="50800" cy="200025"/>
            </a:xfrm>
            <a:custGeom>
              <a:avLst/>
              <a:gdLst/>
              <a:ahLst/>
              <a:cxnLst/>
              <a:rect l="l" t="t" r="r" b="b"/>
              <a:pathLst>
                <a:path w="50800" h="200025">
                  <a:moveTo>
                    <a:pt x="50279" y="199631"/>
                  </a:moveTo>
                  <a:lnTo>
                    <a:pt x="50279" y="0"/>
                  </a:lnTo>
                </a:path>
                <a:path w="50800" h="200025">
                  <a:moveTo>
                    <a:pt x="0" y="199631"/>
                  </a:moveTo>
                  <a:lnTo>
                    <a:pt x="0" y="16764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381652" y="8446820"/>
              <a:ext cx="102235" cy="78105"/>
            </a:xfrm>
            <a:custGeom>
              <a:avLst/>
              <a:gdLst/>
              <a:ahLst/>
              <a:cxnLst/>
              <a:rect l="l" t="t" r="r" b="b"/>
              <a:pathLst>
                <a:path w="102235" h="78104">
                  <a:moveTo>
                    <a:pt x="102095" y="0"/>
                  </a:moveTo>
                  <a:lnTo>
                    <a:pt x="0" y="0"/>
                  </a:lnTo>
                  <a:lnTo>
                    <a:pt x="51816" y="77724"/>
                  </a:lnTo>
                  <a:lnTo>
                    <a:pt x="102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381652" y="8446820"/>
              <a:ext cx="102235" cy="78105"/>
            </a:xfrm>
            <a:custGeom>
              <a:avLst/>
              <a:gdLst/>
              <a:ahLst/>
              <a:cxnLst/>
              <a:rect l="l" t="t" r="r" b="b"/>
              <a:pathLst>
                <a:path w="102235" h="78104">
                  <a:moveTo>
                    <a:pt x="0" y="0"/>
                  </a:moveTo>
                  <a:lnTo>
                    <a:pt x="102095" y="0"/>
                  </a:lnTo>
                  <a:lnTo>
                    <a:pt x="51816" y="77724"/>
                  </a:lnTo>
                  <a:lnTo>
                    <a:pt x="0" y="0"/>
                  </a:lnTo>
                  <a:close/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4620386" y="8171178"/>
            <a:ext cx="111125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b1</a:t>
            </a:r>
            <a:endParaRPr sz="6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399427" y="8544197"/>
            <a:ext cx="7810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latin typeface="Arial"/>
                <a:cs typeface="Arial"/>
              </a:rPr>
              <a:t>I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61" name="object 61" descr=""/>
          <p:cNvGrpSpPr/>
          <p:nvPr/>
        </p:nvGrpSpPr>
        <p:grpSpPr>
          <a:xfrm>
            <a:off x="3420656" y="8555468"/>
            <a:ext cx="1963420" cy="1012825"/>
            <a:chOff x="3420656" y="8555468"/>
            <a:chExt cx="1963420" cy="1012825"/>
          </a:xfrm>
        </p:grpSpPr>
        <p:sp>
          <p:nvSpPr>
            <p:cNvPr id="62" name="object 62" descr=""/>
            <p:cNvSpPr/>
            <p:nvPr/>
          </p:nvSpPr>
          <p:spPr>
            <a:xfrm>
              <a:off x="3421608" y="8876550"/>
              <a:ext cx="478790" cy="474345"/>
            </a:xfrm>
            <a:custGeom>
              <a:avLst/>
              <a:gdLst/>
              <a:ahLst/>
              <a:cxnLst/>
              <a:rect l="l" t="t" r="r" b="b"/>
              <a:pathLst>
                <a:path w="478789" h="474345">
                  <a:moveTo>
                    <a:pt x="0" y="237731"/>
                  </a:moveTo>
                  <a:lnTo>
                    <a:pt x="7620" y="294106"/>
                  </a:lnTo>
                  <a:lnTo>
                    <a:pt x="19812" y="330682"/>
                  </a:lnTo>
                  <a:lnTo>
                    <a:pt x="38100" y="364210"/>
                  </a:lnTo>
                  <a:lnTo>
                    <a:pt x="62484" y="394690"/>
                  </a:lnTo>
                  <a:lnTo>
                    <a:pt x="105156" y="431266"/>
                  </a:lnTo>
                  <a:lnTo>
                    <a:pt x="120383" y="441934"/>
                  </a:lnTo>
                  <a:lnTo>
                    <a:pt x="155435" y="458685"/>
                  </a:lnTo>
                  <a:lnTo>
                    <a:pt x="192011" y="469353"/>
                  </a:lnTo>
                  <a:lnTo>
                    <a:pt x="211823" y="470877"/>
                  </a:lnTo>
                  <a:lnTo>
                    <a:pt x="230111" y="473925"/>
                  </a:lnTo>
                  <a:lnTo>
                    <a:pt x="249923" y="473925"/>
                  </a:lnTo>
                  <a:lnTo>
                    <a:pt x="268198" y="470877"/>
                  </a:lnTo>
                  <a:lnTo>
                    <a:pt x="288010" y="469353"/>
                  </a:lnTo>
                  <a:lnTo>
                    <a:pt x="326110" y="458685"/>
                  </a:lnTo>
                  <a:lnTo>
                    <a:pt x="374878" y="431266"/>
                  </a:lnTo>
                  <a:lnTo>
                    <a:pt x="419061" y="394690"/>
                  </a:lnTo>
                  <a:lnTo>
                    <a:pt x="441921" y="364210"/>
                  </a:lnTo>
                  <a:lnTo>
                    <a:pt x="460209" y="330682"/>
                  </a:lnTo>
                  <a:lnTo>
                    <a:pt x="472401" y="294106"/>
                  </a:lnTo>
                  <a:lnTo>
                    <a:pt x="475449" y="274307"/>
                  </a:lnTo>
                  <a:lnTo>
                    <a:pt x="478497" y="256019"/>
                  </a:lnTo>
                  <a:lnTo>
                    <a:pt x="478497" y="217919"/>
                  </a:lnTo>
                  <a:lnTo>
                    <a:pt x="475449" y="199631"/>
                  </a:lnTo>
                  <a:lnTo>
                    <a:pt x="472401" y="179819"/>
                  </a:lnTo>
                  <a:lnTo>
                    <a:pt x="460209" y="143243"/>
                  </a:lnTo>
                  <a:lnTo>
                    <a:pt x="441921" y="109728"/>
                  </a:lnTo>
                  <a:lnTo>
                    <a:pt x="419061" y="79248"/>
                  </a:lnTo>
                  <a:lnTo>
                    <a:pt x="374878" y="41148"/>
                  </a:lnTo>
                  <a:lnTo>
                    <a:pt x="341350" y="22860"/>
                  </a:lnTo>
                  <a:lnTo>
                    <a:pt x="288010" y="4572"/>
                  </a:lnTo>
                  <a:lnTo>
                    <a:pt x="249923" y="0"/>
                  </a:lnTo>
                  <a:lnTo>
                    <a:pt x="230111" y="0"/>
                  </a:lnTo>
                  <a:lnTo>
                    <a:pt x="192011" y="4572"/>
                  </a:lnTo>
                  <a:lnTo>
                    <a:pt x="155435" y="15240"/>
                  </a:lnTo>
                  <a:lnTo>
                    <a:pt x="137147" y="24384"/>
                  </a:lnTo>
                  <a:lnTo>
                    <a:pt x="120383" y="32004"/>
                  </a:lnTo>
                  <a:lnTo>
                    <a:pt x="88392" y="53340"/>
                  </a:lnTo>
                  <a:lnTo>
                    <a:pt x="48768" y="96012"/>
                  </a:lnTo>
                  <a:lnTo>
                    <a:pt x="38100" y="109728"/>
                  </a:lnTo>
                  <a:lnTo>
                    <a:pt x="27432" y="126492"/>
                  </a:lnTo>
                  <a:lnTo>
                    <a:pt x="19812" y="144767"/>
                  </a:lnTo>
                  <a:lnTo>
                    <a:pt x="12192" y="161531"/>
                  </a:lnTo>
                  <a:lnTo>
                    <a:pt x="7620" y="179819"/>
                  </a:lnTo>
                  <a:lnTo>
                    <a:pt x="3048" y="199631"/>
                  </a:lnTo>
                  <a:lnTo>
                    <a:pt x="0" y="219443"/>
                  </a:lnTo>
                  <a:lnTo>
                    <a:pt x="0" y="2377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639528" y="9140189"/>
              <a:ext cx="111760" cy="36830"/>
            </a:xfrm>
            <a:custGeom>
              <a:avLst/>
              <a:gdLst/>
              <a:ahLst/>
              <a:cxnLst/>
              <a:rect l="l" t="t" r="r" b="b"/>
              <a:pathLst>
                <a:path w="111760" h="36829">
                  <a:moveTo>
                    <a:pt x="27432" y="1524"/>
                  </a:moveTo>
                  <a:lnTo>
                    <a:pt x="25908" y="1524"/>
                  </a:lnTo>
                </a:path>
                <a:path w="111760" h="36829">
                  <a:moveTo>
                    <a:pt x="24384" y="0"/>
                  </a:moveTo>
                  <a:lnTo>
                    <a:pt x="24384" y="1524"/>
                  </a:lnTo>
                  <a:lnTo>
                    <a:pt x="21336" y="1524"/>
                  </a:lnTo>
                  <a:lnTo>
                    <a:pt x="19812" y="3048"/>
                  </a:lnTo>
                  <a:lnTo>
                    <a:pt x="18288" y="3048"/>
                  </a:lnTo>
                  <a:lnTo>
                    <a:pt x="15240" y="4572"/>
                  </a:lnTo>
                  <a:lnTo>
                    <a:pt x="15240" y="6096"/>
                  </a:lnTo>
                  <a:lnTo>
                    <a:pt x="12192" y="7620"/>
                  </a:lnTo>
                  <a:lnTo>
                    <a:pt x="10668" y="9144"/>
                  </a:lnTo>
                  <a:lnTo>
                    <a:pt x="9144" y="9144"/>
                  </a:lnTo>
                  <a:lnTo>
                    <a:pt x="7620" y="10668"/>
                  </a:lnTo>
                  <a:lnTo>
                    <a:pt x="4572" y="12192"/>
                  </a:lnTo>
                  <a:lnTo>
                    <a:pt x="4572" y="15240"/>
                  </a:lnTo>
                  <a:lnTo>
                    <a:pt x="1524" y="15240"/>
                  </a:lnTo>
                  <a:lnTo>
                    <a:pt x="0" y="19812"/>
                  </a:lnTo>
                </a:path>
                <a:path w="111760" h="36829">
                  <a:moveTo>
                    <a:pt x="27432" y="1524"/>
                  </a:moveTo>
                  <a:lnTo>
                    <a:pt x="28956" y="1524"/>
                  </a:lnTo>
                </a:path>
                <a:path w="111760" h="36829">
                  <a:moveTo>
                    <a:pt x="27432" y="0"/>
                  </a:moveTo>
                  <a:lnTo>
                    <a:pt x="28956" y="0"/>
                  </a:lnTo>
                  <a:lnTo>
                    <a:pt x="28956" y="1524"/>
                  </a:lnTo>
                </a:path>
                <a:path w="111760" h="36829">
                  <a:moveTo>
                    <a:pt x="30480" y="1524"/>
                  </a:moveTo>
                  <a:lnTo>
                    <a:pt x="35052" y="1524"/>
                  </a:lnTo>
                  <a:lnTo>
                    <a:pt x="36576" y="3048"/>
                  </a:lnTo>
                  <a:lnTo>
                    <a:pt x="39624" y="6096"/>
                  </a:lnTo>
                  <a:lnTo>
                    <a:pt x="41148" y="6096"/>
                  </a:lnTo>
                  <a:lnTo>
                    <a:pt x="44196" y="7620"/>
                  </a:lnTo>
                  <a:lnTo>
                    <a:pt x="44196" y="9144"/>
                  </a:lnTo>
                  <a:lnTo>
                    <a:pt x="47244" y="9144"/>
                  </a:lnTo>
                  <a:lnTo>
                    <a:pt x="47244" y="10668"/>
                  </a:lnTo>
                  <a:lnTo>
                    <a:pt x="51803" y="15240"/>
                  </a:lnTo>
                  <a:lnTo>
                    <a:pt x="53327" y="15240"/>
                  </a:lnTo>
                  <a:lnTo>
                    <a:pt x="56375" y="19812"/>
                  </a:lnTo>
                </a:path>
                <a:path w="111760" h="36829">
                  <a:moveTo>
                    <a:pt x="83807" y="35039"/>
                  </a:moveTo>
                  <a:lnTo>
                    <a:pt x="80759" y="36563"/>
                  </a:lnTo>
                </a:path>
                <a:path w="111760" h="36829">
                  <a:moveTo>
                    <a:pt x="80759" y="35039"/>
                  </a:moveTo>
                  <a:lnTo>
                    <a:pt x="77711" y="35039"/>
                  </a:lnTo>
                  <a:lnTo>
                    <a:pt x="71615" y="31991"/>
                  </a:lnTo>
                  <a:lnTo>
                    <a:pt x="70091" y="30467"/>
                  </a:lnTo>
                  <a:lnTo>
                    <a:pt x="68567" y="30467"/>
                  </a:lnTo>
                  <a:lnTo>
                    <a:pt x="67043" y="28943"/>
                  </a:lnTo>
                  <a:lnTo>
                    <a:pt x="63995" y="27432"/>
                  </a:lnTo>
                  <a:lnTo>
                    <a:pt x="62471" y="25908"/>
                  </a:lnTo>
                  <a:lnTo>
                    <a:pt x="57899" y="21336"/>
                  </a:lnTo>
                  <a:lnTo>
                    <a:pt x="57899" y="19812"/>
                  </a:lnTo>
                  <a:lnTo>
                    <a:pt x="56375" y="19812"/>
                  </a:lnTo>
                </a:path>
                <a:path w="111760" h="36829">
                  <a:moveTo>
                    <a:pt x="82283" y="35039"/>
                  </a:moveTo>
                  <a:lnTo>
                    <a:pt x="85331" y="36563"/>
                  </a:lnTo>
                </a:path>
                <a:path w="111760" h="36829">
                  <a:moveTo>
                    <a:pt x="83807" y="35039"/>
                  </a:moveTo>
                  <a:lnTo>
                    <a:pt x="89903" y="35039"/>
                  </a:lnTo>
                  <a:lnTo>
                    <a:pt x="89903" y="33515"/>
                  </a:lnTo>
                  <a:lnTo>
                    <a:pt x="92951" y="33515"/>
                  </a:lnTo>
                  <a:lnTo>
                    <a:pt x="94475" y="31991"/>
                  </a:lnTo>
                  <a:lnTo>
                    <a:pt x="94475" y="30467"/>
                  </a:lnTo>
                  <a:lnTo>
                    <a:pt x="99047" y="30467"/>
                  </a:lnTo>
                  <a:lnTo>
                    <a:pt x="103619" y="25908"/>
                  </a:lnTo>
                  <a:lnTo>
                    <a:pt x="103619" y="24384"/>
                  </a:lnTo>
                  <a:lnTo>
                    <a:pt x="108191" y="21336"/>
                  </a:lnTo>
                  <a:lnTo>
                    <a:pt x="109715" y="19812"/>
                  </a:lnTo>
                  <a:lnTo>
                    <a:pt x="111239" y="198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300880" y="8559595"/>
              <a:ext cx="1079500" cy="1004569"/>
            </a:xfrm>
            <a:custGeom>
              <a:avLst/>
              <a:gdLst/>
              <a:ahLst/>
              <a:cxnLst/>
              <a:rect l="l" t="t" r="r" b="b"/>
              <a:pathLst>
                <a:path w="1079500" h="1004570">
                  <a:moveTo>
                    <a:pt x="68580" y="124956"/>
                  </a:moveTo>
                  <a:lnTo>
                    <a:pt x="192013" y="124956"/>
                  </a:lnTo>
                  <a:lnTo>
                    <a:pt x="192013" y="0"/>
                  </a:lnTo>
                  <a:lnTo>
                    <a:pt x="68580" y="0"/>
                  </a:lnTo>
                  <a:lnTo>
                    <a:pt x="68580" y="124956"/>
                  </a:lnTo>
                  <a:close/>
                </a:path>
                <a:path w="1079500" h="1004570">
                  <a:moveTo>
                    <a:pt x="0" y="531825"/>
                  </a:moveTo>
                  <a:lnTo>
                    <a:pt x="1524" y="391630"/>
                  </a:lnTo>
                </a:path>
                <a:path w="1079500" h="1004570">
                  <a:moveTo>
                    <a:pt x="822896" y="1001182"/>
                  </a:moveTo>
                  <a:lnTo>
                    <a:pt x="1078903" y="1001182"/>
                  </a:lnTo>
                </a:path>
                <a:path w="1079500" h="1004570">
                  <a:moveTo>
                    <a:pt x="284975" y="1004227"/>
                  </a:moveTo>
                  <a:lnTo>
                    <a:pt x="548601" y="1004227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 txBox="1"/>
          <p:nvPr/>
        </p:nvSpPr>
        <p:spPr>
          <a:xfrm>
            <a:off x="3512527" y="8945614"/>
            <a:ext cx="173990" cy="2857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 indent="55880">
              <a:lnSpc>
                <a:spcPts val="1010"/>
              </a:lnSpc>
              <a:spcBef>
                <a:spcPts val="160"/>
              </a:spcBef>
            </a:pPr>
            <a:r>
              <a:rPr dirty="0" sz="850" spc="-50">
                <a:latin typeface="Arial"/>
                <a:cs typeface="Arial"/>
              </a:rPr>
              <a:t>M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 spc="-50"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4300880" y="8664740"/>
            <a:ext cx="1905" cy="139065"/>
          </a:xfrm>
          <a:custGeom>
            <a:avLst/>
            <a:gdLst/>
            <a:ahLst/>
            <a:cxnLst/>
            <a:rect l="l" t="t" r="r" b="b"/>
            <a:pathLst>
              <a:path w="1904" h="139065">
                <a:moveTo>
                  <a:pt x="0" y="138671"/>
                </a:moveTo>
                <a:lnTo>
                  <a:pt x="1524" y="0"/>
                </a:lnTo>
              </a:path>
            </a:pathLst>
          </a:custGeom>
          <a:ln w="79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4010837" y="8128506"/>
            <a:ext cx="137795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U1'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68" name="object 68" descr=""/>
          <p:cNvGrpSpPr/>
          <p:nvPr/>
        </p:nvGrpSpPr>
        <p:grpSpPr>
          <a:xfrm>
            <a:off x="3000387" y="7742607"/>
            <a:ext cx="2705735" cy="1997075"/>
            <a:chOff x="3000387" y="7742607"/>
            <a:chExt cx="2705735" cy="1997075"/>
          </a:xfrm>
        </p:grpSpPr>
        <p:sp>
          <p:nvSpPr>
            <p:cNvPr id="69" name="object 69" descr=""/>
            <p:cNvSpPr/>
            <p:nvPr/>
          </p:nvSpPr>
          <p:spPr>
            <a:xfrm>
              <a:off x="4258221" y="8344725"/>
              <a:ext cx="433070" cy="155575"/>
            </a:xfrm>
            <a:custGeom>
              <a:avLst/>
              <a:gdLst/>
              <a:ahLst/>
              <a:cxnLst/>
              <a:rect l="l" t="t" r="r" b="b"/>
              <a:pathLst>
                <a:path w="433070" h="155575">
                  <a:moveTo>
                    <a:pt x="42659" y="0"/>
                  </a:moveTo>
                  <a:lnTo>
                    <a:pt x="105143" y="0"/>
                  </a:lnTo>
                  <a:lnTo>
                    <a:pt x="105143" y="64008"/>
                  </a:lnTo>
                </a:path>
                <a:path w="433070" h="155575">
                  <a:moveTo>
                    <a:pt x="80759" y="53340"/>
                  </a:moveTo>
                  <a:lnTo>
                    <a:pt x="231622" y="4572"/>
                  </a:lnTo>
                  <a:lnTo>
                    <a:pt x="432777" y="4572"/>
                  </a:lnTo>
                </a:path>
                <a:path w="433070" h="155575">
                  <a:moveTo>
                    <a:pt x="51803" y="53340"/>
                  </a:moveTo>
                  <a:lnTo>
                    <a:pt x="33528" y="56388"/>
                  </a:lnTo>
                  <a:lnTo>
                    <a:pt x="25908" y="59436"/>
                  </a:lnTo>
                  <a:lnTo>
                    <a:pt x="18288" y="62484"/>
                  </a:lnTo>
                  <a:lnTo>
                    <a:pt x="10668" y="67043"/>
                  </a:lnTo>
                  <a:lnTo>
                    <a:pt x="7620" y="70091"/>
                  </a:lnTo>
                  <a:lnTo>
                    <a:pt x="3048" y="76187"/>
                  </a:lnTo>
                  <a:lnTo>
                    <a:pt x="0" y="82283"/>
                  </a:lnTo>
                  <a:lnTo>
                    <a:pt x="0" y="92951"/>
                  </a:lnTo>
                  <a:lnTo>
                    <a:pt x="3048" y="100571"/>
                  </a:lnTo>
                  <a:lnTo>
                    <a:pt x="7620" y="105143"/>
                  </a:lnTo>
                  <a:lnTo>
                    <a:pt x="10668" y="109715"/>
                  </a:lnTo>
                  <a:lnTo>
                    <a:pt x="18288" y="114287"/>
                  </a:lnTo>
                  <a:lnTo>
                    <a:pt x="33528" y="120383"/>
                  </a:lnTo>
                  <a:lnTo>
                    <a:pt x="42659" y="121907"/>
                  </a:lnTo>
                  <a:lnTo>
                    <a:pt x="51803" y="121907"/>
                  </a:lnTo>
                  <a:lnTo>
                    <a:pt x="42659" y="121907"/>
                  </a:lnTo>
                  <a:lnTo>
                    <a:pt x="33528" y="123431"/>
                  </a:lnTo>
                  <a:lnTo>
                    <a:pt x="25908" y="124955"/>
                  </a:lnTo>
                  <a:lnTo>
                    <a:pt x="10668" y="134099"/>
                  </a:lnTo>
                  <a:lnTo>
                    <a:pt x="7620" y="138671"/>
                  </a:lnTo>
                  <a:lnTo>
                    <a:pt x="3048" y="143243"/>
                  </a:lnTo>
                  <a:lnTo>
                    <a:pt x="0" y="150863"/>
                  </a:lnTo>
                  <a:lnTo>
                    <a:pt x="0" y="155435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4258221" y="8500161"/>
              <a:ext cx="52069" cy="35560"/>
            </a:xfrm>
            <a:custGeom>
              <a:avLst/>
              <a:gdLst/>
              <a:ahLst/>
              <a:cxnLst/>
              <a:rect l="l" t="t" r="r" b="b"/>
              <a:pathLst>
                <a:path w="52070" h="35559">
                  <a:moveTo>
                    <a:pt x="0" y="0"/>
                  </a:moveTo>
                  <a:lnTo>
                    <a:pt x="0" y="6096"/>
                  </a:lnTo>
                  <a:lnTo>
                    <a:pt x="3048" y="12192"/>
                  </a:lnTo>
                  <a:lnTo>
                    <a:pt x="7620" y="18288"/>
                  </a:lnTo>
                  <a:lnTo>
                    <a:pt x="10668" y="21336"/>
                  </a:lnTo>
                  <a:lnTo>
                    <a:pt x="18288" y="27432"/>
                  </a:lnTo>
                  <a:lnTo>
                    <a:pt x="25908" y="28956"/>
                  </a:lnTo>
                  <a:lnTo>
                    <a:pt x="33528" y="32004"/>
                  </a:lnTo>
                  <a:lnTo>
                    <a:pt x="42659" y="35052"/>
                  </a:lnTo>
                  <a:lnTo>
                    <a:pt x="51803" y="350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258221" y="8183194"/>
              <a:ext cx="52069" cy="490855"/>
            </a:xfrm>
            <a:custGeom>
              <a:avLst/>
              <a:gdLst/>
              <a:ahLst/>
              <a:cxnLst/>
              <a:rect l="l" t="t" r="r" b="b"/>
              <a:pathLst>
                <a:path w="52070" h="490854">
                  <a:moveTo>
                    <a:pt x="51803" y="353542"/>
                  </a:moveTo>
                  <a:lnTo>
                    <a:pt x="42659" y="353542"/>
                  </a:lnTo>
                  <a:lnTo>
                    <a:pt x="33528" y="355066"/>
                  </a:lnTo>
                  <a:lnTo>
                    <a:pt x="25908" y="358114"/>
                  </a:lnTo>
                  <a:lnTo>
                    <a:pt x="18288" y="361162"/>
                  </a:lnTo>
                  <a:lnTo>
                    <a:pt x="10668" y="365734"/>
                  </a:lnTo>
                  <a:lnTo>
                    <a:pt x="6096" y="370306"/>
                  </a:lnTo>
                  <a:lnTo>
                    <a:pt x="1524" y="376402"/>
                  </a:lnTo>
                  <a:lnTo>
                    <a:pt x="0" y="380961"/>
                  </a:lnTo>
                  <a:lnTo>
                    <a:pt x="0" y="393153"/>
                  </a:lnTo>
                  <a:lnTo>
                    <a:pt x="3048" y="397725"/>
                  </a:lnTo>
                  <a:lnTo>
                    <a:pt x="7620" y="403821"/>
                  </a:lnTo>
                  <a:lnTo>
                    <a:pt x="10668" y="408393"/>
                  </a:lnTo>
                  <a:lnTo>
                    <a:pt x="19812" y="412965"/>
                  </a:lnTo>
                  <a:lnTo>
                    <a:pt x="25908" y="417537"/>
                  </a:lnTo>
                  <a:lnTo>
                    <a:pt x="35052" y="417537"/>
                  </a:lnTo>
                  <a:lnTo>
                    <a:pt x="42659" y="419061"/>
                  </a:lnTo>
                  <a:lnTo>
                    <a:pt x="51803" y="419061"/>
                  </a:lnTo>
                </a:path>
                <a:path w="52070" h="490854">
                  <a:moveTo>
                    <a:pt x="51803" y="423633"/>
                  </a:moveTo>
                  <a:lnTo>
                    <a:pt x="42659" y="423633"/>
                  </a:lnTo>
                  <a:lnTo>
                    <a:pt x="33528" y="425157"/>
                  </a:lnTo>
                  <a:lnTo>
                    <a:pt x="1524" y="446493"/>
                  </a:lnTo>
                  <a:lnTo>
                    <a:pt x="0" y="451065"/>
                  </a:lnTo>
                  <a:lnTo>
                    <a:pt x="0" y="463257"/>
                  </a:lnTo>
                  <a:lnTo>
                    <a:pt x="3048" y="469353"/>
                  </a:lnTo>
                  <a:lnTo>
                    <a:pt x="7620" y="473925"/>
                  </a:lnTo>
                  <a:lnTo>
                    <a:pt x="10668" y="480021"/>
                  </a:lnTo>
                  <a:lnTo>
                    <a:pt x="19812" y="483069"/>
                  </a:lnTo>
                  <a:lnTo>
                    <a:pt x="25908" y="486117"/>
                  </a:lnTo>
                  <a:lnTo>
                    <a:pt x="35052" y="489165"/>
                  </a:lnTo>
                  <a:lnTo>
                    <a:pt x="42659" y="490689"/>
                  </a:lnTo>
                  <a:lnTo>
                    <a:pt x="51803" y="490689"/>
                  </a:lnTo>
                </a:path>
                <a:path w="52070" h="490854">
                  <a:moveTo>
                    <a:pt x="42659" y="214871"/>
                  </a:moveTo>
                  <a:lnTo>
                    <a:pt x="44183" y="0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296308" y="7966799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4">
                  <a:moveTo>
                    <a:pt x="0" y="0"/>
                  </a:moveTo>
                  <a:lnTo>
                    <a:pt x="0" y="70104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295129" y="7747369"/>
              <a:ext cx="2406650" cy="1987550"/>
            </a:xfrm>
            <a:custGeom>
              <a:avLst/>
              <a:gdLst/>
              <a:ahLst/>
              <a:cxnLst/>
              <a:rect l="l" t="t" r="r" b="b"/>
              <a:pathLst>
                <a:path w="2406650" h="1987550">
                  <a:moveTo>
                    <a:pt x="0" y="1987130"/>
                  </a:moveTo>
                  <a:lnTo>
                    <a:pt x="2406192" y="1987130"/>
                  </a:lnTo>
                  <a:lnTo>
                    <a:pt x="2406192" y="0"/>
                  </a:lnTo>
                  <a:lnTo>
                    <a:pt x="0" y="0"/>
                  </a:lnTo>
                  <a:lnTo>
                    <a:pt x="0" y="1987130"/>
                  </a:lnTo>
                  <a:close/>
                </a:path>
              </a:pathLst>
            </a:custGeom>
            <a:ln w="9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844910" y="9516581"/>
              <a:ext cx="273050" cy="47625"/>
            </a:xfrm>
            <a:custGeom>
              <a:avLst/>
              <a:gdLst/>
              <a:ahLst/>
              <a:cxnLst/>
              <a:rect l="l" t="t" r="r" b="b"/>
              <a:pathLst>
                <a:path w="273050" h="47625">
                  <a:moveTo>
                    <a:pt x="272770" y="47242"/>
                  </a:moveTo>
                  <a:lnTo>
                    <a:pt x="260578" y="10666"/>
                  </a:lnTo>
                  <a:lnTo>
                    <a:pt x="239242" y="0"/>
                  </a:lnTo>
                  <a:lnTo>
                    <a:pt x="233146" y="1522"/>
                  </a:lnTo>
                  <a:lnTo>
                    <a:pt x="207251" y="30480"/>
                  </a:lnTo>
                  <a:lnTo>
                    <a:pt x="205727" y="38100"/>
                  </a:lnTo>
                  <a:lnTo>
                    <a:pt x="205727" y="47242"/>
                  </a:lnTo>
                  <a:lnTo>
                    <a:pt x="205727" y="30480"/>
                  </a:lnTo>
                  <a:lnTo>
                    <a:pt x="202679" y="24382"/>
                  </a:lnTo>
                  <a:lnTo>
                    <a:pt x="198107" y="16762"/>
                  </a:lnTo>
                  <a:lnTo>
                    <a:pt x="195059" y="10666"/>
                  </a:lnTo>
                  <a:lnTo>
                    <a:pt x="188963" y="6097"/>
                  </a:lnTo>
                  <a:lnTo>
                    <a:pt x="184391" y="3046"/>
                  </a:lnTo>
                  <a:lnTo>
                    <a:pt x="178295" y="1522"/>
                  </a:lnTo>
                  <a:lnTo>
                    <a:pt x="173723" y="0"/>
                  </a:lnTo>
                  <a:lnTo>
                    <a:pt x="166103" y="1522"/>
                  </a:lnTo>
                  <a:lnTo>
                    <a:pt x="161531" y="3046"/>
                  </a:lnTo>
                  <a:lnTo>
                    <a:pt x="153911" y="6097"/>
                  </a:lnTo>
                  <a:lnTo>
                    <a:pt x="150863" y="10666"/>
                  </a:lnTo>
                  <a:lnTo>
                    <a:pt x="146291" y="15240"/>
                  </a:lnTo>
                  <a:lnTo>
                    <a:pt x="140195" y="30480"/>
                  </a:lnTo>
                  <a:lnTo>
                    <a:pt x="138671" y="38100"/>
                  </a:lnTo>
                  <a:lnTo>
                    <a:pt x="137147" y="47242"/>
                  </a:lnTo>
                  <a:lnTo>
                    <a:pt x="137147" y="38100"/>
                  </a:lnTo>
                  <a:lnTo>
                    <a:pt x="134099" y="30480"/>
                  </a:lnTo>
                  <a:lnTo>
                    <a:pt x="132575" y="22860"/>
                  </a:lnTo>
                  <a:lnTo>
                    <a:pt x="129527" y="16762"/>
                  </a:lnTo>
                  <a:lnTo>
                    <a:pt x="103619" y="0"/>
                  </a:lnTo>
                  <a:lnTo>
                    <a:pt x="97523" y="1522"/>
                  </a:lnTo>
                  <a:lnTo>
                    <a:pt x="71615" y="30480"/>
                  </a:lnTo>
                  <a:lnTo>
                    <a:pt x="68567" y="47242"/>
                  </a:lnTo>
                  <a:lnTo>
                    <a:pt x="68567" y="38100"/>
                  </a:lnTo>
                  <a:lnTo>
                    <a:pt x="65519" y="30480"/>
                  </a:lnTo>
                  <a:lnTo>
                    <a:pt x="63995" y="22860"/>
                  </a:lnTo>
                  <a:lnTo>
                    <a:pt x="59436" y="16762"/>
                  </a:lnTo>
                  <a:lnTo>
                    <a:pt x="33528" y="0"/>
                  </a:lnTo>
                  <a:lnTo>
                    <a:pt x="27432" y="1522"/>
                  </a:lnTo>
                  <a:lnTo>
                    <a:pt x="1524" y="38100"/>
                  </a:lnTo>
                  <a:lnTo>
                    <a:pt x="0" y="47242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008642" y="7895183"/>
              <a:ext cx="2613660" cy="1678305"/>
            </a:xfrm>
            <a:custGeom>
              <a:avLst/>
              <a:gdLst/>
              <a:ahLst/>
              <a:cxnLst/>
              <a:rect l="l" t="t" r="r" b="b"/>
              <a:pathLst>
                <a:path w="2613660" h="1678304">
                  <a:moveTo>
                    <a:pt x="1374533" y="1671687"/>
                  </a:moveTo>
                  <a:lnTo>
                    <a:pt x="1430921" y="1673214"/>
                  </a:lnTo>
                </a:path>
                <a:path w="2613660" h="1678304">
                  <a:moveTo>
                    <a:pt x="2613444" y="0"/>
                  </a:moveTo>
                  <a:lnTo>
                    <a:pt x="2613444" y="1665594"/>
                  </a:lnTo>
                </a:path>
                <a:path w="2613660" h="1678304">
                  <a:moveTo>
                    <a:pt x="0" y="1676260"/>
                  </a:moveTo>
                  <a:lnTo>
                    <a:pt x="1228242" y="1677784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 descr=""/>
          <p:cNvSpPr txBox="1"/>
          <p:nvPr/>
        </p:nvSpPr>
        <p:spPr>
          <a:xfrm>
            <a:off x="3733495" y="5038328"/>
            <a:ext cx="3060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PE</a:t>
            </a:r>
            <a:r>
              <a:rPr dirty="0" sz="700" spc="204">
                <a:latin typeface="Times New Roman"/>
                <a:cs typeface="Times New Roman"/>
              </a:rPr>
              <a:t>  </a:t>
            </a:r>
            <a:r>
              <a:rPr dirty="0" sz="700" spc="-5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7" name="object 77" descr=""/>
          <p:cNvGrpSpPr/>
          <p:nvPr/>
        </p:nvGrpSpPr>
        <p:grpSpPr>
          <a:xfrm>
            <a:off x="1292123" y="5164797"/>
            <a:ext cx="4344670" cy="4479925"/>
            <a:chOff x="1292123" y="5164797"/>
            <a:chExt cx="4344670" cy="4479925"/>
          </a:xfrm>
        </p:grpSpPr>
        <p:sp>
          <p:nvSpPr>
            <p:cNvPr id="78" name="object 78" descr=""/>
            <p:cNvSpPr/>
            <p:nvPr/>
          </p:nvSpPr>
          <p:spPr>
            <a:xfrm>
              <a:off x="4300880" y="9356572"/>
              <a:ext cx="1905" cy="134620"/>
            </a:xfrm>
            <a:custGeom>
              <a:avLst/>
              <a:gdLst/>
              <a:ahLst/>
              <a:cxnLst/>
              <a:rect l="l" t="t" r="r" b="b"/>
              <a:pathLst>
                <a:path w="1904" h="134620">
                  <a:moveTo>
                    <a:pt x="0" y="134098"/>
                  </a:moveTo>
                  <a:lnTo>
                    <a:pt x="1524" y="0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516931" y="7901279"/>
              <a:ext cx="111760" cy="1655445"/>
            </a:xfrm>
            <a:custGeom>
              <a:avLst/>
              <a:gdLst/>
              <a:ahLst/>
              <a:cxnLst/>
              <a:rect l="l" t="t" r="r" b="b"/>
              <a:pathLst>
                <a:path w="111760" h="1655445">
                  <a:moveTo>
                    <a:pt x="13716" y="0"/>
                  </a:moveTo>
                  <a:lnTo>
                    <a:pt x="111252" y="0"/>
                  </a:lnTo>
                </a:path>
                <a:path w="111760" h="1655445">
                  <a:moveTo>
                    <a:pt x="0" y="1653401"/>
                  </a:moveTo>
                  <a:lnTo>
                    <a:pt x="109728" y="1654924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45576" y="5164797"/>
              <a:ext cx="145503" cy="147027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6776" y="5167845"/>
              <a:ext cx="139407" cy="140931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23360" y="5172417"/>
              <a:ext cx="133311" cy="133311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28134" y="5167845"/>
              <a:ext cx="140931" cy="140931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0681" y="7822425"/>
              <a:ext cx="151599" cy="151599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20514" y="7822425"/>
              <a:ext cx="151599" cy="151599"/>
            </a:xfrm>
            <a:prstGeom prst="rect">
              <a:avLst/>
            </a:prstGeom>
          </p:spPr>
        </p:pic>
        <p:sp>
          <p:nvSpPr>
            <p:cNvPr id="86" name="object 86" descr=""/>
            <p:cNvSpPr/>
            <p:nvPr/>
          </p:nvSpPr>
          <p:spPr>
            <a:xfrm>
              <a:off x="5451411" y="7876895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6764" y="0"/>
                  </a:moveTo>
                  <a:lnTo>
                    <a:pt x="18288" y="54864"/>
                  </a:lnTo>
                </a:path>
                <a:path w="18414" h="55245">
                  <a:moveTo>
                    <a:pt x="9144" y="44196"/>
                  </a:moveTo>
                  <a:lnTo>
                    <a:pt x="0" y="44196"/>
                  </a:lnTo>
                </a:path>
                <a:path w="18414" h="55245">
                  <a:moveTo>
                    <a:pt x="0" y="9144"/>
                  </a:moveTo>
                  <a:lnTo>
                    <a:pt x="9144" y="10668"/>
                  </a:lnTo>
                </a:path>
                <a:path w="18414" h="55245">
                  <a:moveTo>
                    <a:pt x="0" y="44196"/>
                  </a:moveTo>
                  <a:lnTo>
                    <a:pt x="0" y="10668"/>
                  </a:lnTo>
                </a:path>
                <a:path w="18414" h="55245">
                  <a:moveTo>
                    <a:pt x="9144" y="9144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385879" y="7832699"/>
              <a:ext cx="147955" cy="146685"/>
            </a:xfrm>
            <a:custGeom>
              <a:avLst/>
              <a:gdLst/>
              <a:ahLst/>
              <a:cxnLst/>
              <a:rect l="l" t="t" r="r" b="b"/>
              <a:pathLst>
                <a:path w="147954" h="146684">
                  <a:moveTo>
                    <a:pt x="105156" y="71628"/>
                  </a:moveTo>
                  <a:lnTo>
                    <a:pt x="103632" y="77724"/>
                  </a:lnTo>
                  <a:lnTo>
                    <a:pt x="100584" y="85344"/>
                  </a:lnTo>
                  <a:lnTo>
                    <a:pt x="99060" y="89916"/>
                  </a:lnTo>
                  <a:lnTo>
                    <a:pt x="92964" y="94488"/>
                  </a:lnTo>
                  <a:lnTo>
                    <a:pt x="86868" y="96012"/>
                  </a:lnTo>
                  <a:lnTo>
                    <a:pt x="80772" y="99060"/>
                  </a:lnTo>
                  <a:lnTo>
                    <a:pt x="74676" y="99060"/>
                  </a:lnTo>
                  <a:lnTo>
                    <a:pt x="67056" y="97536"/>
                  </a:lnTo>
                  <a:lnTo>
                    <a:pt x="60960" y="96012"/>
                  </a:lnTo>
                  <a:lnTo>
                    <a:pt x="56388" y="91440"/>
                  </a:lnTo>
                  <a:lnTo>
                    <a:pt x="50292" y="86868"/>
                  </a:lnTo>
                  <a:lnTo>
                    <a:pt x="47244" y="80772"/>
                  </a:lnTo>
                  <a:lnTo>
                    <a:pt x="45720" y="74676"/>
                  </a:lnTo>
                  <a:lnTo>
                    <a:pt x="45720" y="67056"/>
                  </a:lnTo>
                  <a:lnTo>
                    <a:pt x="47244" y="62484"/>
                  </a:lnTo>
                  <a:lnTo>
                    <a:pt x="50292" y="54864"/>
                  </a:lnTo>
                  <a:lnTo>
                    <a:pt x="56388" y="51816"/>
                  </a:lnTo>
                  <a:lnTo>
                    <a:pt x="60960" y="45720"/>
                  </a:lnTo>
                  <a:lnTo>
                    <a:pt x="67056" y="44196"/>
                  </a:lnTo>
                  <a:lnTo>
                    <a:pt x="80772" y="44196"/>
                  </a:lnTo>
                  <a:lnTo>
                    <a:pt x="103632" y="65532"/>
                  </a:lnTo>
                  <a:lnTo>
                    <a:pt x="105156" y="71628"/>
                  </a:lnTo>
                </a:path>
                <a:path w="147954" h="146684">
                  <a:moveTo>
                    <a:pt x="147815" y="73152"/>
                  </a:moveTo>
                  <a:lnTo>
                    <a:pt x="146291" y="82296"/>
                  </a:lnTo>
                  <a:lnTo>
                    <a:pt x="144767" y="92964"/>
                  </a:lnTo>
                  <a:lnTo>
                    <a:pt x="141719" y="102108"/>
                  </a:lnTo>
                  <a:lnTo>
                    <a:pt x="129527" y="120396"/>
                  </a:lnTo>
                  <a:lnTo>
                    <a:pt x="121920" y="126479"/>
                  </a:lnTo>
                  <a:lnTo>
                    <a:pt x="114300" y="134099"/>
                  </a:lnTo>
                  <a:lnTo>
                    <a:pt x="105156" y="138671"/>
                  </a:lnTo>
                  <a:lnTo>
                    <a:pt x="94488" y="143243"/>
                  </a:lnTo>
                  <a:lnTo>
                    <a:pt x="85344" y="144767"/>
                  </a:lnTo>
                  <a:lnTo>
                    <a:pt x="74676" y="146291"/>
                  </a:lnTo>
                  <a:lnTo>
                    <a:pt x="64008" y="144767"/>
                  </a:lnTo>
                  <a:lnTo>
                    <a:pt x="53340" y="143243"/>
                  </a:lnTo>
                  <a:lnTo>
                    <a:pt x="19812" y="120396"/>
                  </a:lnTo>
                  <a:lnTo>
                    <a:pt x="1524" y="82296"/>
                  </a:lnTo>
                  <a:lnTo>
                    <a:pt x="0" y="73152"/>
                  </a:lnTo>
                  <a:lnTo>
                    <a:pt x="1524" y="62484"/>
                  </a:lnTo>
                  <a:lnTo>
                    <a:pt x="4572" y="51816"/>
                  </a:lnTo>
                  <a:lnTo>
                    <a:pt x="7620" y="42672"/>
                  </a:lnTo>
                  <a:lnTo>
                    <a:pt x="12192" y="33528"/>
                  </a:lnTo>
                  <a:lnTo>
                    <a:pt x="19812" y="24384"/>
                  </a:lnTo>
                  <a:lnTo>
                    <a:pt x="25908" y="16764"/>
                  </a:lnTo>
                  <a:lnTo>
                    <a:pt x="44196" y="4572"/>
                  </a:lnTo>
                  <a:lnTo>
                    <a:pt x="53340" y="1524"/>
                  </a:lnTo>
                  <a:lnTo>
                    <a:pt x="64008" y="0"/>
                  </a:lnTo>
                  <a:lnTo>
                    <a:pt x="85344" y="0"/>
                  </a:lnTo>
                  <a:lnTo>
                    <a:pt x="121920" y="16764"/>
                  </a:lnTo>
                  <a:lnTo>
                    <a:pt x="144767" y="51816"/>
                  </a:lnTo>
                  <a:lnTo>
                    <a:pt x="146291" y="62484"/>
                  </a:lnTo>
                  <a:lnTo>
                    <a:pt x="147815" y="71628"/>
                  </a:lnTo>
                  <a:lnTo>
                    <a:pt x="147815" y="73152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23562" y="8031200"/>
              <a:ext cx="153123" cy="151599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89868" y="8275015"/>
              <a:ext cx="147027" cy="143979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06251" y="8275015"/>
              <a:ext cx="147040" cy="143979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86273" y="8275015"/>
              <a:ext cx="145503" cy="143979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20514" y="8797709"/>
              <a:ext cx="151599" cy="151599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4299356" y="9540964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6764" y="0"/>
                  </a:moveTo>
                  <a:lnTo>
                    <a:pt x="18288" y="54864"/>
                  </a:lnTo>
                </a:path>
                <a:path w="18414" h="55245">
                  <a:moveTo>
                    <a:pt x="9144" y="44197"/>
                  </a:moveTo>
                  <a:lnTo>
                    <a:pt x="0" y="44197"/>
                  </a:lnTo>
                </a:path>
                <a:path w="18414" h="55245">
                  <a:moveTo>
                    <a:pt x="0" y="10666"/>
                  </a:moveTo>
                  <a:lnTo>
                    <a:pt x="9144" y="12194"/>
                  </a:lnTo>
                </a:path>
                <a:path w="18414" h="55245">
                  <a:moveTo>
                    <a:pt x="0" y="44197"/>
                  </a:moveTo>
                  <a:lnTo>
                    <a:pt x="0" y="10666"/>
                  </a:lnTo>
                </a:path>
                <a:path w="18414" h="55245">
                  <a:moveTo>
                    <a:pt x="9144" y="10666"/>
                  </a:moveTo>
                  <a:lnTo>
                    <a:pt x="10668" y="441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233837" y="9495244"/>
              <a:ext cx="147955" cy="146685"/>
            </a:xfrm>
            <a:custGeom>
              <a:avLst/>
              <a:gdLst/>
              <a:ahLst/>
              <a:cxnLst/>
              <a:rect l="l" t="t" r="r" b="b"/>
              <a:pathLst>
                <a:path w="147954" h="146684">
                  <a:moveTo>
                    <a:pt x="105143" y="71626"/>
                  </a:moveTo>
                  <a:lnTo>
                    <a:pt x="80759" y="100584"/>
                  </a:lnTo>
                  <a:lnTo>
                    <a:pt x="74663" y="100584"/>
                  </a:lnTo>
                  <a:lnTo>
                    <a:pt x="47244" y="76200"/>
                  </a:lnTo>
                  <a:lnTo>
                    <a:pt x="47244" y="68580"/>
                  </a:lnTo>
                  <a:lnTo>
                    <a:pt x="74663" y="44197"/>
                  </a:lnTo>
                  <a:lnTo>
                    <a:pt x="86855" y="47244"/>
                  </a:lnTo>
                  <a:lnTo>
                    <a:pt x="105143" y="71626"/>
                  </a:lnTo>
                </a:path>
                <a:path w="147954" h="146684">
                  <a:moveTo>
                    <a:pt x="147815" y="73154"/>
                  </a:moveTo>
                  <a:lnTo>
                    <a:pt x="135623" y="112777"/>
                  </a:lnTo>
                  <a:lnTo>
                    <a:pt x="105143" y="140196"/>
                  </a:lnTo>
                  <a:lnTo>
                    <a:pt x="94475" y="143242"/>
                  </a:lnTo>
                  <a:lnTo>
                    <a:pt x="85331" y="146293"/>
                  </a:lnTo>
                  <a:lnTo>
                    <a:pt x="64008" y="146293"/>
                  </a:lnTo>
                  <a:lnTo>
                    <a:pt x="53340" y="143242"/>
                  </a:lnTo>
                  <a:lnTo>
                    <a:pt x="19812" y="121920"/>
                  </a:lnTo>
                  <a:lnTo>
                    <a:pt x="0" y="73154"/>
                  </a:lnTo>
                  <a:lnTo>
                    <a:pt x="1524" y="64006"/>
                  </a:lnTo>
                  <a:lnTo>
                    <a:pt x="3048" y="51817"/>
                  </a:lnTo>
                  <a:lnTo>
                    <a:pt x="25908" y="18286"/>
                  </a:lnTo>
                  <a:lnTo>
                    <a:pt x="64008" y="1524"/>
                  </a:lnTo>
                  <a:lnTo>
                    <a:pt x="74663" y="0"/>
                  </a:lnTo>
                  <a:lnTo>
                    <a:pt x="85331" y="1524"/>
                  </a:lnTo>
                  <a:lnTo>
                    <a:pt x="94475" y="3046"/>
                  </a:lnTo>
                  <a:lnTo>
                    <a:pt x="105143" y="6097"/>
                  </a:lnTo>
                  <a:lnTo>
                    <a:pt x="112763" y="12194"/>
                  </a:lnTo>
                  <a:lnTo>
                    <a:pt x="121907" y="18286"/>
                  </a:lnTo>
                  <a:lnTo>
                    <a:pt x="129527" y="25906"/>
                  </a:lnTo>
                  <a:lnTo>
                    <a:pt x="135623" y="33526"/>
                  </a:lnTo>
                  <a:lnTo>
                    <a:pt x="144767" y="51817"/>
                  </a:lnTo>
                  <a:lnTo>
                    <a:pt x="146291" y="64006"/>
                  </a:lnTo>
                  <a:lnTo>
                    <a:pt x="147815" y="73154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5386" y="9492589"/>
              <a:ext cx="153123" cy="151602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5442267" y="9528770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8288" y="0"/>
                  </a:moveTo>
                  <a:lnTo>
                    <a:pt x="18288" y="54867"/>
                  </a:lnTo>
                </a:path>
                <a:path w="18414" h="55245">
                  <a:moveTo>
                    <a:pt x="10668" y="45720"/>
                  </a:moveTo>
                  <a:lnTo>
                    <a:pt x="0" y="45720"/>
                  </a:lnTo>
                </a:path>
                <a:path w="18414" h="55245">
                  <a:moveTo>
                    <a:pt x="0" y="12193"/>
                  </a:moveTo>
                  <a:lnTo>
                    <a:pt x="10668" y="12193"/>
                  </a:lnTo>
                </a:path>
                <a:path w="18414" h="55245">
                  <a:moveTo>
                    <a:pt x="0" y="45720"/>
                  </a:moveTo>
                  <a:lnTo>
                    <a:pt x="0" y="12193"/>
                  </a:lnTo>
                </a:path>
                <a:path w="18414" h="55245">
                  <a:moveTo>
                    <a:pt x="10668" y="12193"/>
                  </a:moveTo>
                  <a:lnTo>
                    <a:pt x="10668" y="457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5378259" y="9483050"/>
              <a:ext cx="146685" cy="147955"/>
            </a:xfrm>
            <a:custGeom>
              <a:avLst/>
              <a:gdLst/>
              <a:ahLst/>
              <a:cxnLst/>
              <a:rect l="l" t="t" r="r" b="b"/>
              <a:pathLst>
                <a:path w="146685" h="147954">
                  <a:moveTo>
                    <a:pt x="103632" y="73153"/>
                  </a:moveTo>
                  <a:lnTo>
                    <a:pt x="79248" y="100587"/>
                  </a:lnTo>
                  <a:lnTo>
                    <a:pt x="65532" y="100587"/>
                  </a:lnTo>
                  <a:lnTo>
                    <a:pt x="53340" y="94490"/>
                  </a:lnTo>
                  <a:lnTo>
                    <a:pt x="50292" y="89917"/>
                  </a:lnTo>
                  <a:lnTo>
                    <a:pt x="45720" y="82297"/>
                  </a:lnTo>
                  <a:lnTo>
                    <a:pt x="44196" y="77727"/>
                  </a:lnTo>
                  <a:lnTo>
                    <a:pt x="44196" y="70107"/>
                  </a:lnTo>
                  <a:lnTo>
                    <a:pt x="45720" y="64010"/>
                  </a:lnTo>
                  <a:lnTo>
                    <a:pt x="50292" y="57913"/>
                  </a:lnTo>
                  <a:lnTo>
                    <a:pt x="53340" y="51817"/>
                  </a:lnTo>
                  <a:lnTo>
                    <a:pt x="59436" y="48770"/>
                  </a:lnTo>
                  <a:lnTo>
                    <a:pt x="65532" y="47247"/>
                  </a:lnTo>
                  <a:lnTo>
                    <a:pt x="73152" y="44197"/>
                  </a:lnTo>
                  <a:lnTo>
                    <a:pt x="79248" y="45720"/>
                  </a:lnTo>
                  <a:lnTo>
                    <a:pt x="85344" y="48770"/>
                  </a:lnTo>
                  <a:lnTo>
                    <a:pt x="91440" y="50293"/>
                  </a:lnTo>
                  <a:lnTo>
                    <a:pt x="96012" y="54867"/>
                  </a:lnTo>
                  <a:lnTo>
                    <a:pt x="100584" y="60960"/>
                  </a:lnTo>
                  <a:lnTo>
                    <a:pt x="103632" y="73153"/>
                  </a:lnTo>
                </a:path>
                <a:path w="146685" h="147954">
                  <a:moveTo>
                    <a:pt x="146291" y="74677"/>
                  </a:moveTo>
                  <a:lnTo>
                    <a:pt x="144767" y="83820"/>
                  </a:lnTo>
                  <a:lnTo>
                    <a:pt x="143243" y="94490"/>
                  </a:lnTo>
                  <a:lnTo>
                    <a:pt x="138671" y="103633"/>
                  </a:lnTo>
                  <a:lnTo>
                    <a:pt x="134099" y="114300"/>
                  </a:lnTo>
                  <a:lnTo>
                    <a:pt x="128016" y="121920"/>
                  </a:lnTo>
                  <a:lnTo>
                    <a:pt x="120396" y="131067"/>
                  </a:lnTo>
                  <a:lnTo>
                    <a:pt x="112776" y="135637"/>
                  </a:lnTo>
                  <a:lnTo>
                    <a:pt x="103632" y="141733"/>
                  </a:lnTo>
                  <a:lnTo>
                    <a:pt x="94488" y="143257"/>
                  </a:lnTo>
                  <a:lnTo>
                    <a:pt x="83820" y="146292"/>
                  </a:lnTo>
                  <a:lnTo>
                    <a:pt x="73152" y="147815"/>
                  </a:lnTo>
                  <a:lnTo>
                    <a:pt x="62484" y="146292"/>
                  </a:lnTo>
                  <a:lnTo>
                    <a:pt x="51816" y="143257"/>
                  </a:lnTo>
                  <a:lnTo>
                    <a:pt x="42672" y="141733"/>
                  </a:lnTo>
                  <a:lnTo>
                    <a:pt x="32004" y="135637"/>
                  </a:lnTo>
                  <a:lnTo>
                    <a:pt x="22860" y="131067"/>
                  </a:lnTo>
                  <a:lnTo>
                    <a:pt x="16764" y="121920"/>
                  </a:lnTo>
                  <a:lnTo>
                    <a:pt x="10668" y="114300"/>
                  </a:lnTo>
                  <a:lnTo>
                    <a:pt x="6096" y="103633"/>
                  </a:lnTo>
                  <a:lnTo>
                    <a:pt x="1524" y="94490"/>
                  </a:lnTo>
                  <a:lnTo>
                    <a:pt x="0" y="83820"/>
                  </a:lnTo>
                  <a:lnTo>
                    <a:pt x="0" y="64010"/>
                  </a:lnTo>
                  <a:lnTo>
                    <a:pt x="16764" y="25910"/>
                  </a:lnTo>
                  <a:lnTo>
                    <a:pt x="32004" y="13717"/>
                  </a:lnTo>
                  <a:lnTo>
                    <a:pt x="42672" y="7620"/>
                  </a:lnTo>
                  <a:lnTo>
                    <a:pt x="51816" y="4573"/>
                  </a:lnTo>
                  <a:lnTo>
                    <a:pt x="62484" y="1527"/>
                  </a:lnTo>
                  <a:lnTo>
                    <a:pt x="73152" y="0"/>
                  </a:lnTo>
                  <a:lnTo>
                    <a:pt x="83820" y="1527"/>
                  </a:lnTo>
                  <a:lnTo>
                    <a:pt x="94488" y="4573"/>
                  </a:lnTo>
                  <a:lnTo>
                    <a:pt x="103632" y="7620"/>
                  </a:lnTo>
                  <a:lnTo>
                    <a:pt x="112776" y="13717"/>
                  </a:lnTo>
                  <a:lnTo>
                    <a:pt x="120396" y="18290"/>
                  </a:lnTo>
                  <a:lnTo>
                    <a:pt x="128016" y="25910"/>
                  </a:lnTo>
                  <a:lnTo>
                    <a:pt x="134099" y="35053"/>
                  </a:lnTo>
                  <a:lnTo>
                    <a:pt x="143243" y="53340"/>
                  </a:lnTo>
                  <a:lnTo>
                    <a:pt x="146291" y="74677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1300378" y="5319839"/>
              <a:ext cx="2148840" cy="2950210"/>
            </a:xfrm>
            <a:custGeom>
              <a:avLst/>
              <a:gdLst/>
              <a:ahLst/>
              <a:cxnLst/>
              <a:rect l="l" t="t" r="r" b="b"/>
              <a:pathLst>
                <a:path w="2148840" h="2950209">
                  <a:moveTo>
                    <a:pt x="0" y="0"/>
                  </a:moveTo>
                  <a:lnTo>
                    <a:pt x="0" y="2950210"/>
                  </a:lnTo>
                </a:path>
                <a:path w="2148840" h="2950209">
                  <a:moveTo>
                    <a:pt x="2148662" y="2573820"/>
                  </a:moveTo>
                  <a:lnTo>
                    <a:pt x="2148662" y="2287333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258221" y="9088373"/>
              <a:ext cx="52069" cy="277495"/>
            </a:xfrm>
            <a:custGeom>
              <a:avLst/>
              <a:gdLst/>
              <a:ahLst/>
              <a:cxnLst/>
              <a:rect l="l" t="t" r="r" b="b"/>
              <a:pathLst>
                <a:path w="52070" h="277495">
                  <a:moveTo>
                    <a:pt x="51803" y="0"/>
                  </a:moveTo>
                  <a:lnTo>
                    <a:pt x="42659" y="1524"/>
                  </a:lnTo>
                  <a:lnTo>
                    <a:pt x="33528" y="4572"/>
                  </a:lnTo>
                  <a:lnTo>
                    <a:pt x="25908" y="6096"/>
                  </a:lnTo>
                  <a:lnTo>
                    <a:pt x="18288" y="9144"/>
                  </a:lnTo>
                  <a:lnTo>
                    <a:pt x="10668" y="13716"/>
                  </a:lnTo>
                  <a:lnTo>
                    <a:pt x="7620" y="18288"/>
                  </a:lnTo>
                  <a:lnTo>
                    <a:pt x="3048" y="22860"/>
                  </a:lnTo>
                  <a:lnTo>
                    <a:pt x="0" y="30480"/>
                  </a:lnTo>
                  <a:lnTo>
                    <a:pt x="0" y="41148"/>
                  </a:lnTo>
                  <a:lnTo>
                    <a:pt x="3048" y="47244"/>
                  </a:lnTo>
                  <a:lnTo>
                    <a:pt x="7620" y="51816"/>
                  </a:lnTo>
                  <a:lnTo>
                    <a:pt x="10668" y="57912"/>
                  </a:lnTo>
                  <a:lnTo>
                    <a:pt x="18288" y="60960"/>
                  </a:lnTo>
                  <a:lnTo>
                    <a:pt x="25908" y="64008"/>
                  </a:lnTo>
                  <a:lnTo>
                    <a:pt x="33528" y="67056"/>
                  </a:lnTo>
                  <a:lnTo>
                    <a:pt x="42659" y="70104"/>
                  </a:lnTo>
                  <a:lnTo>
                    <a:pt x="51803" y="70104"/>
                  </a:lnTo>
                </a:path>
                <a:path w="52070" h="277495">
                  <a:moveTo>
                    <a:pt x="51803" y="68580"/>
                  </a:moveTo>
                  <a:lnTo>
                    <a:pt x="42659" y="70104"/>
                  </a:lnTo>
                  <a:lnTo>
                    <a:pt x="33528" y="71628"/>
                  </a:lnTo>
                  <a:lnTo>
                    <a:pt x="25908" y="73152"/>
                  </a:lnTo>
                  <a:lnTo>
                    <a:pt x="18288" y="77724"/>
                  </a:lnTo>
                  <a:lnTo>
                    <a:pt x="10668" y="80759"/>
                  </a:lnTo>
                  <a:lnTo>
                    <a:pt x="7620" y="86855"/>
                  </a:lnTo>
                  <a:lnTo>
                    <a:pt x="3048" y="91427"/>
                  </a:lnTo>
                  <a:lnTo>
                    <a:pt x="0" y="97523"/>
                  </a:lnTo>
                  <a:lnTo>
                    <a:pt x="0" y="109715"/>
                  </a:lnTo>
                  <a:lnTo>
                    <a:pt x="3048" y="114287"/>
                  </a:lnTo>
                  <a:lnTo>
                    <a:pt x="7620" y="120383"/>
                  </a:lnTo>
                  <a:lnTo>
                    <a:pt x="10668" y="124955"/>
                  </a:lnTo>
                  <a:lnTo>
                    <a:pt x="25908" y="134099"/>
                  </a:lnTo>
                  <a:lnTo>
                    <a:pt x="33528" y="135623"/>
                  </a:lnTo>
                  <a:lnTo>
                    <a:pt x="42659" y="137147"/>
                  </a:lnTo>
                  <a:lnTo>
                    <a:pt x="51803" y="137147"/>
                  </a:lnTo>
                </a:path>
                <a:path w="52070" h="277495">
                  <a:moveTo>
                    <a:pt x="51803" y="138671"/>
                  </a:moveTo>
                  <a:lnTo>
                    <a:pt x="42659" y="140195"/>
                  </a:lnTo>
                  <a:lnTo>
                    <a:pt x="33528" y="141719"/>
                  </a:lnTo>
                  <a:lnTo>
                    <a:pt x="25908" y="144767"/>
                  </a:lnTo>
                  <a:lnTo>
                    <a:pt x="18288" y="146291"/>
                  </a:lnTo>
                  <a:lnTo>
                    <a:pt x="10668" y="152387"/>
                  </a:lnTo>
                  <a:lnTo>
                    <a:pt x="1524" y="161531"/>
                  </a:lnTo>
                  <a:lnTo>
                    <a:pt x="0" y="167627"/>
                  </a:lnTo>
                  <a:lnTo>
                    <a:pt x="0" y="179819"/>
                  </a:lnTo>
                  <a:lnTo>
                    <a:pt x="3048" y="185915"/>
                  </a:lnTo>
                  <a:lnTo>
                    <a:pt x="7620" y="190487"/>
                  </a:lnTo>
                  <a:lnTo>
                    <a:pt x="10668" y="195059"/>
                  </a:lnTo>
                  <a:lnTo>
                    <a:pt x="19812" y="198107"/>
                  </a:lnTo>
                  <a:lnTo>
                    <a:pt x="25908" y="202679"/>
                  </a:lnTo>
                  <a:lnTo>
                    <a:pt x="35052" y="204203"/>
                  </a:lnTo>
                  <a:lnTo>
                    <a:pt x="42659" y="205727"/>
                  </a:lnTo>
                  <a:lnTo>
                    <a:pt x="51803" y="205727"/>
                  </a:lnTo>
                </a:path>
                <a:path w="52070" h="277495">
                  <a:moveTo>
                    <a:pt x="51803" y="208775"/>
                  </a:moveTo>
                  <a:lnTo>
                    <a:pt x="10668" y="222491"/>
                  </a:lnTo>
                  <a:lnTo>
                    <a:pt x="0" y="237731"/>
                  </a:lnTo>
                  <a:lnTo>
                    <a:pt x="0" y="249910"/>
                  </a:lnTo>
                  <a:lnTo>
                    <a:pt x="3048" y="256006"/>
                  </a:lnTo>
                  <a:lnTo>
                    <a:pt x="7620" y="259054"/>
                  </a:lnTo>
                  <a:lnTo>
                    <a:pt x="10668" y="265150"/>
                  </a:lnTo>
                  <a:lnTo>
                    <a:pt x="19812" y="268198"/>
                  </a:lnTo>
                  <a:lnTo>
                    <a:pt x="25908" y="272770"/>
                  </a:lnTo>
                  <a:lnTo>
                    <a:pt x="35052" y="274294"/>
                  </a:lnTo>
                  <a:lnTo>
                    <a:pt x="42659" y="277342"/>
                  </a:lnTo>
                  <a:lnTo>
                    <a:pt x="51803" y="277342"/>
                  </a:lnTo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260422" y="9106661"/>
              <a:ext cx="1152525" cy="15240"/>
            </a:xfrm>
            <a:custGeom>
              <a:avLst/>
              <a:gdLst/>
              <a:ahLst/>
              <a:cxnLst/>
              <a:rect l="l" t="t" r="r" b="b"/>
              <a:pathLst>
                <a:path w="1152525" h="15240">
                  <a:moveTo>
                    <a:pt x="47244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7244" y="13716"/>
                  </a:lnTo>
                  <a:lnTo>
                    <a:pt x="47244" y="0"/>
                  </a:lnTo>
                  <a:close/>
                </a:path>
                <a:path w="1152525" h="15240">
                  <a:moveTo>
                    <a:pt x="108191" y="0"/>
                  </a:moveTo>
                  <a:lnTo>
                    <a:pt x="60947" y="0"/>
                  </a:lnTo>
                  <a:lnTo>
                    <a:pt x="60947" y="13716"/>
                  </a:lnTo>
                  <a:lnTo>
                    <a:pt x="108191" y="13716"/>
                  </a:lnTo>
                  <a:lnTo>
                    <a:pt x="108191" y="0"/>
                  </a:lnTo>
                  <a:close/>
                </a:path>
                <a:path w="1152525" h="15240">
                  <a:moveTo>
                    <a:pt x="170675" y="0"/>
                  </a:moveTo>
                  <a:lnTo>
                    <a:pt x="124955" y="0"/>
                  </a:lnTo>
                  <a:lnTo>
                    <a:pt x="124955" y="13716"/>
                  </a:lnTo>
                  <a:lnTo>
                    <a:pt x="170675" y="13716"/>
                  </a:lnTo>
                  <a:lnTo>
                    <a:pt x="170675" y="0"/>
                  </a:lnTo>
                  <a:close/>
                </a:path>
                <a:path w="1152525" h="15240">
                  <a:moveTo>
                    <a:pt x="233159" y="0"/>
                  </a:moveTo>
                  <a:lnTo>
                    <a:pt x="187439" y="0"/>
                  </a:lnTo>
                  <a:lnTo>
                    <a:pt x="187439" y="13716"/>
                  </a:lnTo>
                  <a:lnTo>
                    <a:pt x="233159" y="13716"/>
                  </a:lnTo>
                  <a:lnTo>
                    <a:pt x="233159" y="0"/>
                  </a:lnTo>
                  <a:close/>
                </a:path>
                <a:path w="1152525" h="15240">
                  <a:moveTo>
                    <a:pt x="294106" y="0"/>
                  </a:moveTo>
                  <a:lnTo>
                    <a:pt x="248386" y="0"/>
                  </a:lnTo>
                  <a:lnTo>
                    <a:pt x="248386" y="13716"/>
                  </a:lnTo>
                  <a:lnTo>
                    <a:pt x="294106" y="13716"/>
                  </a:lnTo>
                  <a:lnTo>
                    <a:pt x="294106" y="0"/>
                  </a:lnTo>
                  <a:close/>
                </a:path>
                <a:path w="1152525" h="15240">
                  <a:moveTo>
                    <a:pt x="358114" y="0"/>
                  </a:moveTo>
                  <a:lnTo>
                    <a:pt x="310870" y="0"/>
                  </a:lnTo>
                  <a:lnTo>
                    <a:pt x="310870" y="13716"/>
                  </a:lnTo>
                  <a:lnTo>
                    <a:pt x="358114" y="13716"/>
                  </a:lnTo>
                  <a:lnTo>
                    <a:pt x="358114" y="0"/>
                  </a:lnTo>
                  <a:close/>
                </a:path>
                <a:path w="1152525" h="15240">
                  <a:moveTo>
                    <a:pt x="420585" y="0"/>
                  </a:moveTo>
                  <a:lnTo>
                    <a:pt x="373341" y="0"/>
                  </a:lnTo>
                  <a:lnTo>
                    <a:pt x="373341" y="13716"/>
                  </a:lnTo>
                  <a:lnTo>
                    <a:pt x="420585" y="13716"/>
                  </a:lnTo>
                  <a:lnTo>
                    <a:pt x="420585" y="0"/>
                  </a:lnTo>
                  <a:close/>
                </a:path>
                <a:path w="1152525" h="15240">
                  <a:moveTo>
                    <a:pt x="481545" y="0"/>
                  </a:moveTo>
                  <a:lnTo>
                    <a:pt x="434301" y="0"/>
                  </a:lnTo>
                  <a:lnTo>
                    <a:pt x="434301" y="13716"/>
                  </a:lnTo>
                  <a:lnTo>
                    <a:pt x="481545" y="13716"/>
                  </a:lnTo>
                  <a:lnTo>
                    <a:pt x="481545" y="0"/>
                  </a:lnTo>
                  <a:close/>
                </a:path>
                <a:path w="1152525" h="15240">
                  <a:moveTo>
                    <a:pt x="544029" y="0"/>
                  </a:moveTo>
                  <a:lnTo>
                    <a:pt x="496785" y="0"/>
                  </a:lnTo>
                  <a:lnTo>
                    <a:pt x="496785" y="13716"/>
                  </a:lnTo>
                  <a:lnTo>
                    <a:pt x="544029" y="13716"/>
                  </a:lnTo>
                  <a:lnTo>
                    <a:pt x="544029" y="0"/>
                  </a:lnTo>
                  <a:close/>
                </a:path>
                <a:path w="1152525" h="15240">
                  <a:moveTo>
                    <a:pt x="606501" y="0"/>
                  </a:moveTo>
                  <a:lnTo>
                    <a:pt x="559257" y="0"/>
                  </a:lnTo>
                  <a:lnTo>
                    <a:pt x="559257" y="13716"/>
                  </a:lnTo>
                  <a:lnTo>
                    <a:pt x="606501" y="13716"/>
                  </a:lnTo>
                  <a:lnTo>
                    <a:pt x="606501" y="0"/>
                  </a:lnTo>
                  <a:close/>
                </a:path>
                <a:path w="1152525" h="15240">
                  <a:moveTo>
                    <a:pt x="667461" y="0"/>
                  </a:moveTo>
                  <a:lnTo>
                    <a:pt x="621741" y="0"/>
                  </a:lnTo>
                  <a:lnTo>
                    <a:pt x="621741" y="13716"/>
                  </a:lnTo>
                  <a:lnTo>
                    <a:pt x="667461" y="13716"/>
                  </a:lnTo>
                  <a:lnTo>
                    <a:pt x="667461" y="0"/>
                  </a:lnTo>
                  <a:close/>
                </a:path>
                <a:path w="1152525" h="15240">
                  <a:moveTo>
                    <a:pt x="729932" y="0"/>
                  </a:moveTo>
                  <a:lnTo>
                    <a:pt x="684212" y="0"/>
                  </a:lnTo>
                  <a:lnTo>
                    <a:pt x="684212" y="13716"/>
                  </a:lnTo>
                  <a:lnTo>
                    <a:pt x="729932" y="13716"/>
                  </a:lnTo>
                  <a:lnTo>
                    <a:pt x="729932" y="0"/>
                  </a:lnTo>
                  <a:close/>
                </a:path>
                <a:path w="1152525" h="15240">
                  <a:moveTo>
                    <a:pt x="792416" y="0"/>
                  </a:moveTo>
                  <a:lnTo>
                    <a:pt x="746696" y="0"/>
                  </a:lnTo>
                  <a:lnTo>
                    <a:pt x="746696" y="13716"/>
                  </a:lnTo>
                  <a:lnTo>
                    <a:pt x="792416" y="13716"/>
                  </a:lnTo>
                  <a:lnTo>
                    <a:pt x="792416" y="0"/>
                  </a:lnTo>
                  <a:close/>
                </a:path>
                <a:path w="1152525" h="15240">
                  <a:moveTo>
                    <a:pt x="854887" y="0"/>
                  </a:moveTo>
                  <a:lnTo>
                    <a:pt x="807656" y="0"/>
                  </a:lnTo>
                  <a:lnTo>
                    <a:pt x="807656" y="13716"/>
                  </a:lnTo>
                  <a:lnTo>
                    <a:pt x="854887" y="15240"/>
                  </a:lnTo>
                  <a:lnTo>
                    <a:pt x="854887" y="0"/>
                  </a:lnTo>
                  <a:close/>
                </a:path>
                <a:path w="1152525" h="15240">
                  <a:moveTo>
                    <a:pt x="917371" y="0"/>
                  </a:moveTo>
                  <a:lnTo>
                    <a:pt x="870127" y="0"/>
                  </a:lnTo>
                  <a:lnTo>
                    <a:pt x="870127" y="15240"/>
                  </a:lnTo>
                  <a:lnTo>
                    <a:pt x="917371" y="15240"/>
                  </a:lnTo>
                  <a:lnTo>
                    <a:pt x="917371" y="0"/>
                  </a:lnTo>
                  <a:close/>
                </a:path>
                <a:path w="1152525" h="15240">
                  <a:moveTo>
                    <a:pt x="979855" y="0"/>
                  </a:moveTo>
                  <a:lnTo>
                    <a:pt x="932611" y="0"/>
                  </a:lnTo>
                  <a:lnTo>
                    <a:pt x="932611" y="15240"/>
                  </a:lnTo>
                  <a:lnTo>
                    <a:pt x="979855" y="15240"/>
                  </a:lnTo>
                  <a:lnTo>
                    <a:pt x="979855" y="0"/>
                  </a:lnTo>
                  <a:close/>
                </a:path>
                <a:path w="1152525" h="15240">
                  <a:moveTo>
                    <a:pt x="1040803" y="0"/>
                  </a:moveTo>
                  <a:lnTo>
                    <a:pt x="993559" y="0"/>
                  </a:lnTo>
                  <a:lnTo>
                    <a:pt x="993559" y="15240"/>
                  </a:lnTo>
                  <a:lnTo>
                    <a:pt x="1040803" y="15240"/>
                  </a:lnTo>
                  <a:lnTo>
                    <a:pt x="1040803" y="0"/>
                  </a:lnTo>
                  <a:close/>
                </a:path>
                <a:path w="1152525" h="15240">
                  <a:moveTo>
                    <a:pt x="1103287" y="0"/>
                  </a:moveTo>
                  <a:lnTo>
                    <a:pt x="1056043" y="0"/>
                  </a:lnTo>
                  <a:lnTo>
                    <a:pt x="1056043" y="15240"/>
                  </a:lnTo>
                  <a:lnTo>
                    <a:pt x="1103287" y="15240"/>
                  </a:lnTo>
                  <a:lnTo>
                    <a:pt x="1103287" y="0"/>
                  </a:lnTo>
                  <a:close/>
                </a:path>
                <a:path w="1152525" h="15240">
                  <a:moveTo>
                    <a:pt x="1152042" y="0"/>
                  </a:moveTo>
                  <a:lnTo>
                    <a:pt x="1120038" y="0"/>
                  </a:lnTo>
                  <a:lnTo>
                    <a:pt x="1120038" y="15240"/>
                  </a:lnTo>
                  <a:lnTo>
                    <a:pt x="1152042" y="15240"/>
                  </a:lnTo>
                  <a:lnTo>
                    <a:pt x="1152042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2259660" y="9113520"/>
              <a:ext cx="794385" cy="0"/>
            </a:xfrm>
            <a:custGeom>
              <a:avLst/>
              <a:gdLst/>
              <a:ahLst/>
              <a:cxnLst/>
              <a:rect l="l" t="t" r="r" b="b"/>
              <a:pathLst>
                <a:path w="794385" h="0">
                  <a:moveTo>
                    <a:pt x="0" y="0"/>
                  </a:moveTo>
                  <a:lnTo>
                    <a:pt x="793940" y="0"/>
                  </a:lnTo>
                </a:path>
              </a:pathLst>
            </a:custGeom>
            <a:ln w="15240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3068078" y="9106661"/>
              <a:ext cx="344805" cy="15240"/>
            </a:xfrm>
            <a:custGeom>
              <a:avLst/>
              <a:gdLst/>
              <a:ahLst/>
              <a:cxnLst/>
              <a:rect l="l" t="t" r="r" b="b"/>
              <a:pathLst>
                <a:path w="344804" h="15240">
                  <a:moveTo>
                    <a:pt x="0" y="0"/>
                  </a:moveTo>
                  <a:lnTo>
                    <a:pt x="47231" y="0"/>
                  </a:lnTo>
                  <a:lnTo>
                    <a:pt x="47231" y="15240"/>
                  </a:lnTo>
                  <a:lnTo>
                    <a:pt x="0" y="13716"/>
                  </a:lnTo>
                  <a:lnTo>
                    <a:pt x="0" y="0"/>
                  </a:lnTo>
                  <a:close/>
                </a:path>
                <a:path w="344804" h="15240">
                  <a:moveTo>
                    <a:pt x="62471" y="0"/>
                  </a:moveTo>
                  <a:lnTo>
                    <a:pt x="109715" y="0"/>
                  </a:lnTo>
                  <a:lnTo>
                    <a:pt x="109715" y="15240"/>
                  </a:lnTo>
                  <a:lnTo>
                    <a:pt x="62471" y="15240"/>
                  </a:lnTo>
                  <a:lnTo>
                    <a:pt x="62471" y="0"/>
                  </a:lnTo>
                  <a:close/>
                </a:path>
                <a:path w="344804" h="15240">
                  <a:moveTo>
                    <a:pt x="124955" y="0"/>
                  </a:moveTo>
                  <a:lnTo>
                    <a:pt x="172199" y="0"/>
                  </a:lnTo>
                  <a:lnTo>
                    <a:pt x="172199" y="15240"/>
                  </a:lnTo>
                  <a:lnTo>
                    <a:pt x="124955" y="15240"/>
                  </a:lnTo>
                  <a:lnTo>
                    <a:pt x="124955" y="0"/>
                  </a:lnTo>
                  <a:close/>
                </a:path>
                <a:path w="344804" h="15240">
                  <a:moveTo>
                    <a:pt x="185902" y="0"/>
                  </a:moveTo>
                  <a:lnTo>
                    <a:pt x="233146" y="0"/>
                  </a:lnTo>
                  <a:lnTo>
                    <a:pt x="233146" y="15240"/>
                  </a:lnTo>
                  <a:lnTo>
                    <a:pt x="185902" y="15240"/>
                  </a:lnTo>
                  <a:lnTo>
                    <a:pt x="185902" y="0"/>
                  </a:lnTo>
                  <a:close/>
                </a:path>
                <a:path w="344804" h="15240">
                  <a:moveTo>
                    <a:pt x="248386" y="0"/>
                  </a:moveTo>
                  <a:lnTo>
                    <a:pt x="295630" y="0"/>
                  </a:lnTo>
                  <a:lnTo>
                    <a:pt x="295630" y="15240"/>
                  </a:lnTo>
                  <a:lnTo>
                    <a:pt x="248386" y="15240"/>
                  </a:lnTo>
                  <a:lnTo>
                    <a:pt x="248386" y="0"/>
                  </a:lnTo>
                  <a:close/>
                </a:path>
                <a:path w="344804" h="15240">
                  <a:moveTo>
                    <a:pt x="312381" y="0"/>
                  </a:moveTo>
                  <a:lnTo>
                    <a:pt x="344385" y="0"/>
                  </a:lnTo>
                  <a:lnTo>
                    <a:pt x="344385" y="15240"/>
                  </a:lnTo>
                  <a:lnTo>
                    <a:pt x="312381" y="15240"/>
                  </a:lnTo>
                  <a:lnTo>
                    <a:pt x="312381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3014738" y="5937008"/>
              <a:ext cx="0" cy="3634740"/>
            </a:xfrm>
            <a:custGeom>
              <a:avLst/>
              <a:gdLst/>
              <a:ahLst/>
              <a:cxnLst/>
              <a:rect l="l" t="t" r="r" b="b"/>
              <a:pathLst>
                <a:path w="0" h="3634740">
                  <a:moveTo>
                    <a:pt x="0" y="0"/>
                  </a:moveTo>
                  <a:lnTo>
                    <a:pt x="0" y="3634435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45576" y="8290255"/>
              <a:ext cx="145503" cy="145503"/>
            </a:xfrm>
            <a:prstGeom prst="rect">
              <a:avLst/>
            </a:prstGeom>
          </p:spPr>
        </p:pic>
      </p:grpSp>
      <p:sp>
        <p:nvSpPr>
          <p:cNvPr id="105" name="object 105" descr=""/>
          <p:cNvSpPr txBox="1"/>
          <p:nvPr/>
        </p:nvSpPr>
        <p:spPr>
          <a:xfrm>
            <a:off x="2249246" y="8427425"/>
            <a:ext cx="1447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06" name="object 106" descr=""/>
          <p:cNvGrpSpPr/>
          <p:nvPr/>
        </p:nvGrpSpPr>
        <p:grpSpPr>
          <a:xfrm>
            <a:off x="1971776" y="5294820"/>
            <a:ext cx="3604260" cy="2607310"/>
            <a:chOff x="1971776" y="5294820"/>
            <a:chExt cx="3604260" cy="2607310"/>
          </a:xfrm>
        </p:grpSpPr>
        <p:sp>
          <p:nvSpPr>
            <p:cNvPr id="107" name="object 107" descr=""/>
            <p:cNvSpPr/>
            <p:nvPr/>
          </p:nvSpPr>
          <p:spPr>
            <a:xfrm>
              <a:off x="1980031" y="5303075"/>
              <a:ext cx="1819910" cy="2590800"/>
            </a:xfrm>
            <a:custGeom>
              <a:avLst/>
              <a:gdLst/>
              <a:ahLst/>
              <a:cxnLst/>
              <a:rect l="l" t="t" r="r" b="b"/>
              <a:pathLst>
                <a:path w="1819910" h="2590800">
                  <a:moveTo>
                    <a:pt x="0" y="2195906"/>
                  </a:moveTo>
                  <a:lnTo>
                    <a:pt x="1670164" y="2195906"/>
                  </a:lnTo>
                </a:path>
                <a:path w="1819910" h="2590800">
                  <a:moveTo>
                    <a:pt x="1657972" y="2195906"/>
                  </a:moveTo>
                  <a:lnTo>
                    <a:pt x="1659496" y="2590584"/>
                  </a:lnTo>
                </a:path>
                <a:path w="1819910" h="2590800">
                  <a:moveTo>
                    <a:pt x="1819503" y="0"/>
                  </a:moveTo>
                  <a:lnTo>
                    <a:pt x="1819503" y="2532672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473079" y="5798337"/>
              <a:ext cx="1099185" cy="1338580"/>
            </a:xfrm>
            <a:custGeom>
              <a:avLst/>
              <a:gdLst/>
              <a:ahLst/>
              <a:cxnLst/>
              <a:rect l="l" t="t" r="r" b="b"/>
              <a:pathLst>
                <a:path w="1099185" h="1338579">
                  <a:moveTo>
                    <a:pt x="0" y="1337957"/>
                  </a:moveTo>
                  <a:lnTo>
                    <a:pt x="1098713" y="1337957"/>
                  </a:lnTo>
                  <a:lnTo>
                    <a:pt x="1098713" y="0"/>
                  </a:lnTo>
                  <a:lnTo>
                    <a:pt x="0" y="0"/>
                  </a:lnTo>
                  <a:lnTo>
                    <a:pt x="0" y="1337957"/>
                  </a:lnTo>
                  <a:close/>
                </a:path>
              </a:pathLst>
            </a:custGeom>
            <a:ln w="7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887582" y="6154915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259054" y="128003"/>
                  </a:moveTo>
                  <a:lnTo>
                    <a:pt x="259054" y="143243"/>
                  </a:lnTo>
                  <a:lnTo>
                    <a:pt x="257530" y="156959"/>
                  </a:lnTo>
                  <a:lnTo>
                    <a:pt x="239242" y="198107"/>
                  </a:lnTo>
                  <a:lnTo>
                    <a:pt x="208762" y="231635"/>
                  </a:lnTo>
                  <a:lnTo>
                    <a:pt x="170662" y="251447"/>
                  </a:lnTo>
                  <a:lnTo>
                    <a:pt x="141719" y="257543"/>
                  </a:lnTo>
                  <a:lnTo>
                    <a:pt x="124955" y="257543"/>
                  </a:lnTo>
                  <a:lnTo>
                    <a:pt x="83807" y="248399"/>
                  </a:lnTo>
                  <a:lnTo>
                    <a:pt x="24371" y="204203"/>
                  </a:lnTo>
                  <a:lnTo>
                    <a:pt x="4572" y="164579"/>
                  </a:lnTo>
                  <a:lnTo>
                    <a:pt x="3048" y="149339"/>
                  </a:lnTo>
                  <a:lnTo>
                    <a:pt x="0" y="135623"/>
                  </a:lnTo>
                  <a:lnTo>
                    <a:pt x="0" y="120396"/>
                  </a:lnTo>
                  <a:lnTo>
                    <a:pt x="3048" y="106680"/>
                  </a:lnTo>
                  <a:lnTo>
                    <a:pt x="4572" y="92964"/>
                  </a:lnTo>
                  <a:lnTo>
                    <a:pt x="9144" y="77724"/>
                  </a:lnTo>
                  <a:lnTo>
                    <a:pt x="15240" y="65532"/>
                  </a:lnTo>
                  <a:lnTo>
                    <a:pt x="24371" y="53340"/>
                  </a:lnTo>
                  <a:lnTo>
                    <a:pt x="35039" y="41148"/>
                  </a:lnTo>
                  <a:lnTo>
                    <a:pt x="44183" y="30480"/>
                  </a:lnTo>
                  <a:lnTo>
                    <a:pt x="56375" y="22860"/>
                  </a:lnTo>
                  <a:lnTo>
                    <a:pt x="68567" y="13716"/>
                  </a:lnTo>
                  <a:lnTo>
                    <a:pt x="82283" y="7620"/>
                  </a:lnTo>
                  <a:lnTo>
                    <a:pt x="97523" y="4572"/>
                  </a:lnTo>
                  <a:lnTo>
                    <a:pt x="111239" y="0"/>
                  </a:lnTo>
                  <a:lnTo>
                    <a:pt x="141719" y="0"/>
                  </a:lnTo>
                  <a:lnTo>
                    <a:pt x="153911" y="3048"/>
                  </a:lnTo>
                  <a:lnTo>
                    <a:pt x="170662" y="4572"/>
                  </a:lnTo>
                  <a:lnTo>
                    <a:pt x="184378" y="10668"/>
                  </a:lnTo>
                  <a:lnTo>
                    <a:pt x="208762" y="25908"/>
                  </a:lnTo>
                  <a:lnTo>
                    <a:pt x="219430" y="35052"/>
                  </a:lnTo>
                  <a:lnTo>
                    <a:pt x="230098" y="47244"/>
                  </a:lnTo>
                  <a:lnTo>
                    <a:pt x="237718" y="57912"/>
                  </a:lnTo>
                  <a:lnTo>
                    <a:pt x="246862" y="70104"/>
                  </a:lnTo>
                  <a:lnTo>
                    <a:pt x="252958" y="85344"/>
                  </a:lnTo>
                  <a:lnTo>
                    <a:pt x="256006" y="97536"/>
                  </a:lnTo>
                  <a:lnTo>
                    <a:pt x="259054" y="112776"/>
                  </a:lnTo>
                  <a:lnTo>
                    <a:pt x="259054" y="128003"/>
                  </a:lnTo>
                </a:path>
              </a:pathLst>
            </a:custGeom>
            <a:ln w="159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754994" y="6039104"/>
              <a:ext cx="497205" cy="660400"/>
            </a:xfrm>
            <a:custGeom>
              <a:avLst/>
              <a:gdLst/>
              <a:ahLst/>
              <a:cxnLst/>
              <a:rect l="l" t="t" r="r" b="b"/>
              <a:pathLst>
                <a:path w="497204" h="660400">
                  <a:moveTo>
                    <a:pt x="0" y="659841"/>
                  </a:moveTo>
                  <a:lnTo>
                    <a:pt x="496785" y="656793"/>
                  </a:lnTo>
                </a:path>
                <a:path w="497204" h="660400">
                  <a:moveTo>
                    <a:pt x="257543" y="560781"/>
                  </a:moveTo>
                  <a:lnTo>
                    <a:pt x="256019" y="659841"/>
                  </a:lnTo>
                </a:path>
                <a:path w="497204" h="660400">
                  <a:moveTo>
                    <a:pt x="68580" y="0"/>
                  </a:moveTo>
                  <a:lnTo>
                    <a:pt x="266687" y="4572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014823" y="6044069"/>
              <a:ext cx="0" cy="449580"/>
            </a:xfrm>
            <a:custGeom>
              <a:avLst/>
              <a:gdLst/>
              <a:ahLst/>
              <a:cxnLst/>
              <a:rect l="l" t="t" r="r" b="b"/>
              <a:pathLst>
                <a:path w="0" h="449579">
                  <a:moveTo>
                    <a:pt x="0" y="0"/>
                  </a:moveTo>
                  <a:lnTo>
                    <a:pt x="0" y="449146"/>
                  </a:lnTo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4764138" y="6272263"/>
              <a:ext cx="494030" cy="3175"/>
            </a:xfrm>
            <a:custGeom>
              <a:avLst/>
              <a:gdLst/>
              <a:ahLst/>
              <a:cxnLst/>
              <a:rect l="l" t="t" r="r" b="b"/>
              <a:pathLst>
                <a:path w="494029" h="3175">
                  <a:moveTo>
                    <a:pt x="0" y="0"/>
                  </a:moveTo>
                  <a:lnTo>
                    <a:pt x="493737" y="3048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 txBox="1"/>
          <p:nvPr/>
        </p:nvSpPr>
        <p:spPr>
          <a:xfrm>
            <a:off x="4559443" y="6842592"/>
            <a:ext cx="934719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ts val="819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UNIVERSAL</a:t>
            </a:r>
            <a:r>
              <a:rPr dirty="0" sz="70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POWER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latin typeface="Arial"/>
                <a:cs typeface="Arial"/>
              </a:rPr>
              <a:t>METER</a:t>
            </a:r>
            <a:r>
              <a:rPr dirty="0" sz="700" spc="-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(modelo</a:t>
            </a:r>
            <a:r>
              <a:rPr dirty="0" sz="700">
                <a:latin typeface="Times New Roman"/>
                <a:cs typeface="Times New Roman"/>
              </a:rPr>
              <a:t> </a:t>
            </a:r>
            <a:r>
              <a:rPr dirty="0" sz="700" spc="-20">
                <a:latin typeface="Arial"/>
                <a:cs typeface="Arial"/>
              </a:rPr>
              <a:t>1091)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14" name="object 114" descr=""/>
          <p:cNvGrpSpPr/>
          <p:nvPr/>
        </p:nvGrpSpPr>
        <p:grpSpPr>
          <a:xfrm>
            <a:off x="3013214" y="5285968"/>
            <a:ext cx="2699385" cy="2547620"/>
            <a:chOff x="3013214" y="5285968"/>
            <a:chExt cx="2699385" cy="2547620"/>
          </a:xfrm>
        </p:grpSpPr>
        <p:sp>
          <p:nvSpPr>
            <p:cNvPr id="115" name="object 115" descr=""/>
            <p:cNvSpPr/>
            <p:nvPr/>
          </p:nvSpPr>
          <p:spPr>
            <a:xfrm>
              <a:off x="4825098" y="6040627"/>
              <a:ext cx="208915" cy="553720"/>
            </a:xfrm>
            <a:custGeom>
              <a:avLst/>
              <a:gdLst/>
              <a:ahLst/>
              <a:cxnLst/>
              <a:rect l="l" t="t" r="r" b="b"/>
              <a:pathLst>
                <a:path w="208914" h="553720">
                  <a:moveTo>
                    <a:pt x="170675" y="553161"/>
                  </a:moveTo>
                  <a:lnTo>
                    <a:pt x="208775" y="553161"/>
                  </a:lnTo>
                  <a:lnTo>
                    <a:pt x="208775" y="452589"/>
                  </a:lnTo>
                  <a:lnTo>
                    <a:pt x="170675" y="452589"/>
                  </a:lnTo>
                  <a:lnTo>
                    <a:pt x="170675" y="553161"/>
                  </a:lnTo>
                  <a:close/>
                </a:path>
                <a:path w="208914" h="553720">
                  <a:moveTo>
                    <a:pt x="0" y="0"/>
                  </a:moveTo>
                  <a:lnTo>
                    <a:pt x="0" y="236207"/>
                  </a:lnTo>
                </a:path>
              </a:pathLst>
            </a:custGeom>
            <a:ln w="5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30432" y="6204076"/>
              <a:ext cx="137883" cy="137883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18240" y="6632282"/>
              <a:ext cx="139407" cy="137883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53697" y="6210172"/>
              <a:ext cx="137883" cy="137883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46078" y="6632282"/>
              <a:ext cx="137883" cy="139407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3982402" y="5293931"/>
              <a:ext cx="5080" cy="1419225"/>
            </a:xfrm>
            <a:custGeom>
              <a:avLst/>
              <a:gdLst/>
              <a:ahLst/>
              <a:cxnLst/>
              <a:rect l="l" t="t" r="r" b="b"/>
              <a:pathLst>
                <a:path w="5079" h="1419225">
                  <a:moveTo>
                    <a:pt x="0" y="1418729"/>
                  </a:moveTo>
                  <a:lnTo>
                    <a:pt x="4572" y="0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5698274" y="6287490"/>
              <a:ext cx="5080" cy="1092835"/>
            </a:xfrm>
            <a:custGeom>
              <a:avLst/>
              <a:gdLst/>
              <a:ahLst/>
              <a:cxnLst/>
              <a:rect l="l" t="t" r="r" b="b"/>
              <a:pathLst>
                <a:path w="5079" h="1092834">
                  <a:moveTo>
                    <a:pt x="4572" y="1092619"/>
                  </a:moveTo>
                  <a:lnTo>
                    <a:pt x="0" y="0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4288701" y="7370965"/>
              <a:ext cx="1408430" cy="454659"/>
            </a:xfrm>
            <a:custGeom>
              <a:avLst/>
              <a:gdLst/>
              <a:ahLst/>
              <a:cxnLst/>
              <a:rect l="l" t="t" r="r" b="b"/>
              <a:pathLst>
                <a:path w="1408429" h="454659">
                  <a:moveTo>
                    <a:pt x="7607" y="454113"/>
                  </a:moveTo>
                  <a:lnTo>
                    <a:pt x="1524" y="0"/>
                  </a:lnTo>
                </a:path>
                <a:path w="1408429" h="454659">
                  <a:moveTo>
                    <a:pt x="1408049" y="9144"/>
                  </a:moveTo>
                  <a:lnTo>
                    <a:pt x="0" y="4572"/>
                  </a:lnTo>
                </a:path>
              </a:pathLst>
            </a:custGeom>
            <a:ln w="1592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3979354" y="5298503"/>
              <a:ext cx="660400" cy="1403985"/>
            </a:xfrm>
            <a:custGeom>
              <a:avLst/>
              <a:gdLst/>
              <a:ahLst/>
              <a:cxnLst/>
              <a:rect l="l" t="t" r="r" b="b"/>
              <a:pathLst>
                <a:path w="660400" h="1403984">
                  <a:moveTo>
                    <a:pt x="323049" y="973759"/>
                  </a:moveTo>
                  <a:lnTo>
                    <a:pt x="659828" y="973759"/>
                  </a:lnTo>
                </a:path>
                <a:path w="660400" h="1403984">
                  <a:moveTo>
                    <a:pt x="320001" y="0"/>
                  </a:moveTo>
                  <a:lnTo>
                    <a:pt x="320001" y="979843"/>
                  </a:lnTo>
                </a:path>
                <a:path w="660400" h="1403984">
                  <a:moveTo>
                    <a:pt x="0" y="1403489"/>
                  </a:moveTo>
                  <a:lnTo>
                    <a:pt x="640016" y="1403489"/>
                  </a:lnTo>
                </a:path>
              </a:pathLst>
            </a:custGeom>
            <a:ln w="1725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5393499" y="6274288"/>
              <a:ext cx="318770" cy="17780"/>
            </a:xfrm>
            <a:custGeom>
              <a:avLst/>
              <a:gdLst/>
              <a:ahLst/>
              <a:cxnLst/>
              <a:rect l="l" t="t" r="r" b="b"/>
              <a:pathLst>
                <a:path w="318770" h="17779">
                  <a:moveTo>
                    <a:pt x="0" y="17259"/>
                  </a:moveTo>
                  <a:lnTo>
                    <a:pt x="318490" y="17259"/>
                  </a:lnTo>
                  <a:lnTo>
                    <a:pt x="318490" y="0"/>
                  </a:lnTo>
                  <a:lnTo>
                    <a:pt x="0" y="0"/>
                  </a:lnTo>
                  <a:lnTo>
                    <a:pt x="0" y="17259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3013214" y="5938532"/>
              <a:ext cx="982980" cy="0"/>
            </a:xfrm>
            <a:custGeom>
              <a:avLst/>
              <a:gdLst/>
              <a:ahLst/>
              <a:cxnLst/>
              <a:rect l="l" t="t" r="r" b="b"/>
              <a:pathLst>
                <a:path w="982979" h="0">
                  <a:moveTo>
                    <a:pt x="0" y="0"/>
                  </a:moveTo>
                  <a:lnTo>
                    <a:pt x="982891" y="0"/>
                  </a:lnTo>
                </a:path>
              </a:pathLst>
            </a:custGeom>
            <a:ln w="1725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8886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0691" y="1240827"/>
            <a:ext cx="6144895" cy="141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7495" marR="100965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7.4.1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perma-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nente).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277495" marR="18415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4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daños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indispensable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relé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auxiliar.</a:t>
            </a:r>
            <a:endParaRPr sz="1000">
              <a:latin typeface="Arial"/>
              <a:cs typeface="Arial"/>
            </a:endParaRPr>
          </a:p>
          <a:p>
            <a:pPr marL="277495" marR="558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7.4.3.1.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suministrada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ap</a:t>
            </a:r>
            <a:r>
              <a:rPr dirty="0" baseline="-12820" sz="975" spc="104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Symbol"/>
                <a:cs typeface="Symbol"/>
              </a:rPr>
              <a:t>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08439" y="2897194"/>
            <a:ext cx="1530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i="1"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516" y="2879495"/>
            <a:ext cx="1022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ap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283186" y="2809919"/>
            <a:ext cx="154305" cy="144145"/>
            <a:chOff x="2283186" y="2809919"/>
            <a:chExt cx="154305" cy="144145"/>
          </a:xfrm>
        </p:grpSpPr>
        <p:sp>
          <p:nvSpPr>
            <p:cNvPr id="11" name="object 11" descr=""/>
            <p:cNvSpPr/>
            <p:nvPr/>
          </p:nvSpPr>
          <p:spPr>
            <a:xfrm>
              <a:off x="2286330" y="2899930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39" h="9525">
                  <a:moveTo>
                    <a:pt x="0" y="9144"/>
                  </a:moveTo>
                  <a:lnTo>
                    <a:pt x="1524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01570" y="2902978"/>
              <a:ext cx="22860" cy="44450"/>
            </a:xfrm>
            <a:custGeom>
              <a:avLst/>
              <a:gdLst/>
              <a:ahLst/>
              <a:cxnLst/>
              <a:rect l="l" t="t" r="r" b="b"/>
              <a:pathLst>
                <a:path w="22860" h="44450">
                  <a:moveTo>
                    <a:pt x="0" y="0"/>
                  </a:moveTo>
                  <a:lnTo>
                    <a:pt x="22847" y="44183"/>
                  </a:lnTo>
                </a:path>
              </a:pathLst>
            </a:custGeom>
            <a:ln w="12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27465" y="2813062"/>
              <a:ext cx="106680" cy="134620"/>
            </a:xfrm>
            <a:custGeom>
              <a:avLst/>
              <a:gdLst/>
              <a:ahLst/>
              <a:cxnLst/>
              <a:rect l="l" t="t" r="r" b="b"/>
              <a:pathLst>
                <a:path w="106680" h="134619">
                  <a:moveTo>
                    <a:pt x="0" y="134099"/>
                  </a:moveTo>
                  <a:lnTo>
                    <a:pt x="30480" y="0"/>
                  </a:lnTo>
                  <a:lnTo>
                    <a:pt x="106680" y="0"/>
                  </a:lnTo>
                </a:path>
              </a:pathLst>
            </a:custGeom>
            <a:ln w="62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055710" y="2881127"/>
            <a:ext cx="85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 i="1">
                <a:latin typeface="Times New Roman"/>
                <a:cs typeface="Times New Roman"/>
              </a:rPr>
              <a:t>út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10623" y="2790906"/>
            <a:ext cx="2378075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296670" algn="l"/>
              </a:tabLst>
            </a:pP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170">
                <a:latin typeface="Times New Roman"/>
                <a:cs typeface="Times New Roman"/>
              </a:rPr>
              <a:t> 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dirty="0" u="sng" baseline="34391" sz="1575" i="1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baseline="34391" sz="157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4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</a:t>
            </a:r>
            <a:r>
              <a:rPr dirty="0" u="sng" baseline="36111" sz="1500" spc="52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</a:t>
            </a:r>
            <a:r>
              <a:rPr dirty="0" u="sng" baseline="36111" sz="1500" spc="-15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6111" sz="1500" spc="-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dirty="0" baseline="36111" sz="1500">
                <a:latin typeface="Times New Roman"/>
                <a:cs typeface="Times New Roman"/>
              </a:rPr>
              <a:t>	</a:t>
            </a:r>
            <a:r>
              <a:rPr dirty="0" sz="1000" i="1">
                <a:latin typeface="Times New Roman"/>
                <a:cs typeface="Times New Roman"/>
              </a:rPr>
              <a:t>P</a:t>
            </a:r>
            <a:r>
              <a:rPr dirty="0" sz="1000" spc="50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</a:t>
            </a:r>
            <a:r>
              <a:rPr dirty="0" sz="1000" spc="210">
                <a:latin typeface="Times New Roman"/>
                <a:cs typeface="Times New Roman"/>
              </a:rPr>
              <a:t>  </a:t>
            </a:r>
            <a:r>
              <a:rPr dirty="0" sz="1000" i="1">
                <a:latin typeface="Times New Roman"/>
                <a:cs typeface="Times New Roman"/>
              </a:rPr>
              <a:t>3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i="1">
                <a:latin typeface="Times New Roman"/>
                <a:cs typeface="Times New Roman"/>
              </a:rPr>
              <a:t>U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</a:t>
            </a:r>
            <a:r>
              <a:rPr dirty="0" sz="1000" spc="-114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cos</a:t>
            </a:r>
            <a:r>
              <a:rPr dirty="0" sz="1050" spc="-20" i="1">
                <a:latin typeface="Symbol"/>
                <a:cs typeface="Symbol"/>
              </a:rPr>
              <a:t>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8780" y="3065605"/>
            <a:ext cx="6136005" cy="259588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239395">
              <a:lnSpc>
                <a:spcPct val="100000"/>
              </a:lnSpc>
              <a:spcBef>
                <a:spcPts val="490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marL="466725" marR="8382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466725" marR="3429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registre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último,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mínima.</a:t>
            </a:r>
            <a:endParaRPr sz="1000">
              <a:latin typeface="Arial"/>
              <a:cs typeface="Arial"/>
            </a:endParaRPr>
          </a:p>
          <a:p>
            <a:pPr marL="466725" marR="1079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intermedios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Procure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racterística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significativos.</a:t>
            </a:r>
            <a:endParaRPr sz="1000">
              <a:latin typeface="Arial"/>
              <a:cs typeface="Arial"/>
            </a:endParaRPr>
          </a:p>
          <a:p>
            <a:pPr marL="466725" marR="508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467995" algn="l"/>
                <a:tab pos="4686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marL="239395" marR="8382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39395" marR="3937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rendimiento,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previsto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7.4.3.2).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538440" y="5807480"/>
          <a:ext cx="6126480" cy="2164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/>
                <a:gridCol w="629285"/>
                <a:gridCol w="629284"/>
                <a:gridCol w="630555"/>
                <a:gridCol w="630555"/>
                <a:gridCol w="629285"/>
                <a:gridCol w="629285"/>
                <a:gridCol w="630554"/>
                <a:gridCol w="629285"/>
              </a:tblGrid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n/min</a:t>
                      </a:r>
                      <a:r>
                        <a:rPr dirty="0" baseline="41666" sz="900">
                          <a:latin typeface="Arial"/>
                          <a:cs typeface="Arial"/>
                        </a:rPr>
                        <a:t>-</a:t>
                      </a:r>
                      <a:r>
                        <a:rPr dirty="0" baseline="41666" sz="900" spc="-75">
                          <a:latin typeface="Arial"/>
                          <a:cs typeface="Arial"/>
                        </a:rPr>
                        <a:t>1</a:t>
                      </a:r>
                      <a:endParaRPr baseline="41666"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ap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U/V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I/A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15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600" spc="-10">
                          <a:latin typeface="Arial"/>
                          <a:cs typeface="Arial"/>
                        </a:rPr>
                        <a:t>út</a:t>
                      </a:r>
                      <a:r>
                        <a:rPr dirty="0" baseline="6172" sz="1350" spc="-15">
                          <a:latin typeface="Arial"/>
                          <a:cs typeface="Arial"/>
                        </a:rPr>
                        <a:t>/kW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Symbol"/>
                          <a:cs typeface="Symbol"/>
                        </a:rPr>
                        <a:t>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43815" marR="178435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marcha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vacío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nominal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inversión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3.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4.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Valor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intermedio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mín.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 descr=""/>
          <p:cNvSpPr txBox="1"/>
          <p:nvPr/>
        </p:nvSpPr>
        <p:spPr>
          <a:xfrm>
            <a:off x="528791" y="8012008"/>
            <a:ext cx="4458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7.4.3.1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Rendimiento,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factor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potencia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condensador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768358"/>
            <a:ext cx="5309168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990849"/>
            <a:ext cx="5309168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9213328"/>
            <a:ext cx="5309168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435817"/>
            <a:ext cx="5309168" cy="6097"/>
          </a:xfrm>
          <a:prstGeom prst="rect">
            <a:avLst/>
          </a:prstGeom>
        </p:spPr>
      </p:pic>
      <p:graphicFrame>
        <p:nvGraphicFramePr>
          <p:cNvPr id="23" name="object 23" descr=""/>
          <p:cNvGraphicFramePr>
            <a:graphicFrameLocks noGrp="1"/>
          </p:cNvGraphicFramePr>
          <p:nvPr/>
        </p:nvGraphicFramePr>
        <p:xfrm>
          <a:off x="538440" y="8323391"/>
          <a:ext cx="6126480" cy="1334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Pregunta: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7.4.3.2?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18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73482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motor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condensador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621916" y="1665592"/>
            <a:ext cx="4270375" cy="3174365"/>
            <a:chOff x="1621916" y="1665592"/>
            <a:chExt cx="4270375" cy="3174365"/>
          </a:xfrm>
        </p:grpSpPr>
        <p:sp>
          <p:nvSpPr>
            <p:cNvPr id="8" name="object 8" descr=""/>
            <p:cNvSpPr/>
            <p:nvPr/>
          </p:nvSpPr>
          <p:spPr>
            <a:xfrm>
              <a:off x="1656968" y="458076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56968" y="435827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56968" y="4134268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56968" y="3911777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56968" y="3687762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56968" y="3465283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656968" y="3241268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56968" y="3017265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56968" y="279477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56968" y="2570771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56968" y="2348280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56968" y="2124278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56968" y="1901786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56968" y="1677784"/>
              <a:ext cx="4222750" cy="0"/>
            </a:xfrm>
            <a:custGeom>
              <a:avLst/>
              <a:gdLst/>
              <a:ahLst/>
              <a:cxnLst/>
              <a:rect l="l" t="t" r="r" b="b"/>
              <a:pathLst>
                <a:path w="4222750" h="0">
                  <a:moveTo>
                    <a:pt x="0" y="0"/>
                  </a:moveTo>
                  <a:lnTo>
                    <a:pt x="4222648" y="0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92059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44938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76638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50390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032681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59947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087200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615991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184222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713012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24026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769055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296308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2357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352364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879617" y="1677784"/>
              <a:ext cx="0" cy="3127375"/>
            </a:xfrm>
            <a:custGeom>
              <a:avLst/>
              <a:gdLst/>
              <a:ahLst/>
              <a:cxnLst/>
              <a:rect l="l" t="t" r="r" b="b"/>
              <a:pathLst>
                <a:path w="0" h="3127375">
                  <a:moveTo>
                    <a:pt x="0" y="0"/>
                  </a:moveTo>
                  <a:lnTo>
                    <a:pt x="0" y="3126981"/>
                  </a:lnTo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656968" y="1677784"/>
              <a:ext cx="4222750" cy="3127375"/>
            </a:xfrm>
            <a:custGeom>
              <a:avLst/>
              <a:gdLst/>
              <a:ahLst/>
              <a:cxnLst/>
              <a:rect l="l" t="t" r="r" b="b"/>
              <a:pathLst>
                <a:path w="4222750" h="3127375">
                  <a:moveTo>
                    <a:pt x="0" y="3126994"/>
                  </a:moveTo>
                  <a:lnTo>
                    <a:pt x="4222648" y="3126994"/>
                  </a:lnTo>
                  <a:lnTo>
                    <a:pt x="4222648" y="0"/>
                  </a:lnTo>
                  <a:lnTo>
                    <a:pt x="0" y="0"/>
                  </a:lnTo>
                  <a:lnTo>
                    <a:pt x="0" y="3126994"/>
                  </a:lnTo>
                  <a:close/>
                </a:path>
              </a:pathLst>
            </a:custGeom>
            <a:ln w="1219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621916" y="1677784"/>
              <a:ext cx="4258310" cy="3162300"/>
            </a:xfrm>
            <a:custGeom>
              <a:avLst/>
              <a:gdLst/>
              <a:ahLst/>
              <a:cxnLst/>
              <a:rect l="l" t="t" r="r" b="b"/>
              <a:pathLst>
                <a:path w="4258310" h="3162300">
                  <a:moveTo>
                    <a:pt x="35052" y="0"/>
                  </a:moveTo>
                  <a:lnTo>
                    <a:pt x="35052" y="3126981"/>
                  </a:lnTo>
                </a:path>
                <a:path w="4258310" h="3162300">
                  <a:moveTo>
                    <a:pt x="0" y="3126981"/>
                  </a:moveTo>
                  <a:lnTo>
                    <a:pt x="35052" y="3126981"/>
                  </a:lnTo>
                </a:path>
                <a:path w="4258310" h="3162300">
                  <a:moveTo>
                    <a:pt x="0" y="2902978"/>
                  </a:moveTo>
                  <a:lnTo>
                    <a:pt x="35052" y="2902978"/>
                  </a:lnTo>
                </a:path>
                <a:path w="4258310" h="3162300">
                  <a:moveTo>
                    <a:pt x="0" y="2680487"/>
                  </a:moveTo>
                  <a:lnTo>
                    <a:pt x="35052" y="2680487"/>
                  </a:lnTo>
                </a:path>
                <a:path w="4258310" h="3162300">
                  <a:moveTo>
                    <a:pt x="0" y="2456484"/>
                  </a:moveTo>
                  <a:lnTo>
                    <a:pt x="35052" y="2456484"/>
                  </a:lnTo>
                </a:path>
                <a:path w="4258310" h="3162300">
                  <a:moveTo>
                    <a:pt x="0" y="2233993"/>
                  </a:moveTo>
                  <a:lnTo>
                    <a:pt x="35052" y="2233993"/>
                  </a:lnTo>
                </a:path>
                <a:path w="4258310" h="3162300">
                  <a:moveTo>
                    <a:pt x="0" y="2009978"/>
                  </a:moveTo>
                  <a:lnTo>
                    <a:pt x="35052" y="2009978"/>
                  </a:lnTo>
                </a:path>
                <a:path w="4258310" h="3162300">
                  <a:moveTo>
                    <a:pt x="0" y="1787499"/>
                  </a:moveTo>
                  <a:lnTo>
                    <a:pt x="35052" y="1787499"/>
                  </a:lnTo>
                </a:path>
                <a:path w="4258310" h="3162300">
                  <a:moveTo>
                    <a:pt x="0" y="1563484"/>
                  </a:moveTo>
                  <a:lnTo>
                    <a:pt x="35052" y="1563484"/>
                  </a:lnTo>
                </a:path>
                <a:path w="4258310" h="3162300">
                  <a:moveTo>
                    <a:pt x="0" y="1339481"/>
                  </a:moveTo>
                  <a:lnTo>
                    <a:pt x="35052" y="1339481"/>
                  </a:lnTo>
                </a:path>
                <a:path w="4258310" h="3162300">
                  <a:moveTo>
                    <a:pt x="0" y="1116990"/>
                  </a:moveTo>
                  <a:lnTo>
                    <a:pt x="35052" y="1116990"/>
                  </a:lnTo>
                </a:path>
                <a:path w="4258310" h="3162300">
                  <a:moveTo>
                    <a:pt x="0" y="892987"/>
                  </a:moveTo>
                  <a:lnTo>
                    <a:pt x="35052" y="892987"/>
                  </a:lnTo>
                </a:path>
                <a:path w="4258310" h="3162300">
                  <a:moveTo>
                    <a:pt x="0" y="670496"/>
                  </a:moveTo>
                  <a:lnTo>
                    <a:pt x="35052" y="670496"/>
                  </a:lnTo>
                </a:path>
                <a:path w="4258310" h="3162300">
                  <a:moveTo>
                    <a:pt x="0" y="446493"/>
                  </a:moveTo>
                  <a:lnTo>
                    <a:pt x="35052" y="446493"/>
                  </a:lnTo>
                </a:path>
                <a:path w="4258310" h="3162300">
                  <a:moveTo>
                    <a:pt x="0" y="224002"/>
                  </a:moveTo>
                  <a:lnTo>
                    <a:pt x="35052" y="224002"/>
                  </a:lnTo>
                </a:path>
                <a:path w="4258310" h="3162300">
                  <a:moveTo>
                    <a:pt x="0" y="0"/>
                  </a:moveTo>
                  <a:lnTo>
                    <a:pt x="35052" y="0"/>
                  </a:lnTo>
                </a:path>
                <a:path w="4258310" h="3162300">
                  <a:moveTo>
                    <a:pt x="35052" y="3126981"/>
                  </a:moveTo>
                  <a:lnTo>
                    <a:pt x="4257700" y="3126981"/>
                  </a:lnTo>
                </a:path>
                <a:path w="4258310" h="3162300">
                  <a:moveTo>
                    <a:pt x="35052" y="3162033"/>
                  </a:moveTo>
                  <a:lnTo>
                    <a:pt x="35052" y="3126981"/>
                  </a:lnTo>
                </a:path>
                <a:path w="4258310" h="3162300">
                  <a:moveTo>
                    <a:pt x="562305" y="3162033"/>
                  </a:moveTo>
                  <a:lnTo>
                    <a:pt x="562305" y="3126981"/>
                  </a:lnTo>
                </a:path>
                <a:path w="4258310" h="3162300">
                  <a:moveTo>
                    <a:pt x="1091095" y="3162033"/>
                  </a:moveTo>
                  <a:lnTo>
                    <a:pt x="1091095" y="3126981"/>
                  </a:lnTo>
                </a:path>
                <a:path w="4258310" h="3162300">
                  <a:moveTo>
                    <a:pt x="1618348" y="3162033"/>
                  </a:moveTo>
                  <a:lnTo>
                    <a:pt x="1618348" y="3126981"/>
                  </a:lnTo>
                </a:path>
                <a:path w="4258310" h="3162300">
                  <a:moveTo>
                    <a:pt x="2147138" y="3162033"/>
                  </a:moveTo>
                  <a:lnTo>
                    <a:pt x="2147138" y="3126981"/>
                  </a:lnTo>
                </a:path>
                <a:path w="4258310" h="3162300">
                  <a:moveTo>
                    <a:pt x="2674391" y="3162033"/>
                  </a:moveTo>
                  <a:lnTo>
                    <a:pt x="2674391" y="3126981"/>
                  </a:lnTo>
                </a:path>
                <a:path w="4258310" h="3162300">
                  <a:moveTo>
                    <a:pt x="3201657" y="3162033"/>
                  </a:moveTo>
                  <a:lnTo>
                    <a:pt x="3201657" y="3126981"/>
                  </a:lnTo>
                </a:path>
                <a:path w="4258310" h="3162300">
                  <a:moveTo>
                    <a:pt x="3730447" y="3162033"/>
                  </a:moveTo>
                  <a:lnTo>
                    <a:pt x="3730447" y="3126981"/>
                  </a:lnTo>
                </a:path>
                <a:path w="4258310" h="3162300">
                  <a:moveTo>
                    <a:pt x="4257700" y="3162033"/>
                  </a:moveTo>
                  <a:lnTo>
                    <a:pt x="4257700" y="312698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1342542" y="4877376"/>
            <a:ext cx="16294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1940">
              <a:lnSpc>
                <a:spcPct val="100000"/>
              </a:lnSpc>
              <a:spcBef>
                <a:spcPts val="100"/>
              </a:spcBef>
              <a:tabLst>
                <a:tab pos="745490" algn="l"/>
                <a:tab pos="127381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200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7.4.3.2</a:t>
            </a:r>
            <a:r>
              <a:rPr dirty="0" sz="900" spc="430">
                <a:latin typeface="Times New Roman"/>
                <a:cs typeface="Times New Roman"/>
              </a:rPr>
              <a:t> </a:t>
            </a:r>
            <a:r>
              <a:rPr dirty="0" sz="950" spc="-40" i="1">
                <a:latin typeface="Symbol"/>
                <a:cs typeface="Symbol"/>
              </a:rPr>
              <a:t></a:t>
            </a:r>
            <a:r>
              <a:rPr dirty="0" sz="950" spc="-6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cos</a:t>
            </a:r>
            <a:r>
              <a:rPr dirty="0" sz="900" spc="185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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131462" y="4877376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660199" y="4877376"/>
            <a:ext cx="21780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155415" y="4877376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682614" y="4877376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211341" y="4877376"/>
            <a:ext cx="281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713149" y="4822275"/>
            <a:ext cx="570865" cy="4305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900" spc="-20"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  <a:p>
            <a:pPr marL="120650">
              <a:lnSpc>
                <a:spcPct val="100000"/>
              </a:lnSpc>
              <a:spcBef>
                <a:spcPts val="480"/>
              </a:spcBef>
            </a:pPr>
            <a:r>
              <a:rPr dirty="0" sz="1000" spc="-10" b="1">
                <a:latin typeface="Arial"/>
                <a:cs typeface="Arial"/>
              </a:rPr>
              <a:t>n/min</a:t>
            </a:r>
            <a:r>
              <a:rPr dirty="0" baseline="42735" sz="975" spc="-15" b="1">
                <a:latin typeface="Arial"/>
                <a:cs typeface="Arial"/>
              </a:rPr>
              <a:t>-</a:t>
            </a:r>
            <a:r>
              <a:rPr dirty="0" baseline="42735" sz="975" spc="-75" b="1">
                <a:latin typeface="Arial"/>
                <a:cs typeface="Arial"/>
              </a:rPr>
              <a:t>1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290742" y="1286644"/>
            <a:ext cx="870585" cy="3589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latin typeface="Arial"/>
                <a:cs typeface="Arial"/>
              </a:rPr>
              <a:t>I/A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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–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15" b="1">
                <a:latin typeface="Symbol"/>
                <a:cs typeface="Symbol"/>
              </a:rPr>
              <a:t></a:t>
            </a:r>
            <a:endParaRPr sz="1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Symbol"/>
              <a:cs typeface="Symbol"/>
            </a:endParaRPr>
          </a:p>
          <a:p>
            <a:pPr algn="r" marR="58293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5"/>
              </a:spcBef>
            </a:pPr>
            <a:r>
              <a:rPr dirty="0" sz="900" spc="-25">
                <a:latin typeface="Arial"/>
                <a:cs typeface="Arial"/>
              </a:rPr>
              <a:t>6,5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0"/>
              </a:spcBef>
            </a:pPr>
            <a:r>
              <a:rPr dirty="0" sz="900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5"/>
              </a:spcBef>
            </a:pPr>
            <a:r>
              <a:rPr dirty="0" sz="900" spc="-25">
                <a:latin typeface="Arial"/>
                <a:cs typeface="Arial"/>
              </a:rPr>
              <a:t>5,5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5"/>
              </a:spcBef>
            </a:pPr>
            <a:r>
              <a:rPr dirty="0" sz="900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0"/>
              </a:spcBef>
            </a:pPr>
            <a:r>
              <a:rPr dirty="0" sz="900" spc="-25">
                <a:latin typeface="Arial"/>
                <a:cs typeface="Arial"/>
              </a:rPr>
              <a:t>4,5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5"/>
              </a:spcBef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5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0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5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0"/>
              </a:spcBef>
            </a:pPr>
            <a:r>
              <a:rPr dirty="0" sz="90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5"/>
              </a:spcBef>
            </a:pPr>
            <a:r>
              <a:rPr dirty="0" sz="900" spc="-25"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5"/>
              </a:spcBef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70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 algn="r" marR="582930">
              <a:lnSpc>
                <a:spcPct val="100000"/>
              </a:lnSpc>
              <a:spcBef>
                <a:spcPts val="68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29"/>
            <a:ext cx="6156960" cy="2546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  <a:tabLst>
                <a:tab pos="448945" algn="l"/>
              </a:tabLst>
            </a:pPr>
            <a:r>
              <a:rPr dirty="0" sz="1600" spc="-50" b="1">
                <a:latin typeface="Arial"/>
                <a:cs typeface="Arial"/>
              </a:rPr>
              <a:t>8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máquina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sincrónica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621798"/>
            <a:ext cx="6118860" cy="1659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7429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"sincrónica"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deslizamiento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0).</a:t>
            </a:r>
            <a:endParaRPr sz="1000">
              <a:latin typeface="Arial"/>
              <a:cs typeface="Arial"/>
            </a:endParaRPr>
          </a:p>
          <a:p>
            <a:pPr algn="just" marL="12700" marR="8763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imán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electroimán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rotativo;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motor,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devanados.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mientras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preferentemente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encargan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casi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exclusi-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electricidad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em-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ergencia.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350338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8.1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máquina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1" y="3781130"/>
            <a:ext cx="6031230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diferentes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cometido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aplicación.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3200" y="4358270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8.1.1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máquina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salientes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8791" y="4681735"/>
            <a:ext cx="3452495" cy="2165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tructura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"baja"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mientras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"alta"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través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inconveniente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gran-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dimensiones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difícil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anil-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inconveniente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constru-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aprox.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kVA.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8.1.1.1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funda-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salientes.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3200" y="7069237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8.1.2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máquina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polos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lisos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8791" y="7392703"/>
            <a:ext cx="3126740" cy="1835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porta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equivale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"baja"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(armazón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rozantes.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especialmente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potencias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kV).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construyen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2,6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GVA.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8.1.2.1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distinguen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construcción: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8791" y="9258532"/>
            <a:ext cx="1845945" cy="416559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salientes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lisos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174210" y="4824386"/>
            <a:ext cx="1543050" cy="1545590"/>
            <a:chOff x="4174210" y="4824386"/>
            <a:chExt cx="1543050" cy="1545590"/>
          </a:xfrm>
        </p:grpSpPr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7379" y="4829149"/>
              <a:ext cx="700976" cy="38858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4587379" y="4829149"/>
              <a:ext cx="701040" cy="388620"/>
            </a:xfrm>
            <a:custGeom>
              <a:avLst/>
              <a:gdLst/>
              <a:ahLst/>
              <a:cxnLst/>
              <a:rect l="l" t="t" r="r" b="b"/>
              <a:pathLst>
                <a:path w="701039" h="388620">
                  <a:moveTo>
                    <a:pt x="181330" y="21336"/>
                  </a:moveTo>
                  <a:lnTo>
                    <a:pt x="181330" y="204203"/>
                  </a:lnTo>
                  <a:lnTo>
                    <a:pt x="92951" y="204203"/>
                  </a:lnTo>
                  <a:lnTo>
                    <a:pt x="89903" y="205727"/>
                  </a:lnTo>
                  <a:lnTo>
                    <a:pt x="88379" y="210299"/>
                  </a:lnTo>
                  <a:lnTo>
                    <a:pt x="83807" y="217919"/>
                  </a:lnTo>
                  <a:lnTo>
                    <a:pt x="76187" y="227063"/>
                  </a:lnTo>
                  <a:lnTo>
                    <a:pt x="60947" y="251434"/>
                  </a:lnTo>
                  <a:lnTo>
                    <a:pt x="53327" y="265150"/>
                  </a:lnTo>
                  <a:lnTo>
                    <a:pt x="25895" y="306298"/>
                  </a:lnTo>
                  <a:lnTo>
                    <a:pt x="18275" y="318490"/>
                  </a:lnTo>
                  <a:lnTo>
                    <a:pt x="12192" y="329158"/>
                  </a:lnTo>
                  <a:lnTo>
                    <a:pt x="6096" y="338302"/>
                  </a:lnTo>
                  <a:lnTo>
                    <a:pt x="1524" y="344398"/>
                  </a:lnTo>
                  <a:lnTo>
                    <a:pt x="0" y="348970"/>
                  </a:lnTo>
                  <a:lnTo>
                    <a:pt x="0" y="350494"/>
                  </a:lnTo>
                  <a:lnTo>
                    <a:pt x="4572" y="355066"/>
                  </a:lnTo>
                  <a:lnTo>
                    <a:pt x="9144" y="358114"/>
                  </a:lnTo>
                  <a:lnTo>
                    <a:pt x="12192" y="359638"/>
                  </a:lnTo>
                  <a:lnTo>
                    <a:pt x="15227" y="364210"/>
                  </a:lnTo>
                  <a:lnTo>
                    <a:pt x="33515" y="376402"/>
                  </a:lnTo>
                  <a:lnTo>
                    <a:pt x="36563" y="379450"/>
                  </a:lnTo>
                  <a:lnTo>
                    <a:pt x="41135" y="382485"/>
                  </a:lnTo>
                  <a:lnTo>
                    <a:pt x="47231" y="388581"/>
                  </a:lnTo>
                  <a:lnTo>
                    <a:pt x="48755" y="388581"/>
                  </a:lnTo>
                  <a:lnTo>
                    <a:pt x="48755" y="385533"/>
                  </a:lnTo>
                  <a:lnTo>
                    <a:pt x="51803" y="384022"/>
                  </a:lnTo>
                  <a:lnTo>
                    <a:pt x="54851" y="380961"/>
                  </a:lnTo>
                  <a:lnTo>
                    <a:pt x="59423" y="377926"/>
                  </a:lnTo>
                  <a:lnTo>
                    <a:pt x="68567" y="368782"/>
                  </a:lnTo>
                  <a:lnTo>
                    <a:pt x="76187" y="364210"/>
                  </a:lnTo>
                  <a:lnTo>
                    <a:pt x="82283" y="359638"/>
                  </a:lnTo>
                  <a:lnTo>
                    <a:pt x="89903" y="355066"/>
                  </a:lnTo>
                  <a:lnTo>
                    <a:pt x="99047" y="350494"/>
                  </a:lnTo>
                  <a:lnTo>
                    <a:pt x="108191" y="344398"/>
                  </a:lnTo>
                  <a:lnTo>
                    <a:pt x="117335" y="339826"/>
                  </a:lnTo>
                  <a:lnTo>
                    <a:pt x="128003" y="333730"/>
                  </a:lnTo>
                  <a:lnTo>
                    <a:pt x="138671" y="329158"/>
                  </a:lnTo>
                  <a:lnTo>
                    <a:pt x="149339" y="323062"/>
                  </a:lnTo>
                  <a:lnTo>
                    <a:pt x="161531" y="318490"/>
                  </a:lnTo>
                  <a:lnTo>
                    <a:pt x="173710" y="312394"/>
                  </a:lnTo>
                  <a:lnTo>
                    <a:pt x="185902" y="307822"/>
                  </a:lnTo>
                  <a:lnTo>
                    <a:pt x="199618" y="303250"/>
                  </a:lnTo>
                  <a:lnTo>
                    <a:pt x="211810" y="298678"/>
                  </a:lnTo>
                  <a:lnTo>
                    <a:pt x="239242" y="292582"/>
                  </a:lnTo>
                  <a:lnTo>
                    <a:pt x="252958" y="288010"/>
                  </a:lnTo>
                  <a:lnTo>
                    <a:pt x="266674" y="284962"/>
                  </a:lnTo>
                  <a:lnTo>
                    <a:pt x="281914" y="283438"/>
                  </a:lnTo>
                  <a:lnTo>
                    <a:pt x="294106" y="280390"/>
                  </a:lnTo>
                  <a:lnTo>
                    <a:pt x="309346" y="278866"/>
                  </a:lnTo>
                  <a:lnTo>
                    <a:pt x="323049" y="278866"/>
                  </a:lnTo>
                  <a:lnTo>
                    <a:pt x="336765" y="277342"/>
                  </a:lnTo>
                  <a:lnTo>
                    <a:pt x="365721" y="277342"/>
                  </a:lnTo>
                  <a:lnTo>
                    <a:pt x="388581" y="278866"/>
                  </a:lnTo>
                  <a:lnTo>
                    <a:pt x="411441" y="281914"/>
                  </a:lnTo>
                  <a:lnTo>
                    <a:pt x="454113" y="288010"/>
                  </a:lnTo>
                  <a:lnTo>
                    <a:pt x="473913" y="292582"/>
                  </a:lnTo>
                  <a:lnTo>
                    <a:pt x="492201" y="298678"/>
                  </a:lnTo>
                  <a:lnTo>
                    <a:pt x="510489" y="303250"/>
                  </a:lnTo>
                  <a:lnTo>
                    <a:pt x="527253" y="310870"/>
                  </a:lnTo>
                  <a:lnTo>
                    <a:pt x="544017" y="316966"/>
                  </a:lnTo>
                  <a:lnTo>
                    <a:pt x="560781" y="326110"/>
                  </a:lnTo>
                  <a:lnTo>
                    <a:pt x="576021" y="333730"/>
                  </a:lnTo>
                  <a:lnTo>
                    <a:pt x="592785" y="342874"/>
                  </a:lnTo>
                  <a:lnTo>
                    <a:pt x="609549" y="353542"/>
                  </a:lnTo>
                  <a:lnTo>
                    <a:pt x="624776" y="364210"/>
                  </a:lnTo>
                  <a:lnTo>
                    <a:pt x="641540" y="374878"/>
                  </a:lnTo>
                  <a:lnTo>
                    <a:pt x="659828" y="387057"/>
                  </a:lnTo>
                  <a:lnTo>
                    <a:pt x="659828" y="385533"/>
                  </a:lnTo>
                  <a:lnTo>
                    <a:pt x="661352" y="384022"/>
                  </a:lnTo>
                  <a:lnTo>
                    <a:pt x="664400" y="382485"/>
                  </a:lnTo>
                  <a:lnTo>
                    <a:pt x="665924" y="379450"/>
                  </a:lnTo>
                  <a:lnTo>
                    <a:pt x="668972" y="377926"/>
                  </a:lnTo>
                  <a:lnTo>
                    <a:pt x="676592" y="370306"/>
                  </a:lnTo>
                  <a:lnTo>
                    <a:pt x="681164" y="367258"/>
                  </a:lnTo>
                  <a:lnTo>
                    <a:pt x="684212" y="362686"/>
                  </a:lnTo>
                  <a:lnTo>
                    <a:pt x="688784" y="359638"/>
                  </a:lnTo>
                  <a:lnTo>
                    <a:pt x="694880" y="353542"/>
                  </a:lnTo>
                  <a:lnTo>
                    <a:pt x="697928" y="352018"/>
                  </a:lnTo>
                  <a:lnTo>
                    <a:pt x="699452" y="348970"/>
                  </a:lnTo>
                  <a:lnTo>
                    <a:pt x="700976" y="348970"/>
                  </a:lnTo>
                  <a:lnTo>
                    <a:pt x="699452" y="347446"/>
                  </a:lnTo>
                  <a:lnTo>
                    <a:pt x="684212" y="324586"/>
                  </a:lnTo>
                  <a:lnTo>
                    <a:pt x="676592" y="313918"/>
                  </a:lnTo>
                  <a:lnTo>
                    <a:pt x="667448" y="301726"/>
                  </a:lnTo>
                  <a:lnTo>
                    <a:pt x="649160" y="274294"/>
                  </a:lnTo>
                  <a:lnTo>
                    <a:pt x="638492" y="262102"/>
                  </a:lnTo>
                  <a:lnTo>
                    <a:pt x="620217" y="234670"/>
                  </a:lnTo>
                  <a:lnTo>
                    <a:pt x="612597" y="224015"/>
                  </a:lnTo>
                  <a:lnTo>
                    <a:pt x="604977" y="214871"/>
                  </a:lnTo>
                  <a:lnTo>
                    <a:pt x="600405" y="208775"/>
                  </a:lnTo>
                  <a:lnTo>
                    <a:pt x="595833" y="204203"/>
                  </a:lnTo>
                  <a:lnTo>
                    <a:pt x="595833" y="202679"/>
                  </a:lnTo>
                  <a:lnTo>
                    <a:pt x="512013" y="202679"/>
                  </a:lnTo>
                  <a:lnTo>
                    <a:pt x="512013" y="21336"/>
                  </a:lnTo>
                  <a:lnTo>
                    <a:pt x="508965" y="21336"/>
                  </a:lnTo>
                  <a:lnTo>
                    <a:pt x="505917" y="19812"/>
                  </a:lnTo>
                  <a:lnTo>
                    <a:pt x="499821" y="18288"/>
                  </a:lnTo>
                  <a:lnTo>
                    <a:pt x="492201" y="16764"/>
                  </a:lnTo>
                  <a:lnTo>
                    <a:pt x="484581" y="13716"/>
                  </a:lnTo>
                  <a:lnTo>
                    <a:pt x="475437" y="12192"/>
                  </a:lnTo>
                  <a:lnTo>
                    <a:pt x="464781" y="10668"/>
                  </a:lnTo>
                  <a:lnTo>
                    <a:pt x="452589" y="9144"/>
                  </a:lnTo>
                  <a:lnTo>
                    <a:pt x="441921" y="7620"/>
                  </a:lnTo>
                  <a:lnTo>
                    <a:pt x="428205" y="4572"/>
                  </a:lnTo>
                  <a:lnTo>
                    <a:pt x="416013" y="3048"/>
                  </a:lnTo>
                  <a:lnTo>
                    <a:pt x="400773" y="1524"/>
                  </a:lnTo>
                  <a:lnTo>
                    <a:pt x="387057" y="1524"/>
                  </a:lnTo>
                  <a:lnTo>
                    <a:pt x="371817" y="0"/>
                  </a:lnTo>
                  <a:lnTo>
                    <a:pt x="341337" y="0"/>
                  </a:lnTo>
                  <a:lnTo>
                    <a:pt x="324573" y="1524"/>
                  </a:lnTo>
                  <a:lnTo>
                    <a:pt x="309346" y="1524"/>
                  </a:lnTo>
                  <a:lnTo>
                    <a:pt x="292582" y="3048"/>
                  </a:lnTo>
                  <a:lnTo>
                    <a:pt x="278866" y="4572"/>
                  </a:lnTo>
                  <a:lnTo>
                    <a:pt x="263626" y="7620"/>
                  </a:lnTo>
                  <a:lnTo>
                    <a:pt x="249910" y="9144"/>
                  </a:lnTo>
                  <a:lnTo>
                    <a:pt x="237718" y="10668"/>
                  </a:lnTo>
                  <a:lnTo>
                    <a:pt x="224002" y="12192"/>
                  </a:lnTo>
                  <a:lnTo>
                    <a:pt x="214858" y="13716"/>
                  </a:lnTo>
                  <a:lnTo>
                    <a:pt x="204190" y="16764"/>
                  </a:lnTo>
                  <a:lnTo>
                    <a:pt x="196570" y="18288"/>
                  </a:lnTo>
                  <a:lnTo>
                    <a:pt x="190474" y="19812"/>
                  </a:lnTo>
                  <a:lnTo>
                    <a:pt x="184378" y="21336"/>
                  </a:lnTo>
                  <a:lnTo>
                    <a:pt x="181330" y="21336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701667" y="4906860"/>
              <a:ext cx="471170" cy="81280"/>
            </a:xfrm>
            <a:custGeom>
              <a:avLst/>
              <a:gdLst/>
              <a:ahLst/>
              <a:cxnLst/>
              <a:rect l="l" t="t" r="r" b="b"/>
              <a:pathLst>
                <a:path w="471170" h="81279">
                  <a:moveTo>
                    <a:pt x="57899" y="28956"/>
                  </a:moveTo>
                  <a:lnTo>
                    <a:pt x="54851" y="38100"/>
                  </a:lnTo>
                  <a:lnTo>
                    <a:pt x="53327" y="44196"/>
                  </a:lnTo>
                  <a:lnTo>
                    <a:pt x="50279" y="47244"/>
                  </a:lnTo>
                  <a:lnTo>
                    <a:pt x="48755" y="50292"/>
                  </a:lnTo>
                  <a:lnTo>
                    <a:pt x="44196" y="53340"/>
                  </a:lnTo>
                  <a:lnTo>
                    <a:pt x="35052" y="56388"/>
                  </a:lnTo>
                  <a:lnTo>
                    <a:pt x="30480" y="57912"/>
                  </a:lnTo>
                  <a:lnTo>
                    <a:pt x="25908" y="57912"/>
                  </a:lnTo>
                  <a:lnTo>
                    <a:pt x="21336" y="56388"/>
                  </a:lnTo>
                  <a:lnTo>
                    <a:pt x="18288" y="54864"/>
                  </a:lnTo>
                  <a:lnTo>
                    <a:pt x="13716" y="53340"/>
                  </a:lnTo>
                  <a:lnTo>
                    <a:pt x="9144" y="50292"/>
                  </a:lnTo>
                  <a:lnTo>
                    <a:pt x="6096" y="47244"/>
                  </a:lnTo>
                  <a:lnTo>
                    <a:pt x="1524" y="38100"/>
                  </a:lnTo>
                  <a:lnTo>
                    <a:pt x="1524" y="33528"/>
                  </a:lnTo>
                  <a:lnTo>
                    <a:pt x="0" y="28956"/>
                  </a:lnTo>
                  <a:lnTo>
                    <a:pt x="1524" y="24384"/>
                  </a:lnTo>
                  <a:lnTo>
                    <a:pt x="1524" y="21336"/>
                  </a:lnTo>
                  <a:lnTo>
                    <a:pt x="4572" y="16764"/>
                  </a:lnTo>
                  <a:lnTo>
                    <a:pt x="6096" y="12192"/>
                  </a:lnTo>
                  <a:lnTo>
                    <a:pt x="9144" y="9144"/>
                  </a:lnTo>
                  <a:lnTo>
                    <a:pt x="13716" y="6096"/>
                  </a:lnTo>
                  <a:lnTo>
                    <a:pt x="18288" y="4572"/>
                  </a:lnTo>
                  <a:lnTo>
                    <a:pt x="21336" y="1524"/>
                  </a:lnTo>
                  <a:lnTo>
                    <a:pt x="35052" y="1524"/>
                  </a:lnTo>
                  <a:lnTo>
                    <a:pt x="39624" y="4572"/>
                  </a:lnTo>
                  <a:lnTo>
                    <a:pt x="44196" y="6096"/>
                  </a:lnTo>
                  <a:lnTo>
                    <a:pt x="48755" y="9144"/>
                  </a:lnTo>
                  <a:lnTo>
                    <a:pt x="50279" y="12192"/>
                  </a:lnTo>
                  <a:lnTo>
                    <a:pt x="53327" y="16764"/>
                  </a:lnTo>
                  <a:lnTo>
                    <a:pt x="54851" y="21336"/>
                  </a:lnTo>
                  <a:lnTo>
                    <a:pt x="56375" y="24384"/>
                  </a:lnTo>
                  <a:lnTo>
                    <a:pt x="57899" y="28956"/>
                  </a:lnTo>
                </a:path>
                <a:path w="471170" h="81279">
                  <a:moveTo>
                    <a:pt x="10668" y="10668"/>
                  </a:moveTo>
                  <a:lnTo>
                    <a:pt x="48755" y="48768"/>
                  </a:lnTo>
                </a:path>
                <a:path w="471170" h="81279">
                  <a:moveTo>
                    <a:pt x="48755" y="9144"/>
                  </a:moveTo>
                  <a:lnTo>
                    <a:pt x="9144" y="50292"/>
                  </a:lnTo>
                </a:path>
                <a:path w="471170" h="81279">
                  <a:moveTo>
                    <a:pt x="470877" y="51816"/>
                  </a:moveTo>
                  <a:lnTo>
                    <a:pt x="464781" y="70104"/>
                  </a:lnTo>
                  <a:lnTo>
                    <a:pt x="460209" y="73152"/>
                  </a:lnTo>
                  <a:lnTo>
                    <a:pt x="457161" y="76200"/>
                  </a:lnTo>
                  <a:lnTo>
                    <a:pt x="452589" y="77724"/>
                  </a:lnTo>
                  <a:lnTo>
                    <a:pt x="448017" y="79248"/>
                  </a:lnTo>
                  <a:lnTo>
                    <a:pt x="444969" y="80772"/>
                  </a:lnTo>
                  <a:lnTo>
                    <a:pt x="440397" y="80772"/>
                  </a:lnTo>
                  <a:lnTo>
                    <a:pt x="435825" y="79248"/>
                  </a:lnTo>
                  <a:lnTo>
                    <a:pt x="431253" y="77724"/>
                  </a:lnTo>
                  <a:lnTo>
                    <a:pt x="426681" y="76200"/>
                  </a:lnTo>
                  <a:lnTo>
                    <a:pt x="422109" y="73152"/>
                  </a:lnTo>
                  <a:lnTo>
                    <a:pt x="420585" y="70104"/>
                  </a:lnTo>
                  <a:lnTo>
                    <a:pt x="417537" y="65532"/>
                  </a:lnTo>
                  <a:lnTo>
                    <a:pt x="412965" y="51816"/>
                  </a:lnTo>
                  <a:lnTo>
                    <a:pt x="414489" y="47244"/>
                  </a:lnTo>
                  <a:lnTo>
                    <a:pt x="416013" y="44196"/>
                  </a:lnTo>
                  <a:lnTo>
                    <a:pt x="417537" y="39624"/>
                  </a:lnTo>
                  <a:lnTo>
                    <a:pt x="420585" y="35052"/>
                  </a:lnTo>
                  <a:lnTo>
                    <a:pt x="422109" y="32004"/>
                  </a:lnTo>
                  <a:lnTo>
                    <a:pt x="431253" y="25908"/>
                  </a:lnTo>
                  <a:lnTo>
                    <a:pt x="435825" y="25908"/>
                  </a:lnTo>
                  <a:lnTo>
                    <a:pt x="440397" y="24384"/>
                  </a:lnTo>
                  <a:lnTo>
                    <a:pt x="444969" y="24384"/>
                  </a:lnTo>
                  <a:lnTo>
                    <a:pt x="448017" y="25908"/>
                  </a:lnTo>
                  <a:lnTo>
                    <a:pt x="452589" y="25908"/>
                  </a:lnTo>
                  <a:lnTo>
                    <a:pt x="457161" y="28956"/>
                  </a:lnTo>
                  <a:lnTo>
                    <a:pt x="460209" y="32004"/>
                  </a:lnTo>
                  <a:lnTo>
                    <a:pt x="464781" y="35052"/>
                  </a:lnTo>
                  <a:lnTo>
                    <a:pt x="467829" y="44196"/>
                  </a:lnTo>
                  <a:lnTo>
                    <a:pt x="469353" y="47244"/>
                  </a:lnTo>
                  <a:lnTo>
                    <a:pt x="470877" y="51816"/>
                  </a:lnTo>
                </a:path>
                <a:path w="471170" h="81279">
                  <a:moveTo>
                    <a:pt x="448017" y="51816"/>
                  </a:moveTo>
                  <a:lnTo>
                    <a:pt x="448017" y="54864"/>
                  </a:lnTo>
                  <a:lnTo>
                    <a:pt x="444969" y="57912"/>
                  </a:lnTo>
                  <a:lnTo>
                    <a:pt x="441921" y="59436"/>
                  </a:lnTo>
                  <a:lnTo>
                    <a:pt x="440397" y="59436"/>
                  </a:lnTo>
                  <a:lnTo>
                    <a:pt x="437349" y="57912"/>
                  </a:lnTo>
                  <a:lnTo>
                    <a:pt x="437349" y="56388"/>
                  </a:lnTo>
                  <a:lnTo>
                    <a:pt x="435825" y="54864"/>
                  </a:lnTo>
                  <a:lnTo>
                    <a:pt x="435825" y="50292"/>
                  </a:lnTo>
                  <a:lnTo>
                    <a:pt x="437349" y="47244"/>
                  </a:lnTo>
                  <a:lnTo>
                    <a:pt x="440397" y="45720"/>
                  </a:lnTo>
                  <a:lnTo>
                    <a:pt x="441921" y="45720"/>
                  </a:lnTo>
                  <a:lnTo>
                    <a:pt x="444969" y="47244"/>
                  </a:lnTo>
                  <a:lnTo>
                    <a:pt x="446493" y="47244"/>
                  </a:lnTo>
                  <a:lnTo>
                    <a:pt x="448017" y="50292"/>
                  </a:lnTo>
                  <a:lnTo>
                    <a:pt x="448017" y="51816"/>
                  </a:lnTo>
                </a:path>
                <a:path w="471170" h="81279">
                  <a:moveTo>
                    <a:pt x="28956" y="0"/>
                  </a:moveTo>
                  <a:lnTo>
                    <a:pt x="446493" y="22860"/>
                  </a:lnTo>
                </a:path>
                <a:path w="471170" h="81279">
                  <a:moveTo>
                    <a:pt x="28956" y="54864"/>
                  </a:moveTo>
                  <a:lnTo>
                    <a:pt x="441921" y="79248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1884" y="5237543"/>
              <a:ext cx="390105" cy="70098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321884" y="5237543"/>
              <a:ext cx="390525" cy="701040"/>
            </a:xfrm>
            <a:custGeom>
              <a:avLst/>
              <a:gdLst/>
              <a:ahLst/>
              <a:cxnLst/>
              <a:rect l="l" t="t" r="r" b="b"/>
              <a:pathLst>
                <a:path w="390525" h="701039">
                  <a:moveTo>
                    <a:pt x="371817" y="187439"/>
                  </a:moveTo>
                  <a:lnTo>
                    <a:pt x="368769" y="185915"/>
                  </a:lnTo>
                  <a:lnTo>
                    <a:pt x="263626" y="185915"/>
                  </a:lnTo>
                  <a:lnTo>
                    <a:pt x="246862" y="184391"/>
                  </a:lnTo>
                  <a:lnTo>
                    <a:pt x="188963" y="184391"/>
                  </a:lnTo>
                  <a:lnTo>
                    <a:pt x="188963" y="131051"/>
                  </a:lnTo>
                  <a:lnTo>
                    <a:pt x="190474" y="121920"/>
                  </a:lnTo>
                  <a:lnTo>
                    <a:pt x="190474" y="94488"/>
                  </a:lnTo>
                  <a:lnTo>
                    <a:pt x="188963" y="94488"/>
                  </a:lnTo>
                  <a:lnTo>
                    <a:pt x="184391" y="91440"/>
                  </a:lnTo>
                  <a:lnTo>
                    <a:pt x="176771" y="86868"/>
                  </a:lnTo>
                  <a:lnTo>
                    <a:pt x="155435" y="76200"/>
                  </a:lnTo>
                  <a:lnTo>
                    <a:pt x="143243" y="68580"/>
                  </a:lnTo>
                  <a:lnTo>
                    <a:pt x="129527" y="60960"/>
                  </a:lnTo>
                  <a:lnTo>
                    <a:pt x="114287" y="53340"/>
                  </a:lnTo>
                  <a:lnTo>
                    <a:pt x="100571" y="45720"/>
                  </a:lnTo>
                  <a:lnTo>
                    <a:pt x="88379" y="36576"/>
                  </a:lnTo>
                  <a:lnTo>
                    <a:pt x="76187" y="28956"/>
                  </a:lnTo>
                  <a:lnTo>
                    <a:pt x="65519" y="21336"/>
                  </a:lnTo>
                  <a:lnTo>
                    <a:pt x="56375" y="15240"/>
                  </a:lnTo>
                  <a:lnTo>
                    <a:pt x="50279" y="9144"/>
                  </a:lnTo>
                  <a:lnTo>
                    <a:pt x="47231" y="3048"/>
                  </a:lnTo>
                  <a:lnTo>
                    <a:pt x="47231" y="0"/>
                  </a:lnTo>
                  <a:lnTo>
                    <a:pt x="45707" y="0"/>
                  </a:lnTo>
                  <a:lnTo>
                    <a:pt x="45707" y="1524"/>
                  </a:lnTo>
                  <a:lnTo>
                    <a:pt x="44183" y="4572"/>
                  </a:lnTo>
                  <a:lnTo>
                    <a:pt x="41135" y="9144"/>
                  </a:lnTo>
                  <a:lnTo>
                    <a:pt x="33528" y="16764"/>
                  </a:lnTo>
                  <a:lnTo>
                    <a:pt x="30480" y="22860"/>
                  </a:lnTo>
                  <a:lnTo>
                    <a:pt x="27432" y="27432"/>
                  </a:lnTo>
                  <a:lnTo>
                    <a:pt x="22860" y="32004"/>
                  </a:lnTo>
                  <a:lnTo>
                    <a:pt x="19812" y="36576"/>
                  </a:lnTo>
                  <a:lnTo>
                    <a:pt x="15240" y="41148"/>
                  </a:lnTo>
                  <a:lnTo>
                    <a:pt x="13716" y="44196"/>
                  </a:lnTo>
                  <a:lnTo>
                    <a:pt x="10668" y="45720"/>
                  </a:lnTo>
                  <a:lnTo>
                    <a:pt x="9144" y="47244"/>
                  </a:lnTo>
                  <a:lnTo>
                    <a:pt x="7620" y="47244"/>
                  </a:lnTo>
                  <a:lnTo>
                    <a:pt x="6096" y="45720"/>
                  </a:lnTo>
                  <a:lnTo>
                    <a:pt x="6096" y="50292"/>
                  </a:lnTo>
                  <a:lnTo>
                    <a:pt x="9144" y="51816"/>
                  </a:lnTo>
                  <a:lnTo>
                    <a:pt x="10668" y="56388"/>
                  </a:lnTo>
                  <a:lnTo>
                    <a:pt x="13716" y="60960"/>
                  </a:lnTo>
                  <a:lnTo>
                    <a:pt x="15240" y="65532"/>
                  </a:lnTo>
                  <a:lnTo>
                    <a:pt x="19812" y="71628"/>
                  </a:lnTo>
                  <a:lnTo>
                    <a:pt x="24384" y="79248"/>
                  </a:lnTo>
                  <a:lnTo>
                    <a:pt x="27432" y="85344"/>
                  </a:lnTo>
                  <a:lnTo>
                    <a:pt x="33528" y="94488"/>
                  </a:lnTo>
                  <a:lnTo>
                    <a:pt x="38100" y="102108"/>
                  </a:lnTo>
                  <a:lnTo>
                    <a:pt x="42659" y="111252"/>
                  </a:lnTo>
                  <a:lnTo>
                    <a:pt x="48755" y="120396"/>
                  </a:lnTo>
                  <a:lnTo>
                    <a:pt x="53327" y="131051"/>
                  </a:lnTo>
                  <a:lnTo>
                    <a:pt x="59423" y="141719"/>
                  </a:lnTo>
                  <a:lnTo>
                    <a:pt x="63995" y="152387"/>
                  </a:lnTo>
                  <a:lnTo>
                    <a:pt x="70091" y="164579"/>
                  </a:lnTo>
                  <a:lnTo>
                    <a:pt x="74663" y="176771"/>
                  </a:lnTo>
                  <a:lnTo>
                    <a:pt x="80759" y="188963"/>
                  </a:lnTo>
                  <a:lnTo>
                    <a:pt x="85331" y="201155"/>
                  </a:lnTo>
                  <a:lnTo>
                    <a:pt x="89903" y="214871"/>
                  </a:lnTo>
                  <a:lnTo>
                    <a:pt x="94475" y="227063"/>
                  </a:lnTo>
                  <a:lnTo>
                    <a:pt x="99047" y="240779"/>
                  </a:lnTo>
                  <a:lnTo>
                    <a:pt x="108191" y="281914"/>
                  </a:lnTo>
                  <a:lnTo>
                    <a:pt x="109715" y="295630"/>
                  </a:lnTo>
                  <a:lnTo>
                    <a:pt x="112763" y="309346"/>
                  </a:lnTo>
                  <a:lnTo>
                    <a:pt x="112763" y="365734"/>
                  </a:lnTo>
                  <a:lnTo>
                    <a:pt x="109715" y="390118"/>
                  </a:lnTo>
                  <a:lnTo>
                    <a:pt x="105143" y="412978"/>
                  </a:lnTo>
                  <a:lnTo>
                    <a:pt x="102095" y="432777"/>
                  </a:lnTo>
                  <a:lnTo>
                    <a:pt x="97523" y="454113"/>
                  </a:lnTo>
                  <a:lnTo>
                    <a:pt x="92951" y="472401"/>
                  </a:lnTo>
                  <a:lnTo>
                    <a:pt x="88379" y="492213"/>
                  </a:lnTo>
                  <a:lnTo>
                    <a:pt x="82283" y="510501"/>
                  </a:lnTo>
                  <a:lnTo>
                    <a:pt x="74663" y="527265"/>
                  </a:lnTo>
                  <a:lnTo>
                    <a:pt x="68567" y="542505"/>
                  </a:lnTo>
                  <a:lnTo>
                    <a:pt x="60947" y="559269"/>
                  </a:lnTo>
                  <a:lnTo>
                    <a:pt x="51803" y="576033"/>
                  </a:lnTo>
                  <a:lnTo>
                    <a:pt x="42659" y="591261"/>
                  </a:lnTo>
                  <a:lnTo>
                    <a:pt x="33528" y="608025"/>
                  </a:lnTo>
                  <a:lnTo>
                    <a:pt x="22860" y="623265"/>
                  </a:lnTo>
                  <a:lnTo>
                    <a:pt x="10668" y="640029"/>
                  </a:lnTo>
                  <a:lnTo>
                    <a:pt x="0" y="656793"/>
                  </a:lnTo>
                  <a:lnTo>
                    <a:pt x="0" y="658317"/>
                  </a:lnTo>
                  <a:lnTo>
                    <a:pt x="1524" y="661365"/>
                  </a:lnTo>
                  <a:lnTo>
                    <a:pt x="4572" y="662889"/>
                  </a:lnTo>
                  <a:lnTo>
                    <a:pt x="7620" y="665937"/>
                  </a:lnTo>
                  <a:lnTo>
                    <a:pt x="10668" y="670509"/>
                  </a:lnTo>
                  <a:lnTo>
                    <a:pt x="18288" y="678129"/>
                  </a:lnTo>
                  <a:lnTo>
                    <a:pt x="19812" y="682701"/>
                  </a:lnTo>
                  <a:lnTo>
                    <a:pt x="24384" y="685749"/>
                  </a:lnTo>
                  <a:lnTo>
                    <a:pt x="25908" y="690321"/>
                  </a:lnTo>
                  <a:lnTo>
                    <a:pt x="35052" y="699465"/>
                  </a:lnTo>
                  <a:lnTo>
                    <a:pt x="35052" y="700989"/>
                  </a:lnTo>
                  <a:lnTo>
                    <a:pt x="36576" y="697941"/>
                  </a:lnTo>
                  <a:lnTo>
                    <a:pt x="41135" y="696417"/>
                  </a:lnTo>
                  <a:lnTo>
                    <a:pt x="48755" y="690321"/>
                  </a:lnTo>
                  <a:lnTo>
                    <a:pt x="57899" y="684225"/>
                  </a:lnTo>
                  <a:lnTo>
                    <a:pt x="68567" y="676605"/>
                  </a:lnTo>
                  <a:lnTo>
                    <a:pt x="95999" y="658317"/>
                  </a:lnTo>
                  <a:lnTo>
                    <a:pt x="109715" y="647649"/>
                  </a:lnTo>
                  <a:lnTo>
                    <a:pt x="123431" y="638505"/>
                  </a:lnTo>
                  <a:lnTo>
                    <a:pt x="137147" y="630885"/>
                  </a:lnTo>
                  <a:lnTo>
                    <a:pt x="149339" y="621741"/>
                  </a:lnTo>
                  <a:lnTo>
                    <a:pt x="160007" y="612597"/>
                  </a:lnTo>
                  <a:lnTo>
                    <a:pt x="169151" y="606501"/>
                  </a:lnTo>
                  <a:lnTo>
                    <a:pt x="176771" y="601929"/>
                  </a:lnTo>
                  <a:lnTo>
                    <a:pt x="181343" y="598881"/>
                  </a:lnTo>
                  <a:lnTo>
                    <a:pt x="182867" y="597357"/>
                  </a:lnTo>
                  <a:lnTo>
                    <a:pt x="182867" y="577557"/>
                  </a:lnTo>
                  <a:lnTo>
                    <a:pt x="184391" y="571461"/>
                  </a:lnTo>
                  <a:lnTo>
                    <a:pt x="184391" y="515073"/>
                  </a:lnTo>
                  <a:lnTo>
                    <a:pt x="242290" y="515073"/>
                  </a:lnTo>
                  <a:lnTo>
                    <a:pt x="259054" y="516597"/>
                  </a:lnTo>
                  <a:lnTo>
                    <a:pt x="362673" y="516597"/>
                  </a:lnTo>
                  <a:lnTo>
                    <a:pt x="365721" y="518121"/>
                  </a:lnTo>
                  <a:lnTo>
                    <a:pt x="365721" y="513549"/>
                  </a:lnTo>
                  <a:lnTo>
                    <a:pt x="367245" y="508977"/>
                  </a:lnTo>
                  <a:lnTo>
                    <a:pt x="368769" y="502881"/>
                  </a:lnTo>
                  <a:lnTo>
                    <a:pt x="370293" y="495261"/>
                  </a:lnTo>
                  <a:lnTo>
                    <a:pt x="371817" y="486117"/>
                  </a:lnTo>
                  <a:lnTo>
                    <a:pt x="374865" y="475449"/>
                  </a:lnTo>
                  <a:lnTo>
                    <a:pt x="377913" y="451065"/>
                  </a:lnTo>
                  <a:lnTo>
                    <a:pt x="380961" y="437349"/>
                  </a:lnTo>
                  <a:lnTo>
                    <a:pt x="382485" y="422122"/>
                  </a:lnTo>
                  <a:lnTo>
                    <a:pt x="385533" y="406882"/>
                  </a:lnTo>
                  <a:lnTo>
                    <a:pt x="390105" y="361162"/>
                  </a:lnTo>
                  <a:lnTo>
                    <a:pt x="390105" y="315442"/>
                  </a:lnTo>
                  <a:lnTo>
                    <a:pt x="388581" y="300202"/>
                  </a:lnTo>
                  <a:lnTo>
                    <a:pt x="385533" y="272783"/>
                  </a:lnTo>
                  <a:lnTo>
                    <a:pt x="384009" y="260591"/>
                  </a:lnTo>
                  <a:lnTo>
                    <a:pt x="382485" y="246875"/>
                  </a:lnTo>
                  <a:lnTo>
                    <a:pt x="380961" y="236207"/>
                  </a:lnTo>
                  <a:lnTo>
                    <a:pt x="377913" y="225539"/>
                  </a:lnTo>
                  <a:lnTo>
                    <a:pt x="376389" y="216395"/>
                  </a:lnTo>
                  <a:lnTo>
                    <a:pt x="376389" y="207251"/>
                  </a:lnTo>
                  <a:lnTo>
                    <a:pt x="373341" y="201155"/>
                  </a:lnTo>
                  <a:lnTo>
                    <a:pt x="371817" y="195059"/>
                  </a:lnTo>
                  <a:lnTo>
                    <a:pt x="371817" y="187439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541314" y="5360974"/>
              <a:ext cx="76200" cy="463550"/>
            </a:xfrm>
            <a:custGeom>
              <a:avLst/>
              <a:gdLst/>
              <a:ahLst/>
              <a:cxnLst/>
              <a:rect l="l" t="t" r="r" b="b"/>
              <a:pathLst>
                <a:path w="76200" h="463550">
                  <a:moveTo>
                    <a:pt x="76200" y="434314"/>
                  </a:moveTo>
                  <a:lnTo>
                    <a:pt x="76200" y="438886"/>
                  </a:lnTo>
                  <a:lnTo>
                    <a:pt x="71628" y="452602"/>
                  </a:lnTo>
                  <a:lnTo>
                    <a:pt x="67056" y="455637"/>
                  </a:lnTo>
                  <a:lnTo>
                    <a:pt x="64008" y="458698"/>
                  </a:lnTo>
                  <a:lnTo>
                    <a:pt x="59436" y="460209"/>
                  </a:lnTo>
                  <a:lnTo>
                    <a:pt x="54864" y="461733"/>
                  </a:lnTo>
                  <a:lnTo>
                    <a:pt x="51816" y="463257"/>
                  </a:lnTo>
                  <a:lnTo>
                    <a:pt x="45720" y="463257"/>
                  </a:lnTo>
                  <a:lnTo>
                    <a:pt x="24384" y="448030"/>
                  </a:lnTo>
                  <a:lnTo>
                    <a:pt x="21336" y="443458"/>
                  </a:lnTo>
                  <a:lnTo>
                    <a:pt x="19812" y="438886"/>
                  </a:lnTo>
                  <a:lnTo>
                    <a:pt x="19812" y="429742"/>
                  </a:lnTo>
                  <a:lnTo>
                    <a:pt x="21336" y="425170"/>
                  </a:lnTo>
                  <a:lnTo>
                    <a:pt x="24384" y="422122"/>
                  </a:lnTo>
                  <a:lnTo>
                    <a:pt x="25908" y="417550"/>
                  </a:lnTo>
                  <a:lnTo>
                    <a:pt x="28956" y="414502"/>
                  </a:lnTo>
                  <a:lnTo>
                    <a:pt x="33528" y="411454"/>
                  </a:lnTo>
                  <a:lnTo>
                    <a:pt x="36576" y="408406"/>
                  </a:lnTo>
                  <a:lnTo>
                    <a:pt x="41148" y="406882"/>
                  </a:lnTo>
                  <a:lnTo>
                    <a:pt x="54864" y="406882"/>
                  </a:lnTo>
                  <a:lnTo>
                    <a:pt x="59436" y="408406"/>
                  </a:lnTo>
                  <a:lnTo>
                    <a:pt x="64008" y="411454"/>
                  </a:lnTo>
                  <a:lnTo>
                    <a:pt x="67056" y="414502"/>
                  </a:lnTo>
                  <a:lnTo>
                    <a:pt x="71628" y="417550"/>
                  </a:lnTo>
                  <a:lnTo>
                    <a:pt x="73152" y="422122"/>
                  </a:lnTo>
                  <a:lnTo>
                    <a:pt x="74676" y="425170"/>
                  </a:lnTo>
                  <a:lnTo>
                    <a:pt x="76200" y="429742"/>
                  </a:lnTo>
                  <a:lnTo>
                    <a:pt x="76200" y="434314"/>
                  </a:lnTo>
                </a:path>
                <a:path w="76200" h="463550">
                  <a:moveTo>
                    <a:pt x="30480" y="414502"/>
                  </a:moveTo>
                  <a:lnTo>
                    <a:pt x="68580" y="454126"/>
                  </a:lnTo>
                </a:path>
                <a:path w="76200" h="463550">
                  <a:moveTo>
                    <a:pt x="68580" y="414502"/>
                  </a:moveTo>
                  <a:lnTo>
                    <a:pt x="28956" y="454126"/>
                  </a:lnTo>
                </a:path>
                <a:path w="76200" h="463550">
                  <a:moveTo>
                    <a:pt x="54864" y="27432"/>
                  </a:moveTo>
                  <a:lnTo>
                    <a:pt x="54864" y="36576"/>
                  </a:lnTo>
                  <a:lnTo>
                    <a:pt x="53340" y="41148"/>
                  </a:lnTo>
                  <a:lnTo>
                    <a:pt x="50292" y="45720"/>
                  </a:lnTo>
                  <a:lnTo>
                    <a:pt x="47244" y="47244"/>
                  </a:lnTo>
                  <a:lnTo>
                    <a:pt x="42672" y="51816"/>
                  </a:lnTo>
                  <a:lnTo>
                    <a:pt x="39624" y="53340"/>
                  </a:lnTo>
                  <a:lnTo>
                    <a:pt x="30480" y="56388"/>
                  </a:lnTo>
                  <a:lnTo>
                    <a:pt x="24384" y="56388"/>
                  </a:lnTo>
                  <a:lnTo>
                    <a:pt x="15240" y="53340"/>
                  </a:lnTo>
                  <a:lnTo>
                    <a:pt x="12192" y="51816"/>
                  </a:lnTo>
                  <a:lnTo>
                    <a:pt x="9144" y="47244"/>
                  </a:lnTo>
                  <a:lnTo>
                    <a:pt x="4572" y="45720"/>
                  </a:lnTo>
                  <a:lnTo>
                    <a:pt x="0" y="32004"/>
                  </a:lnTo>
                  <a:lnTo>
                    <a:pt x="0" y="22860"/>
                  </a:lnTo>
                  <a:lnTo>
                    <a:pt x="3048" y="13716"/>
                  </a:lnTo>
                  <a:lnTo>
                    <a:pt x="4572" y="10668"/>
                  </a:lnTo>
                  <a:lnTo>
                    <a:pt x="9144" y="7620"/>
                  </a:lnTo>
                  <a:lnTo>
                    <a:pt x="15240" y="1536"/>
                  </a:lnTo>
                  <a:lnTo>
                    <a:pt x="19812" y="0"/>
                  </a:lnTo>
                  <a:lnTo>
                    <a:pt x="35052" y="0"/>
                  </a:lnTo>
                  <a:lnTo>
                    <a:pt x="39624" y="1536"/>
                  </a:lnTo>
                  <a:lnTo>
                    <a:pt x="42672" y="4572"/>
                  </a:lnTo>
                  <a:lnTo>
                    <a:pt x="47244" y="7620"/>
                  </a:lnTo>
                  <a:lnTo>
                    <a:pt x="53340" y="13716"/>
                  </a:lnTo>
                  <a:lnTo>
                    <a:pt x="53340" y="18288"/>
                  </a:lnTo>
                  <a:lnTo>
                    <a:pt x="54864" y="22860"/>
                  </a:lnTo>
                  <a:lnTo>
                    <a:pt x="54864" y="27432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62650" y="538231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144" y="0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10668"/>
                  </a:lnTo>
                  <a:lnTo>
                    <a:pt x="3048" y="12192"/>
                  </a:lnTo>
                  <a:lnTo>
                    <a:pt x="9144" y="12192"/>
                  </a:lnTo>
                  <a:lnTo>
                    <a:pt x="10668" y="10668"/>
                  </a:lnTo>
                  <a:lnTo>
                    <a:pt x="12192" y="7620"/>
                  </a:lnTo>
                  <a:lnTo>
                    <a:pt x="12192" y="6096"/>
                  </a:lnTo>
                  <a:lnTo>
                    <a:pt x="12192" y="4572"/>
                  </a:lnTo>
                  <a:lnTo>
                    <a:pt x="10668" y="152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41314" y="5382310"/>
              <a:ext cx="74930" cy="422275"/>
            </a:xfrm>
            <a:custGeom>
              <a:avLst/>
              <a:gdLst/>
              <a:ahLst/>
              <a:cxnLst/>
              <a:rect l="l" t="t" r="r" b="b"/>
              <a:pathLst>
                <a:path w="74929" h="422275">
                  <a:moveTo>
                    <a:pt x="33528" y="6096"/>
                  </a:moveTo>
                  <a:lnTo>
                    <a:pt x="33528" y="7620"/>
                  </a:lnTo>
                  <a:lnTo>
                    <a:pt x="32004" y="10668"/>
                  </a:lnTo>
                  <a:lnTo>
                    <a:pt x="30480" y="12192"/>
                  </a:lnTo>
                  <a:lnTo>
                    <a:pt x="24384" y="12192"/>
                  </a:lnTo>
                  <a:lnTo>
                    <a:pt x="22860" y="10668"/>
                  </a:lnTo>
                  <a:lnTo>
                    <a:pt x="21336" y="7620"/>
                  </a:lnTo>
                  <a:lnTo>
                    <a:pt x="21336" y="4572"/>
                  </a:lnTo>
                  <a:lnTo>
                    <a:pt x="22860" y="1524"/>
                  </a:lnTo>
                  <a:lnTo>
                    <a:pt x="24384" y="0"/>
                  </a:lnTo>
                  <a:lnTo>
                    <a:pt x="30480" y="0"/>
                  </a:lnTo>
                  <a:lnTo>
                    <a:pt x="32004" y="1524"/>
                  </a:lnTo>
                  <a:lnTo>
                    <a:pt x="33528" y="4572"/>
                  </a:lnTo>
                  <a:lnTo>
                    <a:pt x="33528" y="6096"/>
                  </a:lnTo>
                  <a:close/>
                </a:path>
                <a:path w="74929" h="422275">
                  <a:moveTo>
                    <a:pt x="0" y="4572"/>
                  </a:moveTo>
                  <a:lnTo>
                    <a:pt x="19812" y="422122"/>
                  </a:lnTo>
                </a:path>
                <a:path w="74929" h="422275">
                  <a:moveTo>
                    <a:pt x="53340" y="4572"/>
                  </a:moveTo>
                  <a:lnTo>
                    <a:pt x="74676" y="409930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9571" y="5970536"/>
              <a:ext cx="693356" cy="394677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599571" y="5970536"/>
              <a:ext cx="693420" cy="394970"/>
            </a:xfrm>
            <a:custGeom>
              <a:avLst/>
              <a:gdLst/>
              <a:ahLst/>
              <a:cxnLst/>
              <a:rect l="l" t="t" r="r" b="b"/>
              <a:pathLst>
                <a:path w="693420" h="394970">
                  <a:moveTo>
                    <a:pt x="175234" y="368769"/>
                  </a:moveTo>
                  <a:lnTo>
                    <a:pt x="175234" y="185902"/>
                  </a:lnTo>
                  <a:lnTo>
                    <a:pt x="83807" y="185902"/>
                  </a:lnTo>
                  <a:lnTo>
                    <a:pt x="83807" y="184378"/>
                  </a:lnTo>
                  <a:lnTo>
                    <a:pt x="80759" y="179806"/>
                  </a:lnTo>
                  <a:lnTo>
                    <a:pt x="77711" y="172186"/>
                  </a:lnTo>
                  <a:lnTo>
                    <a:pt x="71615" y="163042"/>
                  </a:lnTo>
                  <a:lnTo>
                    <a:pt x="67043" y="150863"/>
                  </a:lnTo>
                  <a:lnTo>
                    <a:pt x="59423" y="138671"/>
                  </a:lnTo>
                  <a:lnTo>
                    <a:pt x="51803" y="124955"/>
                  </a:lnTo>
                  <a:lnTo>
                    <a:pt x="44183" y="112763"/>
                  </a:lnTo>
                  <a:lnTo>
                    <a:pt x="36563" y="97523"/>
                  </a:lnTo>
                  <a:lnTo>
                    <a:pt x="28943" y="83807"/>
                  </a:lnTo>
                  <a:lnTo>
                    <a:pt x="21323" y="73139"/>
                  </a:lnTo>
                  <a:lnTo>
                    <a:pt x="15227" y="60947"/>
                  </a:lnTo>
                  <a:lnTo>
                    <a:pt x="9131" y="51803"/>
                  </a:lnTo>
                  <a:lnTo>
                    <a:pt x="4559" y="44183"/>
                  </a:lnTo>
                  <a:lnTo>
                    <a:pt x="1511" y="39611"/>
                  </a:lnTo>
                  <a:lnTo>
                    <a:pt x="0" y="39611"/>
                  </a:lnTo>
                  <a:lnTo>
                    <a:pt x="12179" y="27419"/>
                  </a:lnTo>
                  <a:lnTo>
                    <a:pt x="16751" y="24371"/>
                  </a:lnTo>
                  <a:lnTo>
                    <a:pt x="38087" y="3035"/>
                  </a:lnTo>
                  <a:lnTo>
                    <a:pt x="38087" y="1511"/>
                  </a:lnTo>
                  <a:lnTo>
                    <a:pt x="39611" y="0"/>
                  </a:lnTo>
                  <a:lnTo>
                    <a:pt x="38087" y="1511"/>
                  </a:lnTo>
                  <a:lnTo>
                    <a:pt x="39611" y="0"/>
                  </a:lnTo>
                  <a:lnTo>
                    <a:pt x="41135" y="0"/>
                  </a:lnTo>
                  <a:lnTo>
                    <a:pt x="44183" y="1511"/>
                  </a:lnTo>
                  <a:lnTo>
                    <a:pt x="47231" y="4559"/>
                  </a:lnTo>
                  <a:lnTo>
                    <a:pt x="51803" y="6083"/>
                  </a:lnTo>
                  <a:lnTo>
                    <a:pt x="56375" y="9131"/>
                  </a:lnTo>
                  <a:lnTo>
                    <a:pt x="62471" y="12179"/>
                  </a:lnTo>
                  <a:lnTo>
                    <a:pt x="68567" y="16751"/>
                  </a:lnTo>
                  <a:lnTo>
                    <a:pt x="76187" y="21323"/>
                  </a:lnTo>
                  <a:lnTo>
                    <a:pt x="82283" y="25895"/>
                  </a:lnTo>
                  <a:lnTo>
                    <a:pt x="100571" y="35039"/>
                  </a:lnTo>
                  <a:lnTo>
                    <a:pt x="109715" y="41135"/>
                  </a:lnTo>
                  <a:lnTo>
                    <a:pt x="120383" y="45707"/>
                  </a:lnTo>
                  <a:lnTo>
                    <a:pt x="131051" y="53327"/>
                  </a:lnTo>
                  <a:lnTo>
                    <a:pt x="141719" y="57899"/>
                  </a:lnTo>
                  <a:lnTo>
                    <a:pt x="152374" y="63995"/>
                  </a:lnTo>
                  <a:lnTo>
                    <a:pt x="166090" y="68567"/>
                  </a:lnTo>
                  <a:lnTo>
                    <a:pt x="176758" y="73139"/>
                  </a:lnTo>
                  <a:lnTo>
                    <a:pt x="188950" y="77711"/>
                  </a:lnTo>
                  <a:lnTo>
                    <a:pt x="201142" y="80759"/>
                  </a:lnTo>
                  <a:lnTo>
                    <a:pt x="225526" y="89903"/>
                  </a:lnTo>
                  <a:lnTo>
                    <a:pt x="237718" y="92951"/>
                  </a:lnTo>
                  <a:lnTo>
                    <a:pt x="265150" y="99047"/>
                  </a:lnTo>
                  <a:lnTo>
                    <a:pt x="277342" y="100571"/>
                  </a:lnTo>
                  <a:lnTo>
                    <a:pt x="292582" y="103619"/>
                  </a:lnTo>
                  <a:lnTo>
                    <a:pt x="306285" y="105143"/>
                  </a:lnTo>
                  <a:lnTo>
                    <a:pt x="321525" y="105143"/>
                  </a:lnTo>
                  <a:lnTo>
                    <a:pt x="336765" y="106667"/>
                  </a:lnTo>
                  <a:lnTo>
                    <a:pt x="396201" y="105143"/>
                  </a:lnTo>
                  <a:lnTo>
                    <a:pt x="435825" y="100571"/>
                  </a:lnTo>
                  <a:lnTo>
                    <a:pt x="455637" y="95999"/>
                  </a:lnTo>
                  <a:lnTo>
                    <a:pt x="473913" y="92951"/>
                  </a:lnTo>
                  <a:lnTo>
                    <a:pt x="510489" y="80759"/>
                  </a:lnTo>
                  <a:lnTo>
                    <a:pt x="565353" y="57899"/>
                  </a:lnTo>
                  <a:lnTo>
                    <a:pt x="600405" y="38087"/>
                  </a:lnTo>
                  <a:lnTo>
                    <a:pt x="633920" y="16751"/>
                  </a:lnTo>
                  <a:lnTo>
                    <a:pt x="652208" y="4559"/>
                  </a:lnTo>
                  <a:lnTo>
                    <a:pt x="653732" y="6083"/>
                  </a:lnTo>
                  <a:lnTo>
                    <a:pt x="655256" y="9131"/>
                  </a:lnTo>
                  <a:lnTo>
                    <a:pt x="658304" y="10655"/>
                  </a:lnTo>
                  <a:lnTo>
                    <a:pt x="661352" y="13703"/>
                  </a:lnTo>
                  <a:lnTo>
                    <a:pt x="665924" y="16751"/>
                  </a:lnTo>
                  <a:lnTo>
                    <a:pt x="668972" y="19799"/>
                  </a:lnTo>
                  <a:lnTo>
                    <a:pt x="673544" y="22847"/>
                  </a:lnTo>
                  <a:lnTo>
                    <a:pt x="676592" y="27419"/>
                  </a:lnTo>
                  <a:lnTo>
                    <a:pt x="681164" y="28943"/>
                  </a:lnTo>
                  <a:lnTo>
                    <a:pt x="684212" y="33515"/>
                  </a:lnTo>
                  <a:lnTo>
                    <a:pt x="687260" y="35039"/>
                  </a:lnTo>
                  <a:lnTo>
                    <a:pt x="693356" y="41135"/>
                  </a:lnTo>
                  <a:lnTo>
                    <a:pt x="693356" y="42659"/>
                  </a:lnTo>
                  <a:lnTo>
                    <a:pt x="688784" y="47231"/>
                  </a:lnTo>
                  <a:lnTo>
                    <a:pt x="684212" y="54851"/>
                  </a:lnTo>
                  <a:lnTo>
                    <a:pt x="678116" y="63995"/>
                  </a:lnTo>
                  <a:lnTo>
                    <a:pt x="668972" y="74663"/>
                  </a:lnTo>
                  <a:lnTo>
                    <a:pt x="661352" y="88379"/>
                  </a:lnTo>
                  <a:lnTo>
                    <a:pt x="652208" y="100571"/>
                  </a:lnTo>
                  <a:lnTo>
                    <a:pt x="641540" y="114287"/>
                  </a:lnTo>
                  <a:lnTo>
                    <a:pt x="632396" y="128003"/>
                  </a:lnTo>
                  <a:lnTo>
                    <a:pt x="621728" y="141719"/>
                  </a:lnTo>
                  <a:lnTo>
                    <a:pt x="612584" y="153911"/>
                  </a:lnTo>
                  <a:lnTo>
                    <a:pt x="604977" y="164566"/>
                  </a:lnTo>
                  <a:lnTo>
                    <a:pt x="598881" y="173710"/>
                  </a:lnTo>
                  <a:lnTo>
                    <a:pt x="592785" y="181330"/>
                  </a:lnTo>
                  <a:lnTo>
                    <a:pt x="589737" y="185902"/>
                  </a:lnTo>
                  <a:lnTo>
                    <a:pt x="588213" y="187426"/>
                  </a:lnTo>
                  <a:lnTo>
                    <a:pt x="505917" y="187426"/>
                  </a:lnTo>
                  <a:lnTo>
                    <a:pt x="505917" y="373341"/>
                  </a:lnTo>
                  <a:lnTo>
                    <a:pt x="502869" y="373341"/>
                  </a:lnTo>
                  <a:lnTo>
                    <a:pt x="498297" y="374865"/>
                  </a:lnTo>
                  <a:lnTo>
                    <a:pt x="492201" y="376389"/>
                  </a:lnTo>
                  <a:lnTo>
                    <a:pt x="484581" y="377913"/>
                  </a:lnTo>
                  <a:lnTo>
                    <a:pt x="475437" y="379437"/>
                  </a:lnTo>
                  <a:lnTo>
                    <a:pt x="466293" y="382485"/>
                  </a:lnTo>
                  <a:lnTo>
                    <a:pt x="455637" y="384009"/>
                  </a:lnTo>
                  <a:lnTo>
                    <a:pt x="443445" y="385533"/>
                  </a:lnTo>
                  <a:lnTo>
                    <a:pt x="431253" y="388581"/>
                  </a:lnTo>
                  <a:lnTo>
                    <a:pt x="417537" y="390105"/>
                  </a:lnTo>
                  <a:lnTo>
                    <a:pt x="390105" y="393153"/>
                  </a:lnTo>
                  <a:lnTo>
                    <a:pt x="374865" y="394677"/>
                  </a:lnTo>
                  <a:lnTo>
                    <a:pt x="312381" y="394677"/>
                  </a:lnTo>
                  <a:lnTo>
                    <a:pt x="297154" y="391629"/>
                  </a:lnTo>
                  <a:lnTo>
                    <a:pt x="281914" y="390105"/>
                  </a:lnTo>
                  <a:lnTo>
                    <a:pt x="268198" y="388581"/>
                  </a:lnTo>
                  <a:lnTo>
                    <a:pt x="254482" y="385533"/>
                  </a:lnTo>
                  <a:lnTo>
                    <a:pt x="240766" y="384009"/>
                  </a:lnTo>
                  <a:lnTo>
                    <a:pt x="227050" y="380961"/>
                  </a:lnTo>
                  <a:lnTo>
                    <a:pt x="216382" y="377913"/>
                  </a:lnTo>
                  <a:lnTo>
                    <a:pt x="205714" y="376389"/>
                  </a:lnTo>
                  <a:lnTo>
                    <a:pt x="196570" y="373341"/>
                  </a:lnTo>
                  <a:lnTo>
                    <a:pt x="188950" y="371817"/>
                  </a:lnTo>
                  <a:lnTo>
                    <a:pt x="182854" y="370293"/>
                  </a:lnTo>
                  <a:lnTo>
                    <a:pt x="178282" y="368769"/>
                  </a:lnTo>
                  <a:lnTo>
                    <a:pt x="175234" y="368769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704715" y="6180823"/>
              <a:ext cx="471170" cy="83820"/>
            </a:xfrm>
            <a:custGeom>
              <a:avLst/>
              <a:gdLst/>
              <a:ahLst/>
              <a:cxnLst/>
              <a:rect l="l" t="t" r="r" b="b"/>
              <a:pathLst>
                <a:path w="471170" h="83820">
                  <a:moveTo>
                    <a:pt x="470877" y="56388"/>
                  </a:moveTo>
                  <a:lnTo>
                    <a:pt x="470877" y="60960"/>
                  </a:lnTo>
                  <a:lnTo>
                    <a:pt x="467829" y="70104"/>
                  </a:lnTo>
                  <a:lnTo>
                    <a:pt x="464781" y="73152"/>
                  </a:lnTo>
                  <a:lnTo>
                    <a:pt x="461733" y="77724"/>
                  </a:lnTo>
                  <a:lnTo>
                    <a:pt x="458685" y="79248"/>
                  </a:lnTo>
                  <a:lnTo>
                    <a:pt x="454113" y="80772"/>
                  </a:lnTo>
                  <a:lnTo>
                    <a:pt x="449541" y="83820"/>
                  </a:lnTo>
                  <a:lnTo>
                    <a:pt x="435825" y="83820"/>
                  </a:lnTo>
                  <a:lnTo>
                    <a:pt x="432777" y="80772"/>
                  </a:lnTo>
                  <a:lnTo>
                    <a:pt x="428205" y="79248"/>
                  </a:lnTo>
                  <a:lnTo>
                    <a:pt x="423633" y="77724"/>
                  </a:lnTo>
                  <a:lnTo>
                    <a:pt x="422109" y="73152"/>
                  </a:lnTo>
                  <a:lnTo>
                    <a:pt x="419061" y="70104"/>
                  </a:lnTo>
                  <a:lnTo>
                    <a:pt x="417537" y="65532"/>
                  </a:lnTo>
                  <a:lnTo>
                    <a:pt x="414489" y="60960"/>
                  </a:lnTo>
                  <a:lnTo>
                    <a:pt x="414489" y="51816"/>
                  </a:lnTo>
                  <a:lnTo>
                    <a:pt x="417537" y="47244"/>
                  </a:lnTo>
                  <a:lnTo>
                    <a:pt x="419061" y="42672"/>
                  </a:lnTo>
                  <a:lnTo>
                    <a:pt x="422109" y="39624"/>
                  </a:lnTo>
                  <a:lnTo>
                    <a:pt x="423633" y="35052"/>
                  </a:lnTo>
                  <a:lnTo>
                    <a:pt x="428205" y="33528"/>
                  </a:lnTo>
                  <a:lnTo>
                    <a:pt x="432777" y="30480"/>
                  </a:lnTo>
                  <a:lnTo>
                    <a:pt x="435825" y="28956"/>
                  </a:lnTo>
                  <a:lnTo>
                    <a:pt x="449541" y="28956"/>
                  </a:lnTo>
                  <a:lnTo>
                    <a:pt x="454113" y="30480"/>
                  </a:lnTo>
                  <a:lnTo>
                    <a:pt x="458685" y="33528"/>
                  </a:lnTo>
                  <a:lnTo>
                    <a:pt x="461733" y="35052"/>
                  </a:lnTo>
                  <a:lnTo>
                    <a:pt x="464781" y="39624"/>
                  </a:lnTo>
                  <a:lnTo>
                    <a:pt x="467829" y="42672"/>
                  </a:lnTo>
                  <a:lnTo>
                    <a:pt x="470877" y="51816"/>
                  </a:lnTo>
                  <a:lnTo>
                    <a:pt x="470877" y="56388"/>
                  </a:lnTo>
                </a:path>
                <a:path w="471170" h="83820">
                  <a:moveTo>
                    <a:pt x="425157" y="36576"/>
                  </a:moveTo>
                  <a:lnTo>
                    <a:pt x="463257" y="74676"/>
                  </a:lnTo>
                </a:path>
                <a:path w="471170" h="83820">
                  <a:moveTo>
                    <a:pt x="463257" y="36576"/>
                  </a:moveTo>
                  <a:lnTo>
                    <a:pt x="423633" y="76200"/>
                  </a:lnTo>
                </a:path>
                <a:path w="471170" h="83820">
                  <a:moveTo>
                    <a:pt x="56375" y="27432"/>
                  </a:moveTo>
                  <a:lnTo>
                    <a:pt x="56375" y="32004"/>
                  </a:lnTo>
                  <a:lnTo>
                    <a:pt x="53327" y="41148"/>
                  </a:lnTo>
                  <a:lnTo>
                    <a:pt x="50279" y="45720"/>
                  </a:lnTo>
                  <a:lnTo>
                    <a:pt x="47231" y="48768"/>
                  </a:lnTo>
                  <a:lnTo>
                    <a:pt x="42672" y="50292"/>
                  </a:lnTo>
                  <a:lnTo>
                    <a:pt x="39624" y="53340"/>
                  </a:lnTo>
                  <a:lnTo>
                    <a:pt x="35052" y="54864"/>
                  </a:lnTo>
                  <a:lnTo>
                    <a:pt x="21336" y="54864"/>
                  </a:lnTo>
                  <a:lnTo>
                    <a:pt x="16764" y="53340"/>
                  </a:lnTo>
                  <a:lnTo>
                    <a:pt x="12192" y="50292"/>
                  </a:lnTo>
                  <a:lnTo>
                    <a:pt x="9144" y="48768"/>
                  </a:lnTo>
                  <a:lnTo>
                    <a:pt x="6096" y="45720"/>
                  </a:lnTo>
                  <a:lnTo>
                    <a:pt x="3048" y="41148"/>
                  </a:lnTo>
                  <a:lnTo>
                    <a:pt x="1524" y="36576"/>
                  </a:lnTo>
                  <a:lnTo>
                    <a:pt x="1524" y="32004"/>
                  </a:lnTo>
                  <a:lnTo>
                    <a:pt x="0" y="27432"/>
                  </a:lnTo>
                  <a:lnTo>
                    <a:pt x="1524" y="22860"/>
                  </a:lnTo>
                  <a:lnTo>
                    <a:pt x="1524" y="18288"/>
                  </a:lnTo>
                  <a:lnTo>
                    <a:pt x="3048" y="13716"/>
                  </a:lnTo>
                  <a:lnTo>
                    <a:pt x="12192" y="4572"/>
                  </a:lnTo>
                  <a:lnTo>
                    <a:pt x="16764" y="3048"/>
                  </a:lnTo>
                  <a:lnTo>
                    <a:pt x="21336" y="0"/>
                  </a:lnTo>
                  <a:lnTo>
                    <a:pt x="35052" y="0"/>
                  </a:lnTo>
                  <a:lnTo>
                    <a:pt x="39624" y="3048"/>
                  </a:lnTo>
                  <a:lnTo>
                    <a:pt x="42672" y="4572"/>
                  </a:lnTo>
                  <a:lnTo>
                    <a:pt x="47231" y="7620"/>
                  </a:lnTo>
                  <a:lnTo>
                    <a:pt x="53327" y="13716"/>
                  </a:lnTo>
                  <a:lnTo>
                    <a:pt x="56375" y="22860"/>
                  </a:lnTo>
                  <a:lnTo>
                    <a:pt x="56375" y="27432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726051" y="620215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7620" y="0"/>
                  </a:moveTo>
                  <a:lnTo>
                    <a:pt x="6096" y="0"/>
                  </a:lnTo>
                  <a:lnTo>
                    <a:pt x="3048" y="1524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10668"/>
                  </a:lnTo>
                  <a:lnTo>
                    <a:pt x="3048" y="12192"/>
                  </a:lnTo>
                  <a:lnTo>
                    <a:pt x="9144" y="12192"/>
                  </a:lnTo>
                  <a:lnTo>
                    <a:pt x="13716" y="7620"/>
                  </a:lnTo>
                  <a:lnTo>
                    <a:pt x="13716" y="6096"/>
                  </a:lnTo>
                  <a:lnTo>
                    <a:pt x="13716" y="4572"/>
                  </a:lnTo>
                  <a:lnTo>
                    <a:pt x="10668" y="30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726051" y="6202159"/>
              <a:ext cx="422275" cy="62865"/>
            </a:xfrm>
            <a:custGeom>
              <a:avLst/>
              <a:gdLst/>
              <a:ahLst/>
              <a:cxnLst/>
              <a:rect l="l" t="t" r="r" b="b"/>
              <a:pathLst>
                <a:path w="422275" h="62864">
                  <a:moveTo>
                    <a:pt x="13716" y="6096"/>
                  </a:moveTo>
                  <a:lnTo>
                    <a:pt x="13716" y="7620"/>
                  </a:lnTo>
                  <a:lnTo>
                    <a:pt x="9144" y="12192"/>
                  </a:lnTo>
                  <a:lnTo>
                    <a:pt x="3048" y="12192"/>
                  </a:lnTo>
                  <a:lnTo>
                    <a:pt x="1524" y="10668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1524" y="3048"/>
                  </a:lnTo>
                  <a:lnTo>
                    <a:pt x="3048" y="1524"/>
                  </a:lnTo>
                  <a:lnTo>
                    <a:pt x="6096" y="0"/>
                  </a:lnTo>
                  <a:lnTo>
                    <a:pt x="7620" y="0"/>
                  </a:lnTo>
                  <a:lnTo>
                    <a:pt x="9144" y="1524"/>
                  </a:lnTo>
                  <a:lnTo>
                    <a:pt x="10668" y="3048"/>
                  </a:lnTo>
                  <a:lnTo>
                    <a:pt x="13716" y="4572"/>
                  </a:lnTo>
                  <a:lnTo>
                    <a:pt x="13716" y="6096"/>
                  </a:lnTo>
                  <a:close/>
                </a:path>
                <a:path w="422275" h="62864">
                  <a:moveTo>
                    <a:pt x="0" y="33528"/>
                  </a:moveTo>
                  <a:lnTo>
                    <a:pt x="422109" y="62484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8973" y="5249735"/>
              <a:ext cx="385546" cy="699465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4178973" y="5249735"/>
              <a:ext cx="386080" cy="699770"/>
            </a:xfrm>
            <a:custGeom>
              <a:avLst/>
              <a:gdLst/>
              <a:ahLst/>
              <a:cxnLst/>
              <a:rect l="l" t="t" r="r" b="b"/>
              <a:pathLst>
                <a:path w="386079" h="699770">
                  <a:moveTo>
                    <a:pt x="18288" y="519645"/>
                  </a:moveTo>
                  <a:lnTo>
                    <a:pt x="201155" y="519645"/>
                  </a:lnTo>
                  <a:lnTo>
                    <a:pt x="201155" y="608025"/>
                  </a:lnTo>
                  <a:lnTo>
                    <a:pt x="202679" y="609549"/>
                  </a:lnTo>
                  <a:lnTo>
                    <a:pt x="207251" y="611073"/>
                  </a:lnTo>
                  <a:lnTo>
                    <a:pt x="214871" y="615645"/>
                  </a:lnTo>
                  <a:lnTo>
                    <a:pt x="236207" y="626313"/>
                  </a:lnTo>
                  <a:lnTo>
                    <a:pt x="249923" y="633933"/>
                  </a:lnTo>
                  <a:lnTo>
                    <a:pt x="263639" y="640029"/>
                  </a:lnTo>
                  <a:lnTo>
                    <a:pt x="275818" y="649173"/>
                  </a:lnTo>
                  <a:lnTo>
                    <a:pt x="291058" y="655269"/>
                  </a:lnTo>
                  <a:lnTo>
                    <a:pt x="303250" y="664413"/>
                  </a:lnTo>
                  <a:lnTo>
                    <a:pt x="327634" y="679653"/>
                  </a:lnTo>
                  <a:lnTo>
                    <a:pt x="342874" y="691845"/>
                  </a:lnTo>
                  <a:lnTo>
                    <a:pt x="345922" y="696417"/>
                  </a:lnTo>
                  <a:lnTo>
                    <a:pt x="345922" y="699465"/>
                  </a:lnTo>
                  <a:lnTo>
                    <a:pt x="347446" y="697941"/>
                  </a:lnTo>
                  <a:lnTo>
                    <a:pt x="348970" y="694893"/>
                  </a:lnTo>
                  <a:lnTo>
                    <a:pt x="358114" y="681177"/>
                  </a:lnTo>
                  <a:lnTo>
                    <a:pt x="362686" y="678129"/>
                  </a:lnTo>
                  <a:lnTo>
                    <a:pt x="365734" y="672033"/>
                  </a:lnTo>
                  <a:lnTo>
                    <a:pt x="368782" y="667461"/>
                  </a:lnTo>
                  <a:lnTo>
                    <a:pt x="373354" y="662889"/>
                  </a:lnTo>
                  <a:lnTo>
                    <a:pt x="374878" y="658317"/>
                  </a:lnTo>
                  <a:lnTo>
                    <a:pt x="379450" y="655269"/>
                  </a:lnTo>
                  <a:lnTo>
                    <a:pt x="382498" y="653745"/>
                  </a:lnTo>
                  <a:lnTo>
                    <a:pt x="384022" y="652221"/>
                  </a:lnTo>
                  <a:lnTo>
                    <a:pt x="385546" y="653745"/>
                  </a:lnTo>
                  <a:lnTo>
                    <a:pt x="384022" y="650697"/>
                  </a:lnTo>
                  <a:lnTo>
                    <a:pt x="382498" y="643077"/>
                  </a:lnTo>
                  <a:lnTo>
                    <a:pt x="376402" y="633933"/>
                  </a:lnTo>
                  <a:lnTo>
                    <a:pt x="368782" y="620217"/>
                  </a:lnTo>
                  <a:lnTo>
                    <a:pt x="359638" y="604977"/>
                  </a:lnTo>
                  <a:lnTo>
                    <a:pt x="348970" y="588213"/>
                  </a:lnTo>
                  <a:lnTo>
                    <a:pt x="338302" y="568413"/>
                  </a:lnTo>
                  <a:lnTo>
                    <a:pt x="327634" y="545553"/>
                  </a:lnTo>
                  <a:lnTo>
                    <a:pt x="315442" y="522693"/>
                  </a:lnTo>
                  <a:lnTo>
                    <a:pt x="295630" y="470877"/>
                  </a:lnTo>
                  <a:lnTo>
                    <a:pt x="280390" y="419061"/>
                  </a:lnTo>
                  <a:lnTo>
                    <a:pt x="274294" y="362686"/>
                  </a:lnTo>
                  <a:lnTo>
                    <a:pt x="274294" y="335254"/>
                  </a:lnTo>
                  <a:lnTo>
                    <a:pt x="280390" y="289534"/>
                  </a:lnTo>
                  <a:lnTo>
                    <a:pt x="283438" y="268198"/>
                  </a:lnTo>
                  <a:lnTo>
                    <a:pt x="288010" y="246875"/>
                  </a:lnTo>
                  <a:lnTo>
                    <a:pt x="291058" y="228587"/>
                  </a:lnTo>
                  <a:lnTo>
                    <a:pt x="295630" y="208775"/>
                  </a:lnTo>
                  <a:lnTo>
                    <a:pt x="303250" y="192011"/>
                  </a:lnTo>
                  <a:lnTo>
                    <a:pt x="307822" y="173723"/>
                  </a:lnTo>
                  <a:lnTo>
                    <a:pt x="330682" y="124955"/>
                  </a:lnTo>
                  <a:lnTo>
                    <a:pt x="370306" y="59436"/>
                  </a:lnTo>
                  <a:lnTo>
                    <a:pt x="382498" y="42672"/>
                  </a:lnTo>
                  <a:lnTo>
                    <a:pt x="379450" y="41148"/>
                  </a:lnTo>
                  <a:lnTo>
                    <a:pt x="377926" y="39624"/>
                  </a:lnTo>
                  <a:lnTo>
                    <a:pt x="376402" y="36576"/>
                  </a:lnTo>
                  <a:lnTo>
                    <a:pt x="373354" y="33528"/>
                  </a:lnTo>
                  <a:lnTo>
                    <a:pt x="370306" y="28956"/>
                  </a:lnTo>
                  <a:lnTo>
                    <a:pt x="367258" y="25908"/>
                  </a:lnTo>
                  <a:lnTo>
                    <a:pt x="364210" y="21336"/>
                  </a:lnTo>
                  <a:lnTo>
                    <a:pt x="359638" y="18288"/>
                  </a:lnTo>
                  <a:lnTo>
                    <a:pt x="358114" y="13716"/>
                  </a:lnTo>
                  <a:lnTo>
                    <a:pt x="353542" y="10668"/>
                  </a:lnTo>
                  <a:lnTo>
                    <a:pt x="350494" y="7620"/>
                  </a:lnTo>
                  <a:lnTo>
                    <a:pt x="348970" y="4572"/>
                  </a:lnTo>
                  <a:lnTo>
                    <a:pt x="345922" y="1524"/>
                  </a:lnTo>
                  <a:lnTo>
                    <a:pt x="345922" y="0"/>
                  </a:lnTo>
                  <a:lnTo>
                    <a:pt x="344398" y="1524"/>
                  </a:lnTo>
                  <a:lnTo>
                    <a:pt x="330682" y="10668"/>
                  </a:lnTo>
                  <a:lnTo>
                    <a:pt x="323062" y="16764"/>
                  </a:lnTo>
                  <a:lnTo>
                    <a:pt x="310870" y="24384"/>
                  </a:lnTo>
                  <a:lnTo>
                    <a:pt x="298678" y="33528"/>
                  </a:lnTo>
                  <a:lnTo>
                    <a:pt x="284962" y="42672"/>
                  </a:lnTo>
                  <a:lnTo>
                    <a:pt x="271246" y="53340"/>
                  </a:lnTo>
                  <a:lnTo>
                    <a:pt x="259067" y="62484"/>
                  </a:lnTo>
                  <a:lnTo>
                    <a:pt x="231635" y="80772"/>
                  </a:lnTo>
                  <a:lnTo>
                    <a:pt x="220967" y="88392"/>
                  </a:lnTo>
                  <a:lnTo>
                    <a:pt x="211823" y="96012"/>
                  </a:lnTo>
                  <a:lnTo>
                    <a:pt x="205727" y="102108"/>
                  </a:lnTo>
                  <a:lnTo>
                    <a:pt x="201155" y="103632"/>
                  </a:lnTo>
                  <a:lnTo>
                    <a:pt x="199631" y="105156"/>
                  </a:lnTo>
                  <a:lnTo>
                    <a:pt x="199631" y="188963"/>
                  </a:lnTo>
                  <a:lnTo>
                    <a:pt x="18288" y="188963"/>
                  </a:lnTo>
                  <a:lnTo>
                    <a:pt x="16764" y="192011"/>
                  </a:lnTo>
                  <a:lnTo>
                    <a:pt x="16764" y="195059"/>
                  </a:lnTo>
                  <a:lnTo>
                    <a:pt x="13716" y="207251"/>
                  </a:lnTo>
                  <a:lnTo>
                    <a:pt x="9144" y="234683"/>
                  </a:lnTo>
                  <a:lnTo>
                    <a:pt x="6096" y="259067"/>
                  </a:lnTo>
                  <a:lnTo>
                    <a:pt x="3048" y="272770"/>
                  </a:lnTo>
                  <a:lnTo>
                    <a:pt x="1524" y="284962"/>
                  </a:lnTo>
                  <a:lnTo>
                    <a:pt x="1524" y="298678"/>
                  </a:lnTo>
                  <a:lnTo>
                    <a:pt x="0" y="313918"/>
                  </a:lnTo>
                  <a:lnTo>
                    <a:pt x="0" y="374878"/>
                  </a:lnTo>
                  <a:lnTo>
                    <a:pt x="1524" y="390118"/>
                  </a:lnTo>
                  <a:lnTo>
                    <a:pt x="1524" y="405358"/>
                  </a:lnTo>
                  <a:lnTo>
                    <a:pt x="3048" y="420585"/>
                  </a:lnTo>
                  <a:lnTo>
                    <a:pt x="6096" y="435825"/>
                  </a:lnTo>
                  <a:lnTo>
                    <a:pt x="9144" y="463257"/>
                  </a:lnTo>
                  <a:lnTo>
                    <a:pt x="10668" y="475449"/>
                  </a:lnTo>
                  <a:lnTo>
                    <a:pt x="12192" y="486117"/>
                  </a:lnTo>
                  <a:lnTo>
                    <a:pt x="13716" y="495261"/>
                  </a:lnTo>
                  <a:lnTo>
                    <a:pt x="16764" y="510501"/>
                  </a:lnTo>
                  <a:lnTo>
                    <a:pt x="16764" y="515073"/>
                  </a:lnTo>
                  <a:lnTo>
                    <a:pt x="18288" y="518121"/>
                  </a:lnTo>
                  <a:lnTo>
                    <a:pt x="18288" y="519645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274985" y="5370118"/>
              <a:ext cx="76200" cy="463550"/>
            </a:xfrm>
            <a:custGeom>
              <a:avLst/>
              <a:gdLst/>
              <a:ahLst/>
              <a:cxnLst/>
              <a:rect l="l" t="t" r="r" b="b"/>
              <a:pathLst>
                <a:path w="76200" h="463550">
                  <a:moveTo>
                    <a:pt x="54851" y="27432"/>
                  </a:moveTo>
                  <a:lnTo>
                    <a:pt x="54851" y="36576"/>
                  </a:lnTo>
                  <a:lnTo>
                    <a:pt x="53327" y="41148"/>
                  </a:lnTo>
                  <a:lnTo>
                    <a:pt x="42659" y="51816"/>
                  </a:lnTo>
                  <a:lnTo>
                    <a:pt x="39611" y="53340"/>
                  </a:lnTo>
                  <a:lnTo>
                    <a:pt x="35039" y="54864"/>
                  </a:lnTo>
                  <a:lnTo>
                    <a:pt x="21323" y="54864"/>
                  </a:lnTo>
                  <a:lnTo>
                    <a:pt x="12192" y="51816"/>
                  </a:lnTo>
                  <a:lnTo>
                    <a:pt x="4572" y="44196"/>
                  </a:lnTo>
                  <a:lnTo>
                    <a:pt x="3048" y="41148"/>
                  </a:lnTo>
                  <a:lnTo>
                    <a:pt x="0" y="36576"/>
                  </a:lnTo>
                  <a:lnTo>
                    <a:pt x="0" y="18288"/>
                  </a:lnTo>
                  <a:lnTo>
                    <a:pt x="3048" y="13716"/>
                  </a:lnTo>
                  <a:lnTo>
                    <a:pt x="4572" y="10668"/>
                  </a:lnTo>
                  <a:lnTo>
                    <a:pt x="9144" y="7620"/>
                  </a:lnTo>
                  <a:lnTo>
                    <a:pt x="12192" y="4572"/>
                  </a:lnTo>
                  <a:lnTo>
                    <a:pt x="16764" y="1524"/>
                  </a:lnTo>
                  <a:lnTo>
                    <a:pt x="21323" y="0"/>
                  </a:lnTo>
                  <a:lnTo>
                    <a:pt x="35039" y="0"/>
                  </a:lnTo>
                  <a:lnTo>
                    <a:pt x="39611" y="1524"/>
                  </a:lnTo>
                  <a:lnTo>
                    <a:pt x="45707" y="7620"/>
                  </a:lnTo>
                  <a:lnTo>
                    <a:pt x="50279" y="10668"/>
                  </a:lnTo>
                  <a:lnTo>
                    <a:pt x="53327" y="13716"/>
                  </a:lnTo>
                  <a:lnTo>
                    <a:pt x="54851" y="18288"/>
                  </a:lnTo>
                  <a:lnTo>
                    <a:pt x="54851" y="27432"/>
                  </a:lnTo>
                </a:path>
                <a:path w="76200" h="463550">
                  <a:moveTo>
                    <a:pt x="9144" y="7620"/>
                  </a:moveTo>
                  <a:lnTo>
                    <a:pt x="48755" y="47244"/>
                  </a:lnTo>
                </a:path>
                <a:path w="76200" h="463550">
                  <a:moveTo>
                    <a:pt x="48755" y="7620"/>
                  </a:moveTo>
                  <a:lnTo>
                    <a:pt x="7620" y="47244"/>
                  </a:lnTo>
                </a:path>
                <a:path w="76200" h="463550">
                  <a:moveTo>
                    <a:pt x="76187" y="434314"/>
                  </a:moveTo>
                  <a:lnTo>
                    <a:pt x="76187" y="438886"/>
                  </a:lnTo>
                  <a:lnTo>
                    <a:pt x="73139" y="448030"/>
                  </a:lnTo>
                  <a:lnTo>
                    <a:pt x="70091" y="452589"/>
                  </a:lnTo>
                  <a:lnTo>
                    <a:pt x="63995" y="458685"/>
                  </a:lnTo>
                  <a:lnTo>
                    <a:pt x="59423" y="460209"/>
                  </a:lnTo>
                  <a:lnTo>
                    <a:pt x="50279" y="463257"/>
                  </a:lnTo>
                  <a:lnTo>
                    <a:pt x="45707" y="463257"/>
                  </a:lnTo>
                  <a:lnTo>
                    <a:pt x="36563" y="460209"/>
                  </a:lnTo>
                  <a:lnTo>
                    <a:pt x="19799" y="438886"/>
                  </a:lnTo>
                  <a:lnTo>
                    <a:pt x="19799" y="429742"/>
                  </a:lnTo>
                  <a:lnTo>
                    <a:pt x="22860" y="420598"/>
                  </a:lnTo>
                  <a:lnTo>
                    <a:pt x="28943" y="414502"/>
                  </a:lnTo>
                  <a:lnTo>
                    <a:pt x="33515" y="411454"/>
                  </a:lnTo>
                  <a:lnTo>
                    <a:pt x="36563" y="408406"/>
                  </a:lnTo>
                  <a:lnTo>
                    <a:pt x="41135" y="408406"/>
                  </a:lnTo>
                  <a:lnTo>
                    <a:pt x="45707" y="406882"/>
                  </a:lnTo>
                  <a:lnTo>
                    <a:pt x="50279" y="406882"/>
                  </a:lnTo>
                  <a:lnTo>
                    <a:pt x="54851" y="408406"/>
                  </a:lnTo>
                  <a:lnTo>
                    <a:pt x="59423" y="408406"/>
                  </a:lnTo>
                  <a:lnTo>
                    <a:pt x="63995" y="411454"/>
                  </a:lnTo>
                  <a:lnTo>
                    <a:pt x="73139" y="420598"/>
                  </a:lnTo>
                  <a:lnTo>
                    <a:pt x="76187" y="429742"/>
                  </a:lnTo>
                  <a:lnTo>
                    <a:pt x="76187" y="434314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316120" y="579833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7620" y="0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0" y="9144"/>
                  </a:lnTo>
                  <a:lnTo>
                    <a:pt x="3048" y="12192"/>
                  </a:lnTo>
                  <a:lnTo>
                    <a:pt x="9144" y="12192"/>
                  </a:lnTo>
                  <a:lnTo>
                    <a:pt x="12192" y="10668"/>
                  </a:lnTo>
                  <a:lnTo>
                    <a:pt x="12192" y="9144"/>
                  </a:lnTo>
                  <a:lnTo>
                    <a:pt x="13716" y="6096"/>
                  </a:lnTo>
                  <a:lnTo>
                    <a:pt x="12192" y="4572"/>
                  </a:lnTo>
                  <a:lnTo>
                    <a:pt x="12192" y="3048"/>
                  </a:lnTo>
                  <a:lnTo>
                    <a:pt x="9144" y="1524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271937" y="5394502"/>
              <a:ext cx="79375" cy="419100"/>
            </a:xfrm>
            <a:custGeom>
              <a:avLst/>
              <a:gdLst/>
              <a:ahLst/>
              <a:cxnLst/>
              <a:rect l="l" t="t" r="r" b="b"/>
              <a:pathLst>
                <a:path w="79375" h="419100">
                  <a:moveTo>
                    <a:pt x="57899" y="409930"/>
                  </a:moveTo>
                  <a:lnTo>
                    <a:pt x="56375" y="412978"/>
                  </a:lnTo>
                  <a:lnTo>
                    <a:pt x="56375" y="414502"/>
                  </a:lnTo>
                  <a:lnTo>
                    <a:pt x="53327" y="416026"/>
                  </a:lnTo>
                  <a:lnTo>
                    <a:pt x="47231" y="416026"/>
                  </a:lnTo>
                  <a:lnTo>
                    <a:pt x="44183" y="412978"/>
                  </a:lnTo>
                  <a:lnTo>
                    <a:pt x="44183" y="408406"/>
                  </a:lnTo>
                  <a:lnTo>
                    <a:pt x="47231" y="405358"/>
                  </a:lnTo>
                  <a:lnTo>
                    <a:pt x="48755" y="403834"/>
                  </a:lnTo>
                  <a:lnTo>
                    <a:pt x="51803" y="403834"/>
                  </a:lnTo>
                  <a:lnTo>
                    <a:pt x="53327" y="405358"/>
                  </a:lnTo>
                  <a:lnTo>
                    <a:pt x="56375" y="406882"/>
                  </a:lnTo>
                  <a:lnTo>
                    <a:pt x="56375" y="408406"/>
                  </a:lnTo>
                  <a:lnTo>
                    <a:pt x="57899" y="409930"/>
                  </a:lnTo>
                  <a:close/>
                </a:path>
                <a:path w="79375" h="419100">
                  <a:moveTo>
                    <a:pt x="0" y="6096"/>
                  </a:moveTo>
                  <a:lnTo>
                    <a:pt x="24371" y="419074"/>
                  </a:lnTo>
                </a:path>
                <a:path w="79375" h="419100">
                  <a:moveTo>
                    <a:pt x="56375" y="0"/>
                  </a:moveTo>
                  <a:lnTo>
                    <a:pt x="79235" y="408406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893170" y="4953610"/>
            <a:ext cx="10160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2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716760" y="6052324"/>
            <a:ext cx="44704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4945" algn="l"/>
                <a:tab pos="433705" algn="l"/>
              </a:tabLst>
            </a:pP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800" spc="-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</a:t>
            </a: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350677" y="5500683"/>
            <a:ext cx="9588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5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449390" y="5494586"/>
            <a:ext cx="9588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5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4089260" y="4740960"/>
            <a:ext cx="1712595" cy="1709420"/>
            <a:chOff x="4089260" y="4740960"/>
            <a:chExt cx="1712595" cy="1709420"/>
          </a:xfrm>
        </p:grpSpPr>
        <p:pic>
          <p:nvPicPr>
            <p:cNvPr id="40" name="object 4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2117" y="4743818"/>
              <a:ext cx="1706740" cy="1703679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092117" y="4743818"/>
              <a:ext cx="1706880" cy="1703705"/>
            </a:xfrm>
            <a:custGeom>
              <a:avLst/>
              <a:gdLst/>
              <a:ahLst/>
              <a:cxnLst/>
              <a:rect l="l" t="t" r="r" b="b"/>
              <a:pathLst>
                <a:path w="1706879" h="1703704">
                  <a:moveTo>
                    <a:pt x="0" y="851839"/>
                  </a:moveTo>
                  <a:lnTo>
                    <a:pt x="4572" y="938695"/>
                  </a:lnTo>
                  <a:lnTo>
                    <a:pt x="16764" y="1024039"/>
                  </a:lnTo>
                  <a:lnTo>
                    <a:pt x="38100" y="1104798"/>
                  </a:lnTo>
                  <a:lnTo>
                    <a:pt x="67043" y="1182522"/>
                  </a:lnTo>
                  <a:lnTo>
                    <a:pt x="103619" y="1257185"/>
                  </a:lnTo>
                  <a:lnTo>
                    <a:pt x="144767" y="1327289"/>
                  </a:lnTo>
                  <a:lnTo>
                    <a:pt x="195059" y="1392809"/>
                  </a:lnTo>
                  <a:lnTo>
                    <a:pt x="249910" y="1453769"/>
                  </a:lnTo>
                  <a:lnTo>
                    <a:pt x="310870" y="1508633"/>
                  </a:lnTo>
                  <a:lnTo>
                    <a:pt x="376389" y="1557388"/>
                  </a:lnTo>
                  <a:lnTo>
                    <a:pt x="446493" y="1600060"/>
                  </a:lnTo>
                  <a:lnTo>
                    <a:pt x="521157" y="1636636"/>
                  </a:lnTo>
                  <a:lnTo>
                    <a:pt x="600405" y="1665592"/>
                  </a:lnTo>
                  <a:lnTo>
                    <a:pt x="681164" y="1686915"/>
                  </a:lnTo>
                  <a:lnTo>
                    <a:pt x="766508" y="1699107"/>
                  </a:lnTo>
                  <a:lnTo>
                    <a:pt x="853363" y="1703679"/>
                  </a:lnTo>
                  <a:lnTo>
                    <a:pt x="940231" y="1699107"/>
                  </a:lnTo>
                  <a:lnTo>
                    <a:pt x="1025563" y="1686915"/>
                  </a:lnTo>
                  <a:lnTo>
                    <a:pt x="1107859" y="1665592"/>
                  </a:lnTo>
                  <a:lnTo>
                    <a:pt x="1185570" y="1636636"/>
                  </a:lnTo>
                  <a:lnTo>
                    <a:pt x="1260246" y="1600060"/>
                  </a:lnTo>
                  <a:lnTo>
                    <a:pt x="1330337" y="1557388"/>
                  </a:lnTo>
                  <a:lnTo>
                    <a:pt x="1397393" y="1508633"/>
                  </a:lnTo>
                  <a:lnTo>
                    <a:pt x="1456817" y="1453769"/>
                  </a:lnTo>
                  <a:lnTo>
                    <a:pt x="1511681" y="1392809"/>
                  </a:lnTo>
                  <a:lnTo>
                    <a:pt x="1561973" y="1327289"/>
                  </a:lnTo>
                  <a:lnTo>
                    <a:pt x="1604632" y="1257185"/>
                  </a:lnTo>
                  <a:lnTo>
                    <a:pt x="1641208" y="1182522"/>
                  </a:lnTo>
                  <a:lnTo>
                    <a:pt x="1670164" y="1104798"/>
                  </a:lnTo>
                  <a:lnTo>
                    <a:pt x="1689976" y="1024039"/>
                  </a:lnTo>
                  <a:lnTo>
                    <a:pt x="1702168" y="938695"/>
                  </a:lnTo>
                  <a:lnTo>
                    <a:pt x="1706740" y="851839"/>
                  </a:lnTo>
                  <a:lnTo>
                    <a:pt x="1702168" y="764984"/>
                  </a:lnTo>
                  <a:lnTo>
                    <a:pt x="1689976" y="679640"/>
                  </a:lnTo>
                  <a:lnTo>
                    <a:pt x="1670164" y="598881"/>
                  </a:lnTo>
                  <a:lnTo>
                    <a:pt x="1641208" y="519633"/>
                  </a:lnTo>
                  <a:lnTo>
                    <a:pt x="1604632" y="444969"/>
                  </a:lnTo>
                  <a:lnTo>
                    <a:pt x="1561973" y="374865"/>
                  </a:lnTo>
                  <a:lnTo>
                    <a:pt x="1511681" y="309346"/>
                  </a:lnTo>
                  <a:lnTo>
                    <a:pt x="1456817" y="249910"/>
                  </a:lnTo>
                  <a:lnTo>
                    <a:pt x="1397393" y="195046"/>
                  </a:lnTo>
                  <a:lnTo>
                    <a:pt x="1330337" y="144767"/>
                  </a:lnTo>
                  <a:lnTo>
                    <a:pt x="1260246" y="102095"/>
                  </a:lnTo>
                  <a:lnTo>
                    <a:pt x="1185570" y="67043"/>
                  </a:lnTo>
                  <a:lnTo>
                    <a:pt x="1107859" y="38087"/>
                  </a:lnTo>
                  <a:lnTo>
                    <a:pt x="1025563" y="16751"/>
                  </a:lnTo>
                  <a:lnTo>
                    <a:pt x="940231" y="4572"/>
                  </a:lnTo>
                  <a:lnTo>
                    <a:pt x="853363" y="0"/>
                  </a:lnTo>
                  <a:lnTo>
                    <a:pt x="766508" y="4572"/>
                  </a:lnTo>
                  <a:lnTo>
                    <a:pt x="681164" y="16751"/>
                  </a:lnTo>
                  <a:lnTo>
                    <a:pt x="600405" y="38087"/>
                  </a:lnTo>
                  <a:lnTo>
                    <a:pt x="521157" y="67043"/>
                  </a:lnTo>
                  <a:lnTo>
                    <a:pt x="446493" y="102095"/>
                  </a:lnTo>
                  <a:lnTo>
                    <a:pt x="376389" y="144767"/>
                  </a:lnTo>
                  <a:lnTo>
                    <a:pt x="310870" y="195046"/>
                  </a:lnTo>
                  <a:lnTo>
                    <a:pt x="249910" y="249910"/>
                  </a:lnTo>
                  <a:lnTo>
                    <a:pt x="195059" y="309346"/>
                  </a:lnTo>
                  <a:lnTo>
                    <a:pt x="144767" y="374865"/>
                  </a:lnTo>
                  <a:lnTo>
                    <a:pt x="103619" y="444969"/>
                  </a:lnTo>
                  <a:lnTo>
                    <a:pt x="67043" y="519633"/>
                  </a:lnTo>
                  <a:lnTo>
                    <a:pt x="38100" y="598881"/>
                  </a:lnTo>
                  <a:lnTo>
                    <a:pt x="16764" y="679640"/>
                  </a:lnTo>
                  <a:lnTo>
                    <a:pt x="4572" y="764984"/>
                  </a:lnTo>
                  <a:lnTo>
                    <a:pt x="0" y="851839"/>
                  </a:lnTo>
                  <a:close/>
                </a:path>
                <a:path w="1706879" h="1703704">
                  <a:moveTo>
                    <a:pt x="89903" y="854887"/>
                  </a:moveTo>
                  <a:lnTo>
                    <a:pt x="94475" y="931075"/>
                  </a:lnTo>
                  <a:lnTo>
                    <a:pt x="105143" y="1008799"/>
                  </a:lnTo>
                  <a:lnTo>
                    <a:pt x="124955" y="1080414"/>
                  </a:lnTo>
                  <a:lnTo>
                    <a:pt x="150863" y="1150518"/>
                  </a:lnTo>
                  <a:lnTo>
                    <a:pt x="182867" y="1219098"/>
                  </a:lnTo>
                  <a:lnTo>
                    <a:pt x="222478" y="1280045"/>
                  </a:lnTo>
                  <a:lnTo>
                    <a:pt x="266674" y="1339481"/>
                  </a:lnTo>
                  <a:lnTo>
                    <a:pt x="315442" y="1392809"/>
                  </a:lnTo>
                  <a:lnTo>
                    <a:pt x="370293" y="1443101"/>
                  </a:lnTo>
                  <a:lnTo>
                    <a:pt x="428205" y="1487297"/>
                  </a:lnTo>
                  <a:lnTo>
                    <a:pt x="492213" y="1525397"/>
                  </a:lnTo>
                  <a:lnTo>
                    <a:pt x="559257" y="1557388"/>
                  </a:lnTo>
                  <a:lnTo>
                    <a:pt x="629361" y="1583296"/>
                  </a:lnTo>
                  <a:lnTo>
                    <a:pt x="702500" y="1603108"/>
                  </a:lnTo>
                  <a:lnTo>
                    <a:pt x="778700" y="1613776"/>
                  </a:lnTo>
                  <a:lnTo>
                    <a:pt x="856411" y="1618348"/>
                  </a:lnTo>
                  <a:lnTo>
                    <a:pt x="934135" y="1613776"/>
                  </a:lnTo>
                  <a:lnTo>
                    <a:pt x="1010323" y="1603108"/>
                  </a:lnTo>
                  <a:lnTo>
                    <a:pt x="1083475" y="1583296"/>
                  </a:lnTo>
                  <a:lnTo>
                    <a:pt x="1155090" y="1557388"/>
                  </a:lnTo>
                  <a:lnTo>
                    <a:pt x="1220622" y="1525397"/>
                  </a:lnTo>
                  <a:lnTo>
                    <a:pt x="1284617" y="1487297"/>
                  </a:lnTo>
                  <a:lnTo>
                    <a:pt x="1344053" y="1443101"/>
                  </a:lnTo>
                  <a:lnTo>
                    <a:pt x="1397393" y="1392809"/>
                  </a:lnTo>
                  <a:lnTo>
                    <a:pt x="1447673" y="1339481"/>
                  </a:lnTo>
                  <a:lnTo>
                    <a:pt x="1491869" y="1280045"/>
                  </a:lnTo>
                  <a:lnTo>
                    <a:pt x="1528445" y="1219098"/>
                  </a:lnTo>
                  <a:lnTo>
                    <a:pt x="1561973" y="1150518"/>
                  </a:lnTo>
                  <a:lnTo>
                    <a:pt x="1587868" y="1080414"/>
                  </a:lnTo>
                  <a:lnTo>
                    <a:pt x="1606156" y="1008799"/>
                  </a:lnTo>
                  <a:lnTo>
                    <a:pt x="1618348" y="931075"/>
                  </a:lnTo>
                  <a:lnTo>
                    <a:pt x="1622920" y="854887"/>
                  </a:lnTo>
                  <a:lnTo>
                    <a:pt x="1618348" y="775639"/>
                  </a:lnTo>
                  <a:lnTo>
                    <a:pt x="1606156" y="699452"/>
                  </a:lnTo>
                  <a:lnTo>
                    <a:pt x="1587868" y="627824"/>
                  </a:lnTo>
                  <a:lnTo>
                    <a:pt x="1561973" y="557733"/>
                  </a:lnTo>
                  <a:lnTo>
                    <a:pt x="1528445" y="490677"/>
                  </a:lnTo>
                  <a:lnTo>
                    <a:pt x="1491869" y="426681"/>
                  </a:lnTo>
                  <a:lnTo>
                    <a:pt x="1447673" y="368769"/>
                  </a:lnTo>
                  <a:lnTo>
                    <a:pt x="1397393" y="313905"/>
                  </a:lnTo>
                  <a:lnTo>
                    <a:pt x="1344053" y="265150"/>
                  </a:lnTo>
                  <a:lnTo>
                    <a:pt x="1284617" y="220954"/>
                  </a:lnTo>
                  <a:lnTo>
                    <a:pt x="1220622" y="182854"/>
                  </a:lnTo>
                  <a:lnTo>
                    <a:pt x="1155090" y="149339"/>
                  </a:lnTo>
                  <a:lnTo>
                    <a:pt x="1083475" y="124955"/>
                  </a:lnTo>
                  <a:lnTo>
                    <a:pt x="1010323" y="106667"/>
                  </a:lnTo>
                  <a:lnTo>
                    <a:pt x="934135" y="94475"/>
                  </a:lnTo>
                  <a:lnTo>
                    <a:pt x="856411" y="89903"/>
                  </a:lnTo>
                  <a:lnTo>
                    <a:pt x="778700" y="94475"/>
                  </a:lnTo>
                  <a:lnTo>
                    <a:pt x="702500" y="106667"/>
                  </a:lnTo>
                  <a:lnTo>
                    <a:pt x="629361" y="124955"/>
                  </a:lnTo>
                  <a:lnTo>
                    <a:pt x="559257" y="149339"/>
                  </a:lnTo>
                  <a:lnTo>
                    <a:pt x="492213" y="182854"/>
                  </a:lnTo>
                  <a:lnTo>
                    <a:pt x="428205" y="220954"/>
                  </a:lnTo>
                  <a:lnTo>
                    <a:pt x="370293" y="265150"/>
                  </a:lnTo>
                  <a:lnTo>
                    <a:pt x="315442" y="313905"/>
                  </a:lnTo>
                  <a:lnTo>
                    <a:pt x="266674" y="368769"/>
                  </a:lnTo>
                  <a:lnTo>
                    <a:pt x="222478" y="426681"/>
                  </a:lnTo>
                  <a:lnTo>
                    <a:pt x="182867" y="490677"/>
                  </a:lnTo>
                  <a:lnTo>
                    <a:pt x="150863" y="557733"/>
                  </a:lnTo>
                  <a:lnTo>
                    <a:pt x="124955" y="627824"/>
                  </a:lnTo>
                  <a:lnTo>
                    <a:pt x="105143" y="699452"/>
                  </a:lnTo>
                  <a:lnTo>
                    <a:pt x="94475" y="775639"/>
                  </a:lnTo>
                  <a:lnTo>
                    <a:pt x="89903" y="854887"/>
                  </a:lnTo>
                  <a:close/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12792" y="5155348"/>
              <a:ext cx="874522" cy="87147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94999" y="5237552"/>
              <a:ext cx="716207" cy="713172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4594999" y="5237543"/>
              <a:ext cx="716280" cy="713740"/>
            </a:xfrm>
            <a:custGeom>
              <a:avLst/>
              <a:gdLst/>
              <a:ahLst/>
              <a:cxnLst/>
              <a:rect l="l" t="t" r="r" b="b"/>
              <a:pathLst>
                <a:path w="716279" h="713739">
                  <a:moveTo>
                    <a:pt x="716216" y="356590"/>
                  </a:moveTo>
                  <a:lnTo>
                    <a:pt x="711644" y="406882"/>
                  </a:lnTo>
                  <a:lnTo>
                    <a:pt x="705548" y="437349"/>
                  </a:lnTo>
                  <a:lnTo>
                    <a:pt x="702500" y="454113"/>
                  </a:lnTo>
                  <a:lnTo>
                    <a:pt x="696404" y="469353"/>
                  </a:lnTo>
                  <a:lnTo>
                    <a:pt x="691832" y="484593"/>
                  </a:lnTo>
                  <a:lnTo>
                    <a:pt x="685736" y="499833"/>
                  </a:lnTo>
                  <a:lnTo>
                    <a:pt x="670496" y="530313"/>
                  </a:lnTo>
                  <a:lnTo>
                    <a:pt x="662876" y="544029"/>
                  </a:lnTo>
                  <a:lnTo>
                    <a:pt x="653732" y="557745"/>
                  </a:lnTo>
                  <a:lnTo>
                    <a:pt x="643064" y="571461"/>
                  </a:lnTo>
                  <a:lnTo>
                    <a:pt x="633920" y="583641"/>
                  </a:lnTo>
                  <a:lnTo>
                    <a:pt x="612597" y="608025"/>
                  </a:lnTo>
                  <a:lnTo>
                    <a:pt x="600405" y="620217"/>
                  </a:lnTo>
                  <a:lnTo>
                    <a:pt x="588213" y="630885"/>
                  </a:lnTo>
                  <a:lnTo>
                    <a:pt x="574497" y="640029"/>
                  </a:lnTo>
                  <a:lnTo>
                    <a:pt x="562305" y="650697"/>
                  </a:lnTo>
                  <a:lnTo>
                    <a:pt x="548589" y="658317"/>
                  </a:lnTo>
                  <a:lnTo>
                    <a:pt x="533349" y="667461"/>
                  </a:lnTo>
                  <a:lnTo>
                    <a:pt x="519633" y="675081"/>
                  </a:lnTo>
                  <a:lnTo>
                    <a:pt x="504393" y="682701"/>
                  </a:lnTo>
                  <a:lnTo>
                    <a:pt x="489153" y="688797"/>
                  </a:lnTo>
                  <a:lnTo>
                    <a:pt x="473913" y="693369"/>
                  </a:lnTo>
                  <a:lnTo>
                    <a:pt x="458685" y="699465"/>
                  </a:lnTo>
                  <a:lnTo>
                    <a:pt x="443445" y="702513"/>
                  </a:lnTo>
                  <a:lnTo>
                    <a:pt x="426681" y="707085"/>
                  </a:lnTo>
                  <a:lnTo>
                    <a:pt x="409917" y="710133"/>
                  </a:lnTo>
                  <a:lnTo>
                    <a:pt x="394677" y="711657"/>
                  </a:lnTo>
                  <a:lnTo>
                    <a:pt x="377913" y="713181"/>
                  </a:lnTo>
                  <a:lnTo>
                    <a:pt x="329145" y="713181"/>
                  </a:lnTo>
                  <a:lnTo>
                    <a:pt x="312381" y="711657"/>
                  </a:lnTo>
                  <a:lnTo>
                    <a:pt x="295630" y="708609"/>
                  </a:lnTo>
                  <a:lnTo>
                    <a:pt x="280390" y="705561"/>
                  </a:lnTo>
                  <a:lnTo>
                    <a:pt x="265150" y="700989"/>
                  </a:lnTo>
                  <a:lnTo>
                    <a:pt x="248386" y="696417"/>
                  </a:lnTo>
                  <a:lnTo>
                    <a:pt x="233146" y="691845"/>
                  </a:lnTo>
                  <a:lnTo>
                    <a:pt x="217906" y="685749"/>
                  </a:lnTo>
                  <a:lnTo>
                    <a:pt x="202666" y="678129"/>
                  </a:lnTo>
                  <a:lnTo>
                    <a:pt x="187426" y="672033"/>
                  </a:lnTo>
                  <a:lnTo>
                    <a:pt x="173710" y="662889"/>
                  </a:lnTo>
                  <a:lnTo>
                    <a:pt x="159994" y="655269"/>
                  </a:lnTo>
                  <a:lnTo>
                    <a:pt x="146291" y="646125"/>
                  </a:lnTo>
                  <a:lnTo>
                    <a:pt x="134099" y="635457"/>
                  </a:lnTo>
                  <a:lnTo>
                    <a:pt x="120383" y="624789"/>
                  </a:lnTo>
                  <a:lnTo>
                    <a:pt x="108191" y="614121"/>
                  </a:lnTo>
                  <a:lnTo>
                    <a:pt x="76187" y="577557"/>
                  </a:lnTo>
                  <a:lnTo>
                    <a:pt x="67043" y="563841"/>
                  </a:lnTo>
                  <a:lnTo>
                    <a:pt x="57899" y="551649"/>
                  </a:lnTo>
                  <a:lnTo>
                    <a:pt x="33515" y="507453"/>
                  </a:lnTo>
                  <a:lnTo>
                    <a:pt x="7607" y="431253"/>
                  </a:lnTo>
                  <a:lnTo>
                    <a:pt x="1524" y="380974"/>
                  </a:lnTo>
                  <a:lnTo>
                    <a:pt x="0" y="365734"/>
                  </a:lnTo>
                  <a:lnTo>
                    <a:pt x="0" y="348970"/>
                  </a:lnTo>
                  <a:lnTo>
                    <a:pt x="1524" y="332206"/>
                  </a:lnTo>
                  <a:lnTo>
                    <a:pt x="3048" y="316966"/>
                  </a:lnTo>
                  <a:lnTo>
                    <a:pt x="4572" y="300202"/>
                  </a:lnTo>
                  <a:lnTo>
                    <a:pt x="7607" y="284962"/>
                  </a:lnTo>
                  <a:lnTo>
                    <a:pt x="16751" y="251447"/>
                  </a:lnTo>
                  <a:lnTo>
                    <a:pt x="25895" y="220967"/>
                  </a:lnTo>
                  <a:lnTo>
                    <a:pt x="33515" y="207251"/>
                  </a:lnTo>
                  <a:lnTo>
                    <a:pt x="48755" y="176771"/>
                  </a:lnTo>
                  <a:lnTo>
                    <a:pt x="56375" y="164579"/>
                  </a:lnTo>
                  <a:lnTo>
                    <a:pt x="67043" y="150863"/>
                  </a:lnTo>
                  <a:lnTo>
                    <a:pt x="76187" y="137147"/>
                  </a:lnTo>
                  <a:lnTo>
                    <a:pt x="86855" y="124968"/>
                  </a:lnTo>
                  <a:lnTo>
                    <a:pt x="97523" y="111252"/>
                  </a:lnTo>
                  <a:lnTo>
                    <a:pt x="108191" y="100584"/>
                  </a:lnTo>
                  <a:lnTo>
                    <a:pt x="120383" y="89916"/>
                  </a:lnTo>
                  <a:lnTo>
                    <a:pt x="134099" y="79248"/>
                  </a:lnTo>
                  <a:lnTo>
                    <a:pt x="146291" y="70104"/>
                  </a:lnTo>
                  <a:lnTo>
                    <a:pt x="159994" y="59436"/>
                  </a:lnTo>
                  <a:lnTo>
                    <a:pt x="202666" y="35052"/>
                  </a:lnTo>
                  <a:lnTo>
                    <a:pt x="248386" y="16764"/>
                  </a:lnTo>
                  <a:lnTo>
                    <a:pt x="280390" y="9144"/>
                  </a:lnTo>
                  <a:lnTo>
                    <a:pt x="295630" y="6096"/>
                  </a:lnTo>
                  <a:lnTo>
                    <a:pt x="312381" y="3048"/>
                  </a:lnTo>
                  <a:lnTo>
                    <a:pt x="329145" y="1524"/>
                  </a:lnTo>
                  <a:lnTo>
                    <a:pt x="345909" y="0"/>
                  </a:lnTo>
                  <a:lnTo>
                    <a:pt x="377913" y="0"/>
                  </a:lnTo>
                  <a:lnTo>
                    <a:pt x="394677" y="1524"/>
                  </a:lnTo>
                  <a:lnTo>
                    <a:pt x="409917" y="4572"/>
                  </a:lnTo>
                  <a:lnTo>
                    <a:pt x="426681" y="6096"/>
                  </a:lnTo>
                  <a:lnTo>
                    <a:pt x="473913" y="19812"/>
                  </a:lnTo>
                  <a:lnTo>
                    <a:pt x="519633" y="39624"/>
                  </a:lnTo>
                  <a:lnTo>
                    <a:pt x="533349" y="47244"/>
                  </a:lnTo>
                  <a:lnTo>
                    <a:pt x="548589" y="54864"/>
                  </a:lnTo>
                  <a:lnTo>
                    <a:pt x="562305" y="64008"/>
                  </a:lnTo>
                  <a:lnTo>
                    <a:pt x="574497" y="74676"/>
                  </a:lnTo>
                  <a:lnTo>
                    <a:pt x="588213" y="83820"/>
                  </a:lnTo>
                  <a:lnTo>
                    <a:pt x="600405" y="94488"/>
                  </a:lnTo>
                  <a:lnTo>
                    <a:pt x="623252" y="117348"/>
                  </a:lnTo>
                  <a:lnTo>
                    <a:pt x="633920" y="131051"/>
                  </a:lnTo>
                  <a:lnTo>
                    <a:pt x="643064" y="143243"/>
                  </a:lnTo>
                  <a:lnTo>
                    <a:pt x="653732" y="156959"/>
                  </a:lnTo>
                  <a:lnTo>
                    <a:pt x="685736" y="214871"/>
                  </a:lnTo>
                  <a:lnTo>
                    <a:pt x="696404" y="245351"/>
                  </a:lnTo>
                  <a:lnTo>
                    <a:pt x="702500" y="260591"/>
                  </a:lnTo>
                  <a:lnTo>
                    <a:pt x="708596" y="291058"/>
                  </a:lnTo>
                  <a:lnTo>
                    <a:pt x="711644" y="307822"/>
                  </a:lnTo>
                  <a:lnTo>
                    <a:pt x="714692" y="341350"/>
                  </a:lnTo>
                  <a:lnTo>
                    <a:pt x="716216" y="356590"/>
                  </a:lnTo>
                  <a:close/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3010" y="5527077"/>
              <a:ext cx="135623" cy="135636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9429" y="5523496"/>
              <a:ext cx="142786" cy="142798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5001869" y="5961392"/>
              <a:ext cx="38100" cy="36830"/>
            </a:xfrm>
            <a:custGeom>
              <a:avLst/>
              <a:gdLst/>
              <a:ahLst/>
              <a:cxnLst/>
              <a:rect l="l" t="t" r="r" b="b"/>
              <a:pathLst>
                <a:path w="38100" h="36829">
                  <a:moveTo>
                    <a:pt x="38100" y="18275"/>
                  </a:moveTo>
                  <a:lnTo>
                    <a:pt x="36576" y="21323"/>
                  </a:lnTo>
                  <a:lnTo>
                    <a:pt x="36576" y="24371"/>
                  </a:lnTo>
                  <a:lnTo>
                    <a:pt x="33528" y="28943"/>
                  </a:lnTo>
                  <a:lnTo>
                    <a:pt x="32004" y="31991"/>
                  </a:lnTo>
                  <a:lnTo>
                    <a:pt x="28956" y="33515"/>
                  </a:lnTo>
                  <a:lnTo>
                    <a:pt x="25908" y="36563"/>
                  </a:lnTo>
                  <a:lnTo>
                    <a:pt x="13716" y="36563"/>
                  </a:lnTo>
                  <a:lnTo>
                    <a:pt x="10668" y="35039"/>
                  </a:lnTo>
                  <a:lnTo>
                    <a:pt x="7620" y="33515"/>
                  </a:lnTo>
                  <a:lnTo>
                    <a:pt x="4572" y="30467"/>
                  </a:lnTo>
                  <a:lnTo>
                    <a:pt x="1524" y="24371"/>
                  </a:lnTo>
                  <a:lnTo>
                    <a:pt x="0" y="19799"/>
                  </a:lnTo>
                  <a:lnTo>
                    <a:pt x="0" y="16751"/>
                  </a:lnTo>
                  <a:lnTo>
                    <a:pt x="1524" y="12179"/>
                  </a:lnTo>
                  <a:lnTo>
                    <a:pt x="4572" y="6096"/>
                  </a:lnTo>
                  <a:lnTo>
                    <a:pt x="7620" y="3048"/>
                  </a:lnTo>
                  <a:lnTo>
                    <a:pt x="13716" y="0"/>
                  </a:lnTo>
                  <a:lnTo>
                    <a:pt x="21336" y="0"/>
                  </a:lnTo>
                  <a:lnTo>
                    <a:pt x="25908" y="1524"/>
                  </a:lnTo>
                  <a:lnTo>
                    <a:pt x="28956" y="1524"/>
                  </a:lnTo>
                  <a:lnTo>
                    <a:pt x="32004" y="4572"/>
                  </a:lnTo>
                  <a:lnTo>
                    <a:pt x="33528" y="7620"/>
                  </a:lnTo>
                  <a:lnTo>
                    <a:pt x="36576" y="10655"/>
                  </a:lnTo>
                  <a:lnTo>
                    <a:pt x="36576" y="13703"/>
                  </a:lnTo>
                  <a:lnTo>
                    <a:pt x="38100" y="18275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992725" y="5953772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32004" y="0"/>
                  </a:moveTo>
                  <a:lnTo>
                    <a:pt x="21336" y="0"/>
                  </a:lnTo>
                  <a:lnTo>
                    <a:pt x="19812" y="1524"/>
                  </a:lnTo>
                  <a:lnTo>
                    <a:pt x="16764" y="1524"/>
                  </a:lnTo>
                  <a:lnTo>
                    <a:pt x="10668" y="4572"/>
                  </a:lnTo>
                  <a:lnTo>
                    <a:pt x="9144" y="6096"/>
                  </a:lnTo>
                  <a:lnTo>
                    <a:pt x="7620" y="9144"/>
                  </a:lnTo>
                  <a:lnTo>
                    <a:pt x="4572" y="12192"/>
                  </a:lnTo>
                  <a:lnTo>
                    <a:pt x="3048" y="15240"/>
                  </a:lnTo>
                  <a:lnTo>
                    <a:pt x="1524" y="16764"/>
                  </a:lnTo>
                  <a:lnTo>
                    <a:pt x="1524" y="19799"/>
                  </a:lnTo>
                  <a:lnTo>
                    <a:pt x="0" y="22847"/>
                  </a:lnTo>
                  <a:lnTo>
                    <a:pt x="0" y="25895"/>
                  </a:lnTo>
                  <a:lnTo>
                    <a:pt x="0" y="30467"/>
                  </a:lnTo>
                  <a:lnTo>
                    <a:pt x="1524" y="33515"/>
                  </a:lnTo>
                  <a:lnTo>
                    <a:pt x="1524" y="39611"/>
                  </a:lnTo>
                  <a:lnTo>
                    <a:pt x="3048" y="41135"/>
                  </a:lnTo>
                  <a:lnTo>
                    <a:pt x="4572" y="44183"/>
                  </a:lnTo>
                  <a:lnTo>
                    <a:pt x="12192" y="51803"/>
                  </a:lnTo>
                  <a:lnTo>
                    <a:pt x="15240" y="51803"/>
                  </a:lnTo>
                  <a:lnTo>
                    <a:pt x="16764" y="54851"/>
                  </a:lnTo>
                  <a:lnTo>
                    <a:pt x="19812" y="54851"/>
                  </a:lnTo>
                  <a:lnTo>
                    <a:pt x="22860" y="56375"/>
                  </a:lnTo>
                  <a:lnTo>
                    <a:pt x="30480" y="56375"/>
                  </a:lnTo>
                  <a:lnTo>
                    <a:pt x="32004" y="54851"/>
                  </a:lnTo>
                  <a:lnTo>
                    <a:pt x="35052" y="54851"/>
                  </a:lnTo>
                  <a:lnTo>
                    <a:pt x="38100" y="53327"/>
                  </a:lnTo>
                  <a:lnTo>
                    <a:pt x="39624" y="51803"/>
                  </a:lnTo>
                  <a:lnTo>
                    <a:pt x="42672" y="51803"/>
                  </a:lnTo>
                  <a:lnTo>
                    <a:pt x="44196" y="50279"/>
                  </a:lnTo>
                  <a:lnTo>
                    <a:pt x="45720" y="47231"/>
                  </a:lnTo>
                  <a:lnTo>
                    <a:pt x="47244" y="45707"/>
                  </a:lnTo>
                  <a:lnTo>
                    <a:pt x="50292" y="44183"/>
                  </a:lnTo>
                  <a:lnTo>
                    <a:pt x="50292" y="41135"/>
                  </a:lnTo>
                  <a:lnTo>
                    <a:pt x="51816" y="38087"/>
                  </a:lnTo>
                  <a:lnTo>
                    <a:pt x="51816" y="36563"/>
                  </a:lnTo>
                  <a:lnTo>
                    <a:pt x="53340" y="31991"/>
                  </a:lnTo>
                  <a:lnTo>
                    <a:pt x="54864" y="30467"/>
                  </a:lnTo>
                  <a:lnTo>
                    <a:pt x="54864" y="24371"/>
                  </a:lnTo>
                  <a:lnTo>
                    <a:pt x="53340" y="21323"/>
                  </a:lnTo>
                  <a:lnTo>
                    <a:pt x="51816" y="19799"/>
                  </a:lnTo>
                  <a:lnTo>
                    <a:pt x="51816" y="16764"/>
                  </a:lnTo>
                  <a:lnTo>
                    <a:pt x="50292" y="15240"/>
                  </a:lnTo>
                  <a:lnTo>
                    <a:pt x="50292" y="12192"/>
                  </a:lnTo>
                  <a:lnTo>
                    <a:pt x="47244" y="10668"/>
                  </a:lnTo>
                  <a:lnTo>
                    <a:pt x="45720" y="9144"/>
                  </a:lnTo>
                  <a:lnTo>
                    <a:pt x="44196" y="6096"/>
                  </a:lnTo>
                  <a:lnTo>
                    <a:pt x="42672" y="4572"/>
                  </a:lnTo>
                  <a:lnTo>
                    <a:pt x="39624" y="4572"/>
                  </a:lnTo>
                  <a:lnTo>
                    <a:pt x="38100" y="3048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92725" y="5915672"/>
              <a:ext cx="173990" cy="94615"/>
            </a:xfrm>
            <a:custGeom>
              <a:avLst/>
              <a:gdLst/>
              <a:ahLst/>
              <a:cxnLst/>
              <a:rect l="l" t="t" r="r" b="b"/>
              <a:pathLst>
                <a:path w="173989" h="94614">
                  <a:moveTo>
                    <a:pt x="0" y="63995"/>
                  </a:moveTo>
                  <a:lnTo>
                    <a:pt x="0" y="68567"/>
                  </a:lnTo>
                  <a:lnTo>
                    <a:pt x="1524" y="71615"/>
                  </a:lnTo>
                  <a:lnTo>
                    <a:pt x="1524" y="77711"/>
                  </a:lnTo>
                  <a:lnTo>
                    <a:pt x="3048" y="79235"/>
                  </a:lnTo>
                  <a:lnTo>
                    <a:pt x="4572" y="82283"/>
                  </a:lnTo>
                  <a:lnTo>
                    <a:pt x="12192" y="89903"/>
                  </a:lnTo>
                  <a:lnTo>
                    <a:pt x="15240" y="89903"/>
                  </a:lnTo>
                  <a:lnTo>
                    <a:pt x="16764" y="92951"/>
                  </a:lnTo>
                  <a:lnTo>
                    <a:pt x="19812" y="92951"/>
                  </a:lnTo>
                  <a:lnTo>
                    <a:pt x="22860" y="94475"/>
                  </a:lnTo>
                  <a:lnTo>
                    <a:pt x="30480" y="94475"/>
                  </a:lnTo>
                  <a:lnTo>
                    <a:pt x="32004" y="92951"/>
                  </a:lnTo>
                  <a:lnTo>
                    <a:pt x="35052" y="92951"/>
                  </a:lnTo>
                  <a:lnTo>
                    <a:pt x="38100" y="91427"/>
                  </a:lnTo>
                  <a:lnTo>
                    <a:pt x="39624" y="89903"/>
                  </a:lnTo>
                  <a:lnTo>
                    <a:pt x="42672" y="89903"/>
                  </a:lnTo>
                  <a:lnTo>
                    <a:pt x="44196" y="88379"/>
                  </a:lnTo>
                  <a:lnTo>
                    <a:pt x="45720" y="85331"/>
                  </a:lnTo>
                  <a:lnTo>
                    <a:pt x="47244" y="83807"/>
                  </a:lnTo>
                  <a:lnTo>
                    <a:pt x="50292" y="82283"/>
                  </a:lnTo>
                  <a:lnTo>
                    <a:pt x="50292" y="79235"/>
                  </a:lnTo>
                  <a:lnTo>
                    <a:pt x="51816" y="76187"/>
                  </a:lnTo>
                  <a:lnTo>
                    <a:pt x="51816" y="74663"/>
                  </a:lnTo>
                  <a:lnTo>
                    <a:pt x="53340" y="70091"/>
                  </a:lnTo>
                  <a:lnTo>
                    <a:pt x="54864" y="68567"/>
                  </a:lnTo>
                  <a:lnTo>
                    <a:pt x="54864" y="62471"/>
                  </a:lnTo>
                  <a:lnTo>
                    <a:pt x="53340" y="59423"/>
                  </a:lnTo>
                  <a:lnTo>
                    <a:pt x="51816" y="57899"/>
                  </a:lnTo>
                  <a:lnTo>
                    <a:pt x="51816" y="54864"/>
                  </a:lnTo>
                  <a:lnTo>
                    <a:pt x="50292" y="53340"/>
                  </a:lnTo>
                  <a:lnTo>
                    <a:pt x="50292" y="50292"/>
                  </a:lnTo>
                  <a:lnTo>
                    <a:pt x="47244" y="48768"/>
                  </a:lnTo>
                  <a:lnTo>
                    <a:pt x="45720" y="47244"/>
                  </a:lnTo>
                  <a:lnTo>
                    <a:pt x="44196" y="44196"/>
                  </a:lnTo>
                  <a:lnTo>
                    <a:pt x="42672" y="42672"/>
                  </a:lnTo>
                  <a:lnTo>
                    <a:pt x="39624" y="42672"/>
                  </a:lnTo>
                  <a:lnTo>
                    <a:pt x="38100" y="41148"/>
                  </a:lnTo>
                  <a:lnTo>
                    <a:pt x="35052" y="39624"/>
                  </a:lnTo>
                  <a:lnTo>
                    <a:pt x="32004" y="38100"/>
                  </a:lnTo>
                  <a:lnTo>
                    <a:pt x="21336" y="38100"/>
                  </a:lnTo>
                  <a:lnTo>
                    <a:pt x="19812" y="39624"/>
                  </a:lnTo>
                  <a:lnTo>
                    <a:pt x="16764" y="39624"/>
                  </a:lnTo>
                  <a:lnTo>
                    <a:pt x="10668" y="42672"/>
                  </a:lnTo>
                  <a:lnTo>
                    <a:pt x="9144" y="44196"/>
                  </a:lnTo>
                  <a:lnTo>
                    <a:pt x="7620" y="47244"/>
                  </a:lnTo>
                  <a:lnTo>
                    <a:pt x="6096" y="48768"/>
                  </a:lnTo>
                  <a:lnTo>
                    <a:pt x="4572" y="50292"/>
                  </a:lnTo>
                  <a:lnTo>
                    <a:pt x="3048" y="53340"/>
                  </a:lnTo>
                  <a:lnTo>
                    <a:pt x="1524" y="54864"/>
                  </a:lnTo>
                  <a:lnTo>
                    <a:pt x="1524" y="57899"/>
                  </a:lnTo>
                  <a:lnTo>
                    <a:pt x="0" y="60947"/>
                  </a:lnTo>
                  <a:lnTo>
                    <a:pt x="0" y="63995"/>
                  </a:lnTo>
                  <a:close/>
                </a:path>
                <a:path w="173989" h="94614">
                  <a:moveTo>
                    <a:pt x="173723" y="18288"/>
                  </a:moveTo>
                  <a:lnTo>
                    <a:pt x="172199" y="22860"/>
                  </a:lnTo>
                  <a:lnTo>
                    <a:pt x="169151" y="28956"/>
                  </a:lnTo>
                  <a:lnTo>
                    <a:pt x="166103" y="32004"/>
                  </a:lnTo>
                  <a:lnTo>
                    <a:pt x="164579" y="35052"/>
                  </a:lnTo>
                  <a:lnTo>
                    <a:pt x="160007" y="36576"/>
                  </a:lnTo>
                  <a:lnTo>
                    <a:pt x="156959" y="36576"/>
                  </a:lnTo>
                  <a:lnTo>
                    <a:pt x="153911" y="38100"/>
                  </a:lnTo>
                  <a:lnTo>
                    <a:pt x="149339" y="36576"/>
                  </a:lnTo>
                  <a:lnTo>
                    <a:pt x="146291" y="35052"/>
                  </a:lnTo>
                  <a:lnTo>
                    <a:pt x="141719" y="33528"/>
                  </a:lnTo>
                  <a:lnTo>
                    <a:pt x="140195" y="30480"/>
                  </a:lnTo>
                  <a:lnTo>
                    <a:pt x="137147" y="27432"/>
                  </a:lnTo>
                  <a:lnTo>
                    <a:pt x="135623" y="24384"/>
                  </a:lnTo>
                  <a:lnTo>
                    <a:pt x="135623" y="13716"/>
                  </a:lnTo>
                  <a:lnTo>
                    <a:pt x="137147" y="9144"/>
                  </a:lnTo>
                  <a:lnTo>
                    <a:pt x="140195" y="7620"/>
                  </a:lnTo>
                  <a:lnTo>
                    <a:pt x="141719" y="4572"/>
                  </a:lnTo>
                  <a:lnTo>
                    <a:pt x="146291" y="3048"/>
                  </a:lnTo>
                  <a:lnTo>
                    <a:pt x="149339" y="0"/>
                  </a:lnTo>
                  <a:lnTo>
                    <a:pt x="156959" y="0"/>
                  </a:lnTo>
                  <a:lnTo>
                    <a:pt x="160007" y="1524"/>
                  </a:lnTo>
                  <a:lnTo>
                    <a:pt x="164579" y="3048"/>
                  </a:lnTo>
                  <a:lnTo>
                    <a:pt x="169151" y="7620"/>
                  </a:lnTo>
                  <a:lnTo>
                    <a:pt x="170675" y="12192"/>
                  </a:lnTo>
                  <a:lnTo>
                    <a:pt x="173723" y="18288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119205" y="5909576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35052" y="0"/>
                  </a:moveTo>
                  <a:lnTo>
                    <a:pt x="18288" y="0"/>
                  </a:lnTo>
                  <a:lnTo>
                    <a:pt x="15240" y="1524"/>
                  </a:lnTo>
                  <a:lnTo>
                    <a:pt x="13716" y="1524"/>
                  </a:lnTo>
                  <a:lnTo>
                    <a:pt x="7620" y="7620"/>
                  </a:lnTo>
                  <a:lnTo>
                    <a:pt x="4572" y="9144"/>
                  </a:lnTo>
                  <a:lnTo>
                    <a:pt x="4572" y="10668"/>
                  </a:lnTo>
                  <a:lnTo>
                    <a:pt x="0" y="19812"/>
                  </a:lnTo>
                  <a:lnTo>
                    <a:pt x="0" y="24384"/>
                  </a:lnTo>
                  <a:lnTo>
                    <a:pt x="0" y="35052"/>
                  </a:lnTo>
                  <a:lnTo>
                    <a:pt x="3048" y="41148"/>
                  </a:lnTo>
                  <a:lnTo>
                    <a:pt x="4572" y="42672"/>
                  </a:lnTo>
                  <a:lnTo>
                    <a:pt x="6096" y="45720"/>
                  </a:lnTo>
                  <a:lnTo>
                    <a:pt x="10668" y="50292"/>
                  </a:lnTo>
                  <a:lnTo>
                    <a:pt x="13716" y="51816"/>
                  </a:lnTo>
                  <a:lnTo>
                    <a:pt x="15240" y="53340"/>
                  </a:lnTo>
                  <a:lnTo>
                    <a:pt x="18288" y="53340"/>
                  </a:lnTo>
                  <a:lnTo>
                    <a:pt x="22860" y="54864"/>
                  </a:lnTo>
                  <a:lnTo>
                    <a:pt x="32004" y="54864"/>
                  </a:lnTo>
                  <a:lnTo>
                    <a:pt x="35052" y="53340"/>
                  </a:lnTo>
                  <a:lnTo>
                    <a:pt x="38100" y="53340"/>
                  </a:lnTo>
                  <a:lnTo>
                    <a:pt x="39624" y="51816"/>
                  </a:lnTo>
                  <a:lnTo>
                    <a:pt x="42672" y="50292"/>
                  </a:lnTo>
                  <a:lnTo>
                    <a:pt x="44196" y="48768"/>
                  </a:lnTo>
                  <a:lnTo>
                    <a:pt x="45720" y="45720"/>
                  </a:lnTo>
                  <a:lnTo>
                    <a:pt x="48768" y="42672"/>
                  </a:lnTo>
                  <a:lnTo>
                    <a:pt x="51816" y="36576"/>
                  </a:lnTo>
                  <a:lnTo>
                    <a:pt x="51816" y="35052"/>
                  </a:lnTo>
                  <a:lnTo>
                    <a:pt x="53340" y="32004"/>
                  </a:lnTo>
                  <a:lnTo>
                    <a:pt x="53340" y="21336"/>
                  </a:lnTo>
                  <a:lnTo>
                    <a:pt x="51816" y="18288"/>
                  </a:lnTo>
                  <a:lnTo>
                    <a:pt x="50292" y="16764"/>
                  </a:lnTo>
                  <a:lnTo>
                    <a:pt x="50292" y="13716"/>
                  </a:lnTo>
                  <a:lnTo>
                    <a:pt x="48768" y="10668"/>
                  </a:lnTo>
                  <a:lnTo>
                    <a:pt x="42672" y="4572"/>
                  </a:lnTo>
                  <a:lnTo>
                    <a:pt x="39624" y="3048"/>
                  </a:lnTo>
                  <a:lnTo>
                    <a:pt x="38100" y="1524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119205" y="5824232"/>
              <a:ext cx="155575" cy="140335"/>
            </a:xfrm>
            <a:custGeom>
              <a:avLst/>
              <a:gdLst/>
              <a:ahLst/>
              <a:cxnLst/>
              <a:rect l="l" t="t" r="r" b="b"/>
              <a:pathLst>
                <a:path w="155575" h="140335">
                  <a:moveTo>
                    <a:pt x="0" y="109728"/>
                  </a:moveTo>
                  <a:lnTo>
                    <a:pt x="0" y="120396"/>
                  </a:lnTo>
                  <a:lnTo>
                    <a:pt x="3048" y="126492"/>
                  </a:lnTo>
                  <a:lnTo>
                    <a:pt x="4572" y="128016"/>
                  </a:lnTo>
                  <a:lnTo>
                    <a:pt x="6096" y="131064"/>
                  </a:lnTo>
                  <a:lnTo>
                    <a:pt x="10668" y="135636"/>
                  </a:lnTo>
                  <a:lnTo>
                    <a:pt x="13716" y="137160"/>
                  </a:lnTo>
                  <a:lnTo>
                    <a:pt x="15240" y="138684"/>
                  </a:lnTo>
                  <a:lnTo>
                    <a:pt x="18288" y="138684"/>
                  </a:lnTo>
                  <a:lnTo>
                    <a:pt x="22860" y="140208"/>
                  </a:lnTo>
                  <a:lnTo>
                    <a:pt x="32004" y="140208"/>
                  </a:lnTo>
                  <a:lnTo>
                    <a:pt x="35052" y="138684"/>
                  </a:lnTo>
                  <a:lnTo>
                    <a:pt x="38100" y="138684"/>
                  </a:lnTo>
                  <a:lnTo>
                    <a:pt x="39624" y="137160"/>
                  </a:lnTo>
                  <a:lnTo>
                    <a:pt x="42672" y="135636"/>
                  </a:lnTo>
                  <a:lnTo>
                    <a:pt x="44196" y="134112"/>
                  </a:lnTo>
                  <a:lnTo>
                    <a:pt x="45720" y="131064"/>
                  </a:lnTo>
                  <a:lnTo>
                    <a:pt x="47244" y="129540"/>
                  </a:lnTo>
                  <a:lnTo>
                    <a:pt x="48768" y="128016"/>
                  </a:lnTo>
                  <a:lnTo>
                    <a:pt x="51816" y="121920"/>
                  </a:lnTo>
                  <a:lnTo>
                    <a:pt x="51816" y="120396"/>
                  </a:lnTo>
                  <a:lnTo>
                    <a:pt x="53340" y="117348"/>
                  </a:lnTo>
                  <a:lnTo>
                    <a:pt x="53340" y="106680"/>
                  </a:lnTo>
                  <a:lnTo>
                    <a:pt x="51816" y="103632"/>
                  </a:lnTo>
                  <a:lnTo>
                    <a:pt x="50292" y="102108"/>
                  </a:lnTo>
                  <a:lnTo>
                    <a:pt x="50292" y="99060"/>
                  </a:lnTo>
                  <a:lnTo>
                    <a:pt x="48768" y="96012"/>
                  </a:lnTo>
                  <a:lnTo>
                    <a:pt x="47244" y="94488"/>
                  </a:lnTo>
                  <a:lnTo>
                    <a:pt x="45720" y="92964"/>
                  </a:lnTo>
                  <a:lnTo>
                    <a:pt x="42672" y="89916"/>
                  </a:lnTo>
                  <a:lnTo>
                    <a:pt x="39624" y="88392"/>
                  </a:lnTo>
                  <a:lnTo>
                    <a:pt x="38100" y="86868"/>
                  </a:lnTo>
                  <a:lnTo>
                    <a:pt x="35052" y="85344"/>
                  </a:lnTo>
                  <a:lnTo>
                    <a:pt x="18288" y="85344"/>
                  </a:lnTo>
                  <a:lnTo>
                    <a:pt x="15240" y="86868"/>
                  </a:lnTo>
                  <a:lnTo>
                    <a:pt x="13716" y="86868"/>
                  </a:lnTo>
                  <a:lnTo>
                    <a:pt x="7620" y="92964"/>
                  </a:lnTo>
                  <a:lnTo>
                    <a:pt x="4572" y="94488"/>
                  </a:lnTo>
                  <a:lnTo>
                    <a:pt x="4572" y="96012"/>
                  </a:lnTo>
                  <a:lnTo>
                    <a:pt x="0" y="105156"/>
                  </a:lnTo>
                  <a:lnTo>
                    <a:pt x="0" y="109728"/>
                  </a:lnTo>
                  <a:close/>
                </a:path>
                <a:path w="155575" h="140335">
                  <a:moveTo>
                    <a:pt x="155435" y="19812"/>
                  </a:moveTo>
                  <a:lnTo>
                    <a:pt x="155435" y="22860"/>
                  </a:lnTo>
                  <a:lnTo>
                    <a:pt x="152387" y="28956"/>
                  </a:lnTo>
                  <a:lnTo>
                    <a:pt x="149339" y="33528"/>
                  </a:lnTo>
                  <a:lnTo>
                    <a:pt x="146291" y="35052"/>
                  </a:lnTo>
                  <a:lnTo>
                    <a:pt x="143243" y="36576"/>
                  </a:lnTo>
                  <a:lnTo>
                    <a:pt x="138671" y="36576"/>
                  </a:lnTo>
                  <a:lnTo>
                    <a:pt x="135623" y="38100"/>
                  </a:lnTo>
                  <a:lnTo>
                    <a:pt x="132575" y="36576"/>
                  </a:lnTo>
                  <a:lnTo>
                    <a:pt x="129527" y="35052"/>
                  </a:lnTo>
                  <a:lnTo>
                    <a:pt x="126479" y="33528"/>
                  </a:lnTo>
                  <a:lnTo>
                    <a:pt x="123431" y="30480"/>
                  </a:lnTo>
                  <a:lnTo>
                    <a:pt x="120383" y="28956"/>
                  </a:lnTo>
                  <a:lnTo>
                    <a:pt x="118859" y="24384"/>
                  </a:lnTo>
                  <a:lnTo>
                    <a:pt x="118859" y="13716"/>
                  </a:lnTo>
                  <a:lnTo>
                    <a:pt x="120383" y="9144"/>
                  </a:lnTo>
                  <a:lnTo>
                    <a:pt x="123431" y="6096"/>
                  </a:lnTo>
                  <a:lnTo>
                    <a:pt x="126479" y="4572"/>
                  </a:lnTo>
                  <a:lnTo>
                    <a:pt x="129527" y="1524"/>
                  </a:lnTo>
                  <a:lnTo>
                    <a:pt x="132575" y="0"/>
                  </a:lnTo>
                  <a:lnTo>
                    <a:pt x="138671" y="0"/>
                  </a:lnTo>
                  <a:lnTo>
                    <a:pt x="143243" y="1524"/>
                  </a:lnTo>
                  <a:lnTo>
                    <a:pt x="149339" y="4572"/>
                  </a:lnTo>
                  <a:lnTo>
                    <a:pt x="152387" y="9144"/>
                  </a:lnTo>
                  <a:lnTo>
                    <a:pt x="153911" y="10668"/>
                  </a:lnTo>
                  <a:lnTo>
                    <a:pt x="155435" y="15240"/>
                  </a:lnTo>
                  <a:lnTo>
                    <a:pt x="155435" y="19812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227396" y="5818149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33528" y="0"/>
                  </a:moveTo>
                  <a:lnTo>
                    <a:pt x="22860" y="0"/>
                  </a:lnTo>
                  <a:lnTo>
                    <a:pt x="19812" y="1524"/>
                  </a:lnTo>
                  <a:lnTo>
                    <a:pt x="18288" y="1524"/>
                  </a:lnTo>
                  <a:lnTo>
                    <a:pt x="12192" y="4559"/>
                  </a:lnTo>
                  <a:lnTo>
                    <a:pt x="9144" y="7607"/>
                  </a:lnTo>
                  <a:lnTo>
                    <a:pt x="6096" y="9131"/>
                  </a:lnTo>
                  <a:lnTo>
                    <a:pt x="4572" y="12179"/>
                  </a:lnTo>
                  <a:lnTo>
                    <a:pt x="4572" y="13703"/>
                  </a:lnTo>
                  <a:lnTo>
                    <a:pt x="1524" y="16751"/>
                  </a:lnTo>
                  <a:lnTo>
                    <a:pt x="1524" y="24371"/>
                  </a:lnTo>
                  <a:lnTo>
                    <a:pt x="0" y="27419"/>
                  </a:lnTo>
                  <a:lnTo>
                    <a:pt x="1524" y="30467"/>
                  </a:lnTo>
                  <a:lnTo>
                    <a:pt x="1524" y="36563"/>
                  </a:lnTo>
                  <a:lnTo>
                    <a:pt x="3048" y="39611"/>
                  </a:lnTo>
                  <a:lnTo>
                    <a:pt x="6096" y="42659"/>
                  </a:lnTo>
                  <a:lnTo>
                    <a:pt x="7620" y="45707"/>
                  </a:lnTo>
                  <a:lnTo>
                    <a:pt x="9144" y="47231"/>
                  </a:lnTo>
                  <a:lnTo>
                    <a:pt x="10668" y="50279"/>
                  </a:lnTo>
                  <a:lnTo>
                    <a:pt x="13716" y="50279"/>
                  </a:lnTo>
                  <a:lnTo>
                    <a:pt x="15240" y="51803"/>
                  </a:lnTo>
                  <a:lnTo>
                    <a:pt x="18288" y="53327"/>
                  </a:lnTo>
                  <a:lnTo>
                    <a:pt x="19812" y="54851"/>
                  </a:lnTo>
                  <a:lnTo>
                    <a:pt x="36576" y="54851"/>
                  </a:lnTo>
                  <a:lnTo>
                    <a:pt x="38100" y="53327"/>
                  </a:lnTo>
                  <a:lnTo>
                    <a:pt x="41148" y="51803"/>
                  </a:lnTo>
                  <a:lnTo>
                    <a:pt x="42672" y="50279"/>
                  </a:lnTo>
                  <a:lnTo>
                    <a:pt x="45720" y="48755"/>
                  </a:lnTo>
                  <a:lnTo>
                    <a:pt x="48768" y="45707"/>
                  </a:lnTo>
                  <a:lnTo>
                    <a:pt x="50292" y="42659"/>
                  </a:lnTo>
                  <a:lnTo>
                    <a:pt x="51816" y="41135"/>
                  </a:lnTo>
                  <a:lnTo>
                    <a:pt x="53340" y="38087"/>
                  </a:lnTo>
                  <a:lnTo>
                    <a:pt x="53340" y="35039"/>
                  </a:lnTo>
                  <a:lnTo>
                    <a:pt x="54864" y="31991"/>
                  </a:lnTo>
                  <a:lnTo>
                    <a:pt x="54864" y="21323"/>
                  </a:lnTo>
                  <a:lnTo>
                    <a:pt x="53340" y="19799"/>
                  </a:lnTo>
                  <a:lnTo>
                    <a:pt x="53340" y="16751"/>
                  </a:lnTo>
                  <a:lnTo>
                    <a:pt x="51816" y="13703"/>
                  </a:lnTo>
                  <a:lnTo>
                    <a:pt x="48768" y="10655"/>
                  </a:lnTo>
                  <a:lnTo>
                    <a:pt x="47244" y="7607"/>
                  </a:lnTo>
                  <a:lnTo>
                    <a:pt x="45720" y="6083"/>
                  </a:lnTo>
                  <a:lnTo>
                    <a:pt x="42672" y="4559"/>
                  </a:lnTo>
                  <a:lnTo>
                    <a:pt x="41148" y="3035"/>
                  </a:lnTo>
                  <a:lnTo>
                    <a:pt x="38100" y="1524"/>
                  </a:lnTo>
                  <a:lnTo>
                    <a:pt x="35052" y="152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227396" y="5705373"/>
              <a:ext cx="114300" cy="167640"/>
            </a:xfrm>
            <a:custGeom>
              <a:avLst/>
              <a:gdLst/>
              <a:ahLst/>
              <a:cxnLst/>
              <a:rect l="l" t="t" r="r" b="b"/>
              <a:pathLst>
                <a:path w="114300" h="167639">
                  <a:moveTo>
                    <a:pt x="1524" y="137147"/>
                  </a:moveTo>
                  <a:lnTo>
                    <a:pt x="0" y="140195"/>
                  </a:lnTo>
                  <a:lnTo>
                    <a:pt x="1524" y="143243"/>
                  </a:lnTo>
                  <a:lnTo>
                    <a:pt x="1524" y="149339"/>
                  </a:lnTo>
                  <a:lnTo>
                    <a:pt x="3048" y="152387"/>
                  </a:lnTo>
                  <a:lnTo>
                    <a:pt x="4572" y="153911"/>
                  </a:lnTo>
                  <a:lnTo>
                    <a:pt x="6096" y="155435"/>
                  </a:lnTo>
                  <a:lnTo>
                    <a:pt x="7620" y="158483"/>
                  </a:lnTo>
                  <a:lnTo>
                    <a:pt x="9144" y="160007"/>
                  </a:lnTo>
                  <a:lnTo>
                    <a:pt x="10668" y="163055"/>
                  </a:lnTo>
                  <a:lnTo>
                    <a:pt x="13716" y="163055"/>
                  </a:lnTo>
                  <a:lnTo>
                    <a:pt x="15240" y="164579"/>
                  </a:lnTo>
                  <a:lnTo>
                    <a:pt x="18288" y="166103"/>
                  </a:lnTo>
                  <a:lnTo>
                    <a:pt x="19812" y="167627"/>
                  </a:lnTo>
                  <a:lnTo>
                    <a:pt x="36576" y="167627"/>
                  </a:lnTo>
                  <a:lnTo>
                    <a:pt x="38100" y="166103"/>
                  </a:lnTo>
                  <a:lnTo>
                    <a:pt x="41148" y="164579"/>
                  </a:lnTo>
                  <a:lnTo>
                    <a:pt x="42672" y="163055"/>
                  </a:lnTo>
                  <a:lnTo>
                    <a:pt x="45720" y="161531"/>
                  </a:lnTo>
                  <a:lnTo>
                    <a:pt x="48768" y="158483"/>
                  </a:lnTo>
                  <a:lnTo>
                    <a:pt x="50292" y="155435"/>
                  </a:lnTo>
                  <a:lnTo>
                    <a:pt x="51816" y="153911"/>
                  </a:lnTo>
                  <a:lnTo>
                    <a:pt x="53340" y="150863"/>
                  </a:lnTo>
                  <a:lnTo>
                    <a:pt x="53340" y="147815"/>
                  </a:lnTo>
                  <a:lnTo>
                    <a:pt x="54864" y="144767"/>
                  </a:lnTo>
                  <a:lnTo>
                    <a:pt x="54864" y="134099"/>
                  </a:lnTo>
                  <a:lnTo>
                    <a:pt x="53340" y="132575"/>
                  </a:lnTo>
                  <a:lnTo>
                    <a:pt x="53340" y="129527"/>
                  </a:lnTo>
                  <a:lnTo>
                    <a:pt x="51816" y="126479"/>
                  </a:lnTo>
                  <a:lnTo>
                    <a:pt x="48768" y="123431"/>
                  </a:lnTo>
                  <a:lnTo>
                    <a:pt x="47244" y="120383"/>
                  </a:lnTo>
                  <a:lnTo>
                    <a:pt x="45720" y="118859"/>
                  </a:lnTo>
                  <a:lnTo>
                    <a:pt x="42672" y="117335"/>
                  </a:lnTo>
                  <a:lnTo>
                    <a:pt x="41148" y="115811"/>
                  </a:lnTo>
                  <a:lnTo>
                    <a:pt x="38100" y="114300"/>
                  </a:lnTo>
                  <a:lnTo>
                    <a:pt x="35052" y="114300"/>
                  </a:lnTo>
                  <a:lnTo>
                    <a:pt x="33528" y="112776"/>
                  </a:lnTo>
                  <a:lnTo>
                    <a:pt x="22860" y="112776"/>
                  </a:lnTo>
                  <a:lnTo>
                    <a:pt x="19812" y="114300"/>
                  </a:lnTo>
                  <a:lnTo>
                    <a:pt x="18288" y="114300"/>
                  </a:lnTo>
                  <a:lnTo>
                    <a:pt x="15240" y="115811"/>
                  </a:lnTo>
                  <a:lnTo>
                    <a:pt x="12192" y="117335"/>
                  </a:lnTo>
                  <a:lnTo>
                    <a:pt x="10668" y="118859"/>
                  </a:lnTo>
                  <a:lnTo>
                    <a:pt x="9144" y="120383"/>
                  </a:lnTo>
                  <a:lnTo>
                    <a:pt x="6096" y="121907"/>
                  </a:lnTo>
                  <a:lnTo>
                    <a:pt x="4572" y="124955"/>
                  </a:lnTo>
                  <a:lnTo>
                    <a:pt x="4572" y="126479"/>
                  </a:lnTo>
                  <a:lnTo>
                    <a:pt x="1524" y="129527"/>
                  </a:lnTo>
                  <a:lnTo>
                    <a:pt x="1524" y="137147"/>
                  </a:lnTo>
                  <a:close/>
                </a:path>
                <a:path w="114300" h="167639">
                  <a:moveTo>
                    <a:pt x="114300" y="18288"/>
                  </a:moveTo>
                  <a:lnTo>
                    <a:pt x="114300" y="22860"/>
                  </a:lnTo>
                  <a:lnTo>
                    <a:pt x="112776" y="24384"/>
                  </a:lnTo>
                  <a:lnTo>
                    <a:pt x="111252" y="28956"/>
                  </a:lnTo>
                  <a:lnTo>
                    <a:pt x="108204" y="32004"/>
                  </a:lnTo>
                  <a:lnTo>
                    <a:pt x="99060" y="36576"/>
                  </a:lnTo>
                  <a:lnTo>
                    <a:pt x="94488" y="36576"/>
                  </a:lnTo>
                  <a:lnTo>
                    <a:pt x="91440" y="35052"/>
                  </a:lnTo>
                  <a:lnTo>
                    <a:pt x="88392" y="35052"/>
                  </a:lnTo>
                  <a:lnTo>
                    <a:pt x="83820" y="33528"/>
                  </a:lnTo>
                  <a:lnTo>
                    <a:pt x="80772" y="30480"/>
                  </a:lnTo>
                  <a:lnTo>
                    <a:pt x="77724" y="24384"/>
                  </a:lnTo>
                  <a:lnTo>
                    <a:pt x="76200" y="19812"/>
                  </a:lnTo>
                  <a:lnTo>
                    <a:pt x="76200" y="15240"/>
                  </a:lnTo>
                  <a:lnTo>
                    <a:pt x="80772" y="6096"/>
                  </a:lnTo>
                  <a:lnTo>
                    <a:pt x="83820" y="3048"/>
                  </a:lnTo>
                  <a:lnTo>
                    <a:pt x="88392" y="1524"/>
                  </a:lnTo>
                  <a:lnTo>
                    <a:pt x="91440" y="0"/>
                  </a:lnTo>
                  <a:lnTo>
                    <a:pt x="102108" y="0"/>
                  </a:lnTo>
                  <a:lnTo>
                    <a:pt x="105156" y="1524"/>
                  </a:lnTo>
                  <a:lnTo>
                    <a:pt x="111252" y="7620"/>
                  </a:lnTo>
                  <a:lnTo>
                    <a:pt x="114300" y="13716"/>
                  </a:lnTo>
                  <a:lnTo>
                    <a:pt x="114300" y="18288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295976" y="5697753"/>
              <a:ext cx="53340" cy="56515"/>
            </a:xfrm>
            <a:custGeom>
              <a:avLst/>
              <a:gdLst/>
              <a:ahLst/>
              <a:cxnLst/>
              <a:rect l="l" t="t" r="r" b="b"/>
              <a:pathLst>
                <a:path w="53339" h="56514">
                  <a:moveTo>
                    <a:pt x="32004" y="0"/>
                  </a:moveTo>
                  <a:lnTo>
                    <a:pt x="21336" y="0"/>
                  </a:lnTo>
                  <a:lnTo>
                    <a:pt x="18288" y="1524"/>
                  </a:lnTo>
                  <a:lnTo>
                    <a:pt x="15240" y="1524"/>
                  </a:lnTo>
                  <a:lnTo>
                    <a:pt x="13716" y="3048"/>
                  </a:lnTo>
                  <a:lnTo>
                    <a:pt x="10668" y="4572"/>
                  </a:lnTo>
                  <a:lnTo>
                    <a:pt x="7620" y="7620"/>
                  </a:lnTo>
                  <a:lnTo>
                    <a:pt x="6096" y="10668"/>
                  </a:lnTo>
                  <a:lnTo>
                    <a:pt x="1524" y="15240"/>
                  </a:lnTo>
                  <a:lnTo>
                    <a:pt x="1524" y="16764"/>
                  </a:lnTo>
                  <a:lnTo>
                    <a:pt x="0" y="19812"/>
                  </a:lnTo>
                  <a:lnTo>
                    <a:pt x="0" y="25908"/>
                  </a:lnTo>
                  <a:lnTo>
                    <a:pt x="0" y="33528"/>
                  </a:lnTo>
                  <a:lnTo>
                    <a:pt x="1524" y="36576"/>
                  </a:lnTo>
                  <a:lnTo>
                    <a:pt x="1524" y="39624"/>
                  </a:lnTo>
                  <a:lnTo>
                    <a:pt x="4572" y="42672"/>
                  </a:lnTo>
                  <a:lnTo>
                    <a:pt x="6096" y="45720"/>
                  </a:lnTo>
                  <a:lnTo>
                    <a:pt x="7620" y="47244"/>
                  </a:lnTo>
                  <a:lnTo>
                    <a:pt x="9144" y="50292"/>
                  </a:lnTo>
                  <a:lnTo>
                    <a:pt x="12192" y="51816"/>
                  </a:lnTo>
                  <a:lnTo>
                    <a:pt x="13716" y="51816"/>
                  </a:lnTo>
                  <a:lnTo>
                    <a:pt x="16764" y="54864"/>
                  </a:lnTo>
                  <a:lnTo>
                    <a:pt x="21336" y="54864"/>
                  </a:lnTo>
                  <a:lnTo>
                    <a:pt x="24384" y="56388"/>
                  </a:lnTo>
                  <a:lnTo>
                    <a:pt x="27432" y="56388"/>
                  </a:lnTo>
                  <a:lnTo>
                    <a:pt x="30480" y="54864"/>
                  </a:lnTo>
                  <a:lnTo>
                    <a:pt x="35052" y="54864"/>
                  </a:lnTo>
                  <a:lnTo>
                    <a:pt x="36576" y="53340"/>
                  </a:lnTo>
                  <a:lnTo>
                    <a:pt x="39624" y="51816"/>
                  </a:lnTo>
                  <a:lnTo>
                    <a:pt x="41148" y="50292"/>
                  </a:lnTo>
                  <a:lnTo>
                    <a:pt x="44196" y="48768"/>
                  </a:lnTo>
                  <a:lnTo>
                    <a:pt x="47244" y="45720"/>
                  </a:lnTo>
                  <a:lnTo>
                    <a:pt x="48768" y="42672"/>
                  </a:lnTo>
                  <a:lnTo>
                    <a:pt x="50292" y="41148"/>
                  </a:lnTo>
                  <a:lnTo>
                    <a:pt x="51816" y="38100"/>
                  </a:lnTo>
                  <a:lnTo>
                    <a:pt x="51816" y="35052"/>
                  </a:lnTo>
                  <a:lnTo>
                    <a:pt x="53340" y="32004"/>
                  </a:lnTo>
                  <a:lnTo>
                    <a:pt x="53340" y="24384"/>
                  </a:lnTo>
                  <a:lnTo>
                    <a:pt x="51816" y="21336"/>
                  </a:lnTo>
                  <a:lnTo>
                    <a:pt x="51816" y="19812"/>
                  </a:lnTo>
                  <a:lnTo>
                    <a:pt x="50292" y="16764"/>
                  </a:lnTo>
                  <a:lnTo>
                    <a:pt x="50292" y="15240"/>
                  </a:lnTo>
                  <a:lnTo>
                    <a:pt x="48768" y="12192"/>
                  </a:lnTo>
                  <a:lnTo>
                    <a:pt x="47244" y="10668"/>
                  </a:lnTo>
                  <a:lnTo>
                    <a:pt x="45720" y="7620"/>
                  </a:lnTo>
                  <a:lnTo>
                    <a:pt x="44196" y="6096"/>
                  </a:lnTo>
                  <a:lnTo>
                    <a:pt x="41148" y="4572"/>
                  </a:lnTo>
                  <a:lnTo>
                    <a:pt x="39624" y="4572"/>
                  </a:lnTo>
                  <a:lnTo>
                    <a:pt x="36576" y="3048"/>
                  </a:lnTo>
                  <a:lnTo>
                    <a:pt x="35052" y="1524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295976" y="5569749"/>
              <a:ext cx="70485" cy="184785"/>
            </a:xfrm>
            <a:custGeom>
              <a:avLst/>
              <a:gdLst/>
              <a:ahLst/>
              <a:cxnLst/>
              <a:rect l="l" t="t" r="r" b="b"/>
              <a:pathLst>
                <a:path w="70485" h="184785">
                  <a:moveTo>
                    <a:pt x="0" y="153911"/>
                  </a:moveTo>
                  <a:lnTo>
                    <a:pt x="0" y="161531"/>
                  </a:lnTo>
                  <a:lnTo>
                    <a:pt x="1524" y="164579"/>
                  </a:lnTo>
                  <a:lnTo>
                    <a:pt x="1524" y="167627"/>
                  </a:lnTo>
                  <a:lnTo>
                    <a:pt x="4572" y="170675"/>
                  </a:lnTo>
                  <a:lnTo>
                    <a:pt x="6096" y="173723"/>
                  </a:lnTo>
                  <a:lnTo>
                    <a:pt x="7620" y="175247"/>
                  </a:lnTo>
                  <a:lnTo>
                    <a:pt x="9144" y="178295"/>
                  </a:lnTo>
                  <a:lnTo>
                    <a:pt x="12192" y="179819"/>
                  </a:lnTo>
                  <a:lnTo>
                    <a:pt x="13716" y="179819"/>
                  </a:lnTo>
                  <a:lnTo>
                    <a:pt x="16764" y="182867"/>
                  </a:lnTo>
                  <a:lnTo>
                    <a:pt x="21336" y="182867"/>
                  </a:lnTo>
                  <a:lnTo>
                    <a:pt x="24384" y="184391"/>
                  </a:lnTo>
                  <a:lnTo>
                    <a:pt x="27432" y="184391"/>
                  </a:lnTo>
                  <a:lnTo>
                    <a:pt x="30480" y="182867"/>
                  </a:lnTo>
                  <a:lnTo>
                    <a:pt x="35052" y="182867"/>
                  </a:lnTo>
                  <a:lnTo>
                    <a:pt x="36576" y="181343"/>
                  </a:lnTo>
                  <a:lnTo>
                    <a:pt x="39624" y="179819"/>
                  </a:lnTo>
                  <a:lnTo>
                    <a:pt x="41148" y="178295"/>
                  </a:lnTo>
                  <a:lnTo>
                    <a:pt x="44196" y="176771"/>
                  </a:lnTo>
                  <a:lnTo>
                    <a:pt x="47244" y="173723"/>
                  </a:lnTo>
                  <a:lnTo>
                    <a:pt x="48768" y="170675"/>
                  </a:lnTo>
                  <a:lnTo>
                    <a:pt x="50292" y="169151"/>
                  </a:lnTo>
                  <a:lnTo>
                    <a:pt x="51816" y="166103"/>
                  </a:lnTo>
                  <a:lnTo>
                    <a:pt x="51816" y="163055"/>
                  </a:lnTo>
                  <a:lnTo>
                    <a:pt x="53340" y="160007"/>
                  </a:lnTo>
                  <a:lnTo>
                    <a:pt x="53340" y="152387"/>
                  </a:lnTo>
                  <a:lnTo>
                    <a:pt x="51816" y="149339"/>
                  </a:lnTo>
                  <a:lnTo>
                    <a:pt x="51816" y="147815"/>
                  </a:lnTo>
                  <a:lnTo>
                    <a:pt x="50292" y="144767"/>
                  </a:lnTo>
                  <a:lnTo>
                    <a:pt x="50292" y="143243"/>
                  </a:lnTo>
                  <a:lnTo>
                    <a:pt x="48768" y="140195"/>
                  </a:lnTo>
                  <a:lnTo>
                    <a:pt x="47244" y="138671"/>
                  </a:lnTo>
                  <a:lnTo>
                    <a:pt x="45720" y="135623"/>
                  </a:lnTo>
                  <a:lnTo>
                    <a:pt x="44196" y="134099"/>
                  </a:lnTo>
                  <a:lnTo>
                    <a:pt x="41148" y="132575"/>
                  </a:lnTo>
                  <a:lnTo>
                    <a:pt x="39624" y="132575"/>
                  </a:lnTo>
                  <a:lnTo>
                    <a:pt x="36576" y="131051"/>
                  </a:lnTo>
                  <a:lnTo>
                    <a:pt x="35052" y="129527"/>
                  </a:lnTo>
                  <a:lnTo>
                    <a:pt x="32004" y="128003"/>
                  </a:lnTo>
                  <a:lnTo>
                    <a:pt x="21336" y="128003"/>
                  </a:lnTo>
                  <a:lnTo>
                    <a:pt x="18288" y="129527"/>
                  </a:lnTo>
                  <a:lnTo>
                    <a:pt x="15240" y="129527"/>
                  </a:lnTo>
                  <a:lnTo>
                    <a:pt x="13716" y="131051"/>
                  </a:lnTo>
                  <a:lnTo>
                    <a:pt x="10668" y="132575"/>
                  </a:lnTo>
                  <a:lnTo>
                    <a:pt x="9144" y="134099"/>
                  </a:lnTo>
                  <a:lnTo>
                    <a:pt x="7620" y="135623"/>
                  </a:lnTo>
                  <a:lnTo>
                    <a:pt x="6096" y="138671"/>
                  </a:lnTo>
                  <a:lnTo>
                    <a:pt x="1524" y="143243"/>
                  </a:lnTo>
                  <a:lnTo>
                    <a:pt x="1524" y="144767"/>
                  </a:lnTo>
                  <a:lnTo>
                    <a:pt x="0" y="147815"/>
                  </a:lnTo>
                  <a:lnTo>
                    <a:pt x="0" y="153911"/>
                  </a:lnTo>
                  <a:close/>
                </a:path>
                <a:path w="70485" h="184785">
                  <a:moveTo>
                    <a:pt x="70091" y="18288"/>
                  </a:moveTo>
                  <a:lnTo>
                    <a:pt x="70091" y="22860"/>
                  </a:lnTo>
                  <a:lnTo>
                    <a:pt x="67043" y="28956"/>
                  </a:lnTo>
                  <a:lnTo>
                    <a:pt x="60960" y="35052"/>
                  </a:lnTo>
                  <a:lnTo>
                    <a:pt x="57912" y="36576"/>
                  </a:lnTo>
                  <a:lnTo>
                    <a:pt x="54864" y="38100"/>
                  </a:lnTo>
                  <a:lnTo>
                    <a:pt x="50292" y="38100"/>
                  </a:lnTo>
                  <a:lnTo>
                    <a:pt x="45720" y="36576"/>
                  </a:lnTo>
                  <a:lnTo>
                    <a:pt x="44196" y="35052"/>
                  </a:lnTo>
                  <a:lnTo>
                    <a:pt x="39624" y="33528"/>
                  </a:lnTo>
                  <a:lnTo>
                    <a:pt x="35052" y="28956"/>
                  </a:lnTo>
                  <a:lnTo>
                    <a:pt x="33528" y="24384"/>
                  </a:lnTo>
                  <a:lnTo>
                    <a:pt x="32004" y="21336"/>
                  </a:lnTo>
                  <a:lnTo>
                    <a:pt x="32004" y="16764"/>
                  </a:lnTo>
                  <a:lnTo>
                    <a:pt x="33528" y="13716"/>
                  </a:lnTo>
                  <a:lnTo>
                    <a:pt x="35052" y="9144"/>
                  </a:lnTo>
                  <a:lnTo>
                    <a:pt x="39624" y="4572"/>
                  </a:lnTo>
                  <a:lnTo>
                    <a:pt x="44196" y="3048"/>
                  </a:lnTo>
                  <a:lnTo>
                    <a:pt x="45720" y="0"/>
                  </a:lnTo>
                  <a:lnTo>
                    <a:pt x="54864" y="0"/>
                  </a:lnTo>
                  <a:lnTo>
                    <a:pt x="57912" y="1524"/>
                  </a:lnTo>
                  <a:lnTo>
                    <a:pt x="64008" y="4572"/>
                  </a:lnTo>
                  <a:lnTo>
                    <a:pt x="67043" y="7620"/>
                  </a:lnTo>
                  <a:lnTo>
                    <a:pt x="68567" y="10668"/>
                  </a:lnTo>
                  <a:lnTo>
                    <a:pt x="70091" y="15240"/>
                  </a:lnTo>
                  <a:lnTo>
                    <a:pt x="70091" y="18288"/>
                  </a:lnTo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320360" y="5563653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35052" y="0"/>
                  </a:moveTo>
                  <a:lnTo>
                    <a:pt x="18288" y="0"/>
                  </a:lnTo>
                  <a:lnTo>
                    <a:pt x="15240" y="1524"/>
                  </a:lnTo>
                  <a:lnTo>
                    <a:pt x="12192" y="1524"/>
                  </a:lnTo>
                  <a:lnTo>
                    <a:pt x="10668" y="4572"/>
                  </a:lnTo>
                  <a:lnTo>
                    <a:pt x="7620" y="6096"/>
                  </a:lnTo>
                  <a:lnTo>
                    <a:pt x="3048" y="10668"/>
                  </a:lnTo>
                  <a:lnTo>
                    <a:pt x="1524" y="13716"/>
                  </a:lnTo>
                  <a:lnTo>
                    <a:pt x="1524" y="16764"/>
                  </a:lnTo>
                  <a:lnTo>
                    <a:pt x="0" y="19812"/>
                  </a:lnTo>
                  <a:lnTo>
                    <a:pt x="0" y="24384"/>
                  </a:lnTo>
                  <a:lnTo>
                    <a:pt x="0" y="36576"/>
                  </a:lnTo>
                  <a:lnTo>
                    <a:pt x="1524" y="38100"/>
                  </a:lnTo>
                  <a:lnTo>
                    <a:pt x="1524" y="41148"/>
                  </a:lnTo>
                  <a:lnTo>
                    <a:pt x="3048" y="44196"/>
                  </a:lnTo>
                  <a:lnTo>
                    <a:pt x="6096" y="45720"/>
                  </a:lnTo>
                  <a:lnTo>
                    <a:pt x="10668" y="50292"/>
                  </a:lnTo>
                  <a:lnTo>
                    <a:pt x="13716" y="51816"/>
                  </a:lnTo>
                  <a:lnTo>
                    <a:pt x="15240" y="53340"/>
                  </a:lnTo>
                  <a:lnTo>
                    <a:pt x="18288" y="54864"/>
                  </a:lnTo>
                  <a:lnTo>
                    <a:pt x="32004" y="54864"/>
                  </a:lnTo>
                  <a:lnTo>
                    <a:pt x="35052" y="53340"/>
                  </a:lnTo>
                  <a:lnTo>
                    <a:pt x="36576" y="51816"/>
                  </a:lnTo>
                  <a:lnTo>
                    <a:pt x="39624" y="51816"/>
                  </a:lnTo>
                  <a:lnTo>
                    <a:pt x="42659" y="48768"/>
                  </a:lnTo>
                  <a:lnTo>
                    <a:pt x="45707" y="47244"/>
                  </a:lnTo>
                  <a:lnTo>
                    <a:pt x="47231" y="44196"/>
                  </a:lnTo>
                  <a:lnTo>
                    <a:pt x="48755" y="42672"/>
                  </a:lnTo>
                  <a:lnTo>
                    <a:pt x="51803" y="36576"/>
                  </a:lnTo>
                  <a:lnTo>
                    <a:pt x="51803" y="32004"/>
                  </a:lnTo>
                  <a:lnTo>
                    <a:pt x="53327" y="30480"/>
                  </a:lnTo>
                  <a:lnTo>
                    <a:pt x="53327" y="24384"/>
                  </a:lnTo>
                  <a:lnTo>
                    <a:pt x="51803" y="21336"/>
                  </a:lnTo>
                  <a:lnTo>
                    <a:pt x="51803" y="18288"/>
                  </a:lnTo>
                  <a:lnTo>
                    <a:pt x="50279" y="16764"/>
                  </a:lnTo>
                  <a:lnTo>
                    <a:pt x="50279" y="13716"/>
                  </a:lnTo>
                  <a:lnTo>
                    <a:pt x="48755" y="10668"/>
                  </a:lnTo>
                  <a:lnTo>
                    <a:pt x="45707" y="7620"/>
                  </a:lnTo>
                  <a:lnTo>
                    <a:pt x="42659" y="6096"/>
                  </a:lnTo>
                  <a:lnTo>
                    <a:pt x="39624" y="3048"/>
                  </a:lnTo>
                  <a:lnTo>
                    <a:pt x="36576" y="1524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320360" y="5563653"/>
              <a:ext cx="53340" cy="55244"/>
            </a:xfrm>
            <a:custGeom>
              <a:avLst/>
              <a:gdLst/>
              <a:ahLst/>
              <a:cxnLst/>
              <a:rect l="l" t="t" r="r" b="b"/>
              <a:pathLst>
                <a:path w="53339" h="55245">
                  <a:moveTo>
                    <a:pt x="0" y="24384"/>
                  </a:moveTo>
                  <a:lnTo>
                    <a:pt x="0" y="36576"/>
                  </a:lnTo>
                  <a:lnTo>
                    <a:pt x="1524" y="38100"/>
                  </a:lnTo>
                  <a:lnTo>
                    <a:pt x="1524" y="41148"/>
                  </a:lnTo>
                  <a:lnTo>
                    <a:pt x="3048" y="44196"/>
                  </a:lnTo>
                  <a:lnTo>
                    <a:pt x="6096" y="45720"/>
                  </a:lnTo>
                  <a:lnTo>
                    <a:pt x="7620" y="47244"/>
                  </a:lnTo>
                  <a:lnTo>
                    <a:pt x="10668" y="50292"/>
                  </a:lnTo>
                  <a:lnTo>
                    <a:pt x="13716" y="51816"/>
                  </a:lnTo>
                  <a:lnTo>
                    <a:pt x="15240" y="53340"/>
                  </a:lnTo>
                  <a:lnTo>
                    <a:pt x="18288" y="54864"/>
                  </a:lnTo>
                  <a:lnTo>
                    <a:pt x="32004" y="54864"/>
                  </a:lnTo>
                  <a:lnTo>
                    <a:pt x="35052" y="53340"/>
                  </a:lnTo>
                  <a:lnTo>
                    <a:pt x="36576" y="51816"/>
                  </a:lnTo>
                  <a:lnTo>
                    <a:pt x="39624" y="51816"/>
                  </a:lnTo>
                  <a:lnTo>
                    <a:pt x="42659" y="48768"/>
                  </a:lnTo>
                  <a:lnTo>
                    <a:pt x="45707" y="47244"/>
                  </a:lnTo>
                  <a:lnTo>
                    <a:pt x="47231" y="44196"/>
                  </a:lnTo>
                  <a:lnTo>
                    <a:pt x="48755" y="42672"/>
                  </a:lnTo>
                  <a:lnTo>
                    <a:pt x="51803" y="36576"/>
                  </a:lnTo>
                  <a:lnTo>
                    <a:pt x="51803" y="32004"/>
                  </a:lnTo>
                  <a:lnTo>
                    <a:pt x="53327" y="30480"/>
                  </a:lnTo>
                  <a:lnTo>
                    <a:pt x="53327" y="24384"/>
                  </a:lnTo>
                  <a:lnTo>
                    <a:pt x="51803" y="21336"/>
                  </a:lnTo>
                  <a:lnTo>
                    <a:pt x="51803" y="18288"/>
                  </a:lnTo>
                  <a:lnTo>
                    <a:pt x="50279" y="16764"/>
                  </a:lnTo>
                  <a:lnTo>
                    <a:pt x="50279" y="13716"/>
                  </a:lnTo>
                  <a:lnTo>
                    <a:pt x="48755" y="10668"/>
                  </a:lnTo>
                  <a:lnTo>
                    <a:pt x="45707" y="7620"/>
                  </a:lnTo>
                  <a:lnTo>
                    <a:pt x="42659" y="6096"/>
                  </a:lnTo>
                  <a:lnTo>
                    <a:pt x="39624" y="3048"/>
                  </a:lnTo>
                  <a:lnTo>
                    <a:pt x="36576" y="1524"/>
                  </a:lnTo>
                  <a:lnTo>
                    <a:pt x="35052" y="0"/>
                  </a:lnTo>
                  <a:lnTo>
                    <a:pt x="18288" y="0"/>
                  </a:lnTo>
                  <a:lnTo>
                    <a:pt x="15240" y="1524"/>
                  </a:lnTo>
                  <a:lnTo>
                    <a:pt x="12192" y="1524"/>
                  </a:lnTo>
                  <a:lnTo>
                    <a:pt x="10668" y="4572"/>
                  </a:lnTo>
                  <a:lnTo>
                    <a:pt x="7620" y="6096"/>
                  </a:lnTo>
                  <a:lnTo>
                    <a:pt x="6096" y="7620"/>
                  </a:lnTo>
                  <a:lnTo>
                    <a:pt x="3048" y="10668"/>
                  </a:lnTo>
                  <a:lnTo>
                    <a:pt x="1524" y="13716"/>
                  </a:lnTo>
                  <a:lnTo>
                    <a:pt x="1524" y="16764"/>
                  </a:lnTo>
                  <a:lnTo>
                    <a:pt x="0" y="19812"/>
                  </a:lnTo>
                  <a:lnTo>
                    <a:pt x="0" y="24384"/>
                  </a:lnTo>
                  <a:close/>
                </a:path>
              </a:pathLst>
            </a:custGeom>
            <a:ln w="7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1452" y="5174538"/>
              <a:ext cx="589921" cy="311937"/>
            </a:xfrm>
            <a:prstGeom prst="rect">
              <a:avLst/>
            </a:prstGeom>
          </p:spPr>
        </p:pic>
      </p:grpSp>
      <p:sp>
        <p:nvSpPr>
          <p:cNvPr id="59" name="object 59" descr=""/>
          <p:cNvSpPr txBox="1"/>
          <p:nvPr/>
        </p:nvSpPr>
        <p:spPr>
          <a:xfrm>
            <a:off x="5328996" y="5054194"/>
            <a:ext cx="18605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W1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382666" y="5083147"/>
            <a:ext cx="1828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W1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4311548" y="4961724"/>
            <a:ext cx="1249680" cy="391795"/>
          </a:xfrm>
          <a:custGeom>
            <a:avLst/>
            <a:gdLst/>
            <a:ahLst/>
            <a:cxnLst/>
            <a:rect l="l" t="t" r="r" b="b"/>
            <a:pathLst>
              <a:path w="1249679" h="391795">
                <a:moveTo>
                  <a:pt x="193535" y="129527"/>
                </a:moveTo>
                <a:lnTo>
                  <a:pt x="374878" y="0"/>
                </a:lnTo>
              </a:path>
              <a:path w="1249679" h="391795">
                <a:moveTo>
                  <a:pt x="874712" y="9144"/>
                </a:moveTo>
                <a:lnTo>
                  <a:pt x="1033195" y="106667"/>
                </a:lnTo>
              </a:path>
              <a:path w="1249679" h="391795">
                <a:moveTo>
                  <a:pt x="1170343" y="222491"/>
                </a:moveTo>
                <a:lnTo>
                  <a:pt x="1249578" y="377926"/>
                </a:lnTo>
              </a:path>
              <a:path w="1249679" h="391795">
                <a:moveTo>
                  <a:pt x="59436" y="251447"/>
                </a:moveTo>
                <a:lnTo>
                  <a:pt x="0" y="391642"/>
                </a:lnTo>
              </a:path>
            </a:pathLst>
          </a:custGeom>
          <a:ln w="896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4397908" y="5973090"/>
            <a:ext cx="1828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W1</a:t>
            </a:r>
            <a:endParaRPr sz="80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339662" y="5959378"/>
            <a:ext cx="1828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W1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 descr=""/>
          <p:cNvSpPr/>
          <p:nvPr/>
        </p:nvSpPr>
        <p:spPr>
          <a:xfrm>
            <a:off x="4233837" y="5839472"/>
            <a:ext cx="1402080" cy="772795"/>
          </a:xfrm>
          <a:custGeom>
            <a:avLst/>
            <a:gdLst/>
            <a:ahLst/>
            <a:cxnLst/>
            <a:rect l="l" t="t" r="r" b="b"/>
            <a:pathLst>
              <a:path w="1402079" h="772795">
                <a:moveTo>
                  <a:pt x="1327289" y="0"/>
                </a:moveTo>
                <a:lnTo>
                  <a:pt x="1245006" y="123444"/>
                </a:lnTo>
              </a:path>
              <a:path w="1402079" h="772795">
                <a:moveTo>
                  <a:pt x="970711" y="385546"/>
                </a:moveTo>
                <a:lnTo>
                  <a:pt x="1127658" y="266687"/>
                </a:lnTo>
              </a:path>
              <a:path w="1402079" h="772795">
                <a:moveTo>
                  <a:pt x="91427" y="18288"/>
                </a:moveTo>
                <a:lnTo>
                  <a:pt x="166103" y="150863"/>
                </a:lnTo>
              </a:path>
              <a:path w="1402079" h="772795">
                <a:moveTo>
                  <a:pt x="446493" y="385546"/>
                </a:moveTo>
                <a:lnTo>
                  <a:pt x="280390" y="280403"/>
                </a:lnTo>
              </a:path>
              <a:path w="1402079" h="772795">
                <a:moveTo>
                  <a:pt x="236194" y="469353"/>
                </a:moveTo>
                <a:lnTo>
                  <a:pt x="169151" y="617169"/>
                </a:lnTo>
                <a:lnTo>
                  <a:pt x="0" y="617169"/>
                </a:lnTo>
                <a:lnTo>
                  <a:pt x="0" y="768032"/>
                </a:lnTo>
                <a:lnTo>
                  <a:pt x="699452" y="768032"/>
                </a:lnTo>
              </a:path>
              <a:path w="1402079" h="772795">
                <a:moveTo>
                  <a:pt x="1164234" y="483069"/>
                </a:moveTo>
                <a:lnTo>
                  <a:pt x="1232814" y="626313"/>
                </a:lnTo>
                <a:lnTo>
                  <a:pt x="1400441" y="626313"/>
                </a:lnTo>
              </a:path>
              <a:path w="1402079" h="772795">
                <a:moveTo>
                  <a:pt x="1401965" y="626313"/>
                </a:moveTo>
                <a:lnTo>
                  <a:pt x="1401965" y="772604"/>
                </a:lnTo>
                <a:lnTo>
                  <a:pt x="700976" y="772604"/>
                </a:lnTo>
              </a:path>
            </a:pathLst>
          </a:custGeom>
          <a:ln w="896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5815097" y="4859170"/>
            <a:ext cx="786130" cy="48260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3970" marR="5080">
              <a:lnSpc>
                <a:spcPts val="819"/>
              </a:lnSpc>
              <a:spcBef>
                <a:spcPts val="150"/>
              </a:spcBef>
            </a:pPr>
            <a:r>
              <a:rPr dirty="0" sz="700">
                <a:latin typeface="Arial"/>
                <a:cs typeface="Arial"/>
              </a:rPr>
              <a:t>W1</a:t>
            </a:r>
            <a:r>
              <a:rPr dirty="0" sz="700" spc="3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2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devanado</a:t>
            </a:r>
            <a:r>
              <a:rPr dirty="0" sz="700" spc="35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de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excitación</a:t>
            </a:r>
            <a:endParaRPr sz="700">
              <a:latin typeface="Arial"/>
              <a:cs typeface="Arial"/>
            </a:endParaRPr>
          </a:p>
          <a:p>
            <a:pPr marL="12700" marR="7620">
              <a:lnSpc>
                <a:spcPts val="819"/>
              </a:lnSpc>
              <a:spcBef>
                <a:spcPts val="290"/>
              </a:spcBef>
            </a:pPr>
            <a:r>
              <a:rPr dirty="0" sz="700">
                <a:latin typeface="Arial"/>
                <a:cs typeface="Arial"/>
              </a:rPr>
              <a:t>W2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3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devanado</a:t>
            </a:r>
            <a:r>
              <a:rPr dirty="0" sz="700" spc="50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de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corriente</a:t>
            </a:r>
            <a:r>
              <a:rPr dirty="0" sz="700" spc="3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trifásica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859642" y="5270577"/>
            <a:ext cx="1828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W2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4071797" y="6686243"/>
            <a:ext cx="23926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8.1.1.1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polos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salientes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626149" y="7987891"/>
            <a:ext cx="887094" cy="432434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>
              <a:lnSpc>
                <a:spcPts val="1060"/>
              </a:lnSpc>
              <a:spcBef>
                <a:spcPts val="160"/>
              </a:spcBef>
            </a:pPr>
            <a:r>
              <a:rPr dirty="0" sz="900">
                <a:latin typeface="Arial"/>
                <a:cs typeface="Arial"/>
              </a:rPr>
              <a:t>L1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=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devanado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1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L2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=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devanado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2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L3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=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devanado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638338" y="7565780"/>
            <a:ext cx="993140" cy="2984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60"/>
              </a:spcBef>
            </a:pPr>
            <a:r>
              <a:rPr dirty="0" sz="900">
                <a:latin typeface="Arial"/>
                <a:cs typeface="Arial"/>
              </a:rPr>
              <a:t>W1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=</a:t>
            </a:r>
            <a:r>
              <a:rPr dirty="0" sz="900" spc="4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devanado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de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excitació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611246" y="7387286"/>
            <a:ext cx="1720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L2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3770813" y="7572350"/>
            <a:ext cx="1821814" cy="1834514"/>
            <a:chOff x="3770813" y="7572350"/>
            <a:chExt cx="1821814" cy="1834514"/>
          </a:xfrm>
        </p:grpSpPr>
        <p:pic>
          <p:nvPicPr>
            <p:cNvPr id="72" name="object 7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00106" y="8396541"/>
              <a:ext cx="484593" cy="673544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3899976" y="8396496"/>
              <a:ext cx="485140" cy="673735"/>
            </a:xfrm>
            <a:custGeom>
              <a:avLst/>
              <a:gdLst/>
              <a:ahLst/>
              <a:cxnLst/>
              <a:rect l="l" t="t" r="r" b="b"/>
              <a:pathLst>
                <a:path w="485139" h="673734">
                  <a:moveTo>
                    <a:pt x="484578" y="510503"/>
                  </a:moveTo>
                  <a:lnTo>
                    <a:pt x="390101" y="673561"/>
                  </a:lnTo>
                  <a:lnTo>
                    <a:pt x="370280" y="664418"/>
                  </a:lnTo>
                  <a:lnTo>
                    <a:pt x="339808" y="644603"/>
                  </a:lnTo>
                  <a:lnTo>
                    <a:pt x="294093" y="611082"/>
                  </a:lnTo>
                  <a:lnTo>
                    <a:pt x="239234" y="563840"/>
                  </a:lnTo>
                  <a:lnTo>
                    <a:pt x="198099" y="519646"/>
                  </a:lnTo>
                  <a:lnTo>
                    <a:pt x="147805" y="458697"/>
                  </a:lnTo>
                  <a:lnTo>
                    <a:pt x="106670" y="391640"/>
                  </a:lnTo>
                  <a:lnTo>
                    <a:pt x="70089" y="323067"/>
                  </a:lnTo>
                  <a:lnTo>
                    <a:pt x="45714" y="262105"/>
                  </a:lnTo>
                  <a:lnTo>
                    <a:pt x="27423" y="207251"/>
                  </a:lnTo>
                  <a:lnTo>
                    <a:pt x="13711" y="149337"/>
                  </a:lnTo>
                  <a:lnTo>
                    <a:pt x="4566" y="94483"/>
                  </a:lnTo>
                  <a:lnTo>
                    <a:pt x="0" y="41146"/>
                  </a:lnTo>
                  <a:lnTo>
                    <a:pt x="0" y="0"/>
                  </a:lnTo>
                  <a:lnTo>
                    <a:pt x="185905" y="0"/>
                  </a:lnTo>
                  <a:lnTo>
                    <a:pt x="188953" y="38099"/>
                  </a:lnTo>
                  <a:lnTo>
                    <a:pt x="195050" y="91435"/>
                  </a:lnTo>
                  <a:lnTo>
                    <a:pt x="207231" y="152384"/>
                  </a:lnTo>
                  <a:lnTo>
                    <a:pt x="225522" y="210298"/>
                  </a:lnTo>
                  <a:lnTo>
                    <a:pt x="248379" y="257540"/>
                  </a:lnTo>
                  <a:lnTo>
                    <a:pt x="284948" y="324584"/>
                  </a:lnTo>
                  <a:lnTo>
                    <a:pt x="319999" y="367261"/>
                  </a:lnTo>
                  <a:lnTo>
                    <a:pt x="356568" y="408408"/>
                  </a:lnTo>
                  <a:lnTo>
                    <a:pt x="394667" y="444977"/>
                  </a:lnTo>
                  <a:lnTo>
                    <a:pt x="434284" y="478499"/>
                  </a:lnTo>
                  <a:lnTo>
                    <a:pt x="463239" y="498314"/>
                  </a:lnTo>
                  <a:lnTo>
                    <a:pt x="484578" y="5105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90225" y="8907030"/>
              <a:ext cx="780211" cy="272770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90225" y="7591932"/>
              <a:ext cx="787831" cy="272770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4290077" y="7591869"/>
              <a:ext cx="788035" cy="273050"/>
            </a:xfrm>
            <a:custGeom>
              <a:avLst/>
              <a:gdLst/>
              <a:ahLst/>
              <a:cxnLst/>
              <a:rect l="l" t="t" r="r" b="b"/>
              <a:pathLst>
                <a:path w="788035" h="273050">
                  <a:moveTo>
                    <a:pt x="0" y="103625"/>
                  </a:moveTo>
                  <a:lnTo>
                    <a:pt x="44183" y="82293"/>
                  </a:lnTo>
                  <a:lnTo>
                    <a:pt x="77704" y="64009"/>
                  </a:lnTo>
                  <a:lnTo>
                    <a:pt x="115803" y="48771"/>
                  </a:lnTo>
                  <a:lnTo>
                    <a:pt x="172180" y="30487"/>
                  </a:lnTo>
                  <a:lnTo>
                    <a:pt x="240752" y="13719"/>
                  </a:lnTo>
                  <a:lnTo>
                    <a:pt x="306287" y="4577"/>
                  </a:lnTo>
                  <a:lnTo>
                    <a:pt x="361134" y="0"/>
                  </a:lnTo>
                  <a:lnTo>
                    <a:pt x="417524" y="0"/>
                  </a:lnTo>
                  <a:lnTo>
                    <a:pt x="458660" y="1530"/>
                  </a:lnTo>
                  <a:lnTo>
                    <a:pt x="502856" y="9142"/>
                  </a:lnTo>
                  <a:lnTo>
                    <a:pt x="542473" y="13719"/>
                  </a:lnTo>
                  <a:lnTo>
                    <a:pt x="588187" y="24392"/>
                  </a:lnTo>
                  <a:lnTo>
                    <a:pt x="629335" y="39629"/>
                  </a:lnTo>
                  <a:lnTo>
                    <a:pt x="662856" y="48771"/>
                  </a:lnTo>
                  <a:lnTo>
                    <a:pt x="704003" y="67056"/>
                  </a:lnTo>
                  <a:lnTo>
                    <a:pt x="739042" y="82293"/>
                  </a:lnTo>
                  <a:lnTo>
                    <a:pt x="774093" y="102108"/>
                  </a:lnTo>
                  <a:lnTo>
                    <a:pt x="787804" y="111250"/>
                  </a:lnTo>
                  <a:lnTo>
                    <a:pt x="694858" y="272777"/>
                  </a:lnTo>
                  <a:lnTo>
                    <a:pt x="647613" y="245350"/>
                  </a:lnTo>
                  <a:lnTo>
                    <a:pt x="597333" y="224018"/>
                  </a:lnTo>
                  <a:lnTo>
                    <a:pt x="556185" y="210298"/>
                  </a:lnTo>
                  <a:lnTo>
                    <a:pt x="508953" y="201156"/>
                  </a:lnTo>
                  <a:lnTo>
                    <a:pt x="447996" y="188966"/>
                  </a:lnTo>
                  <a:lnTo>
                    <a:pt x="402282" y="187449"/>
                  </a:lnTo>
                  <a:lnTo>
                    <a:pt x="338277" y="188966"/>
                  </a:lnTo>
                  <a:lnTo>
                    <a:pt x="275803" y="198109"/>
                  </a:lnTo>
                  <a:lnTo>
                    <a:pt x="225522" y="210298"/>
                  </a:lnTo>
                  <a:lnTo>
                    <a:pt x="179808" y="224018"/>
                  </a:lnTo>
                  <a:lnTo>
                    <a:pt x="97512" y="265165"/>
                  </a:lnTo>
                  <a:lnTo>
                    <a:pt x="4566" y="103625"/>
                  </a:lnTo>
                  <a:lnTo>
                    <a:pt x="0" y="1036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5105" y="7704695"/>
              <a:ext cx="478497" cy="684225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4984936" y="7704637"/>
              <a:ext cx="478790" cy="684530"/>
            </a:xfrm>
            <a:custGeom>
              <a:avLst/>
              <a:gdLst/>
              <a:ahLst/>
              <a:cxnLst/>
              <a:rect l="l" t="t" r="r" b="b"/>
              <a:pathLst>
                <a:path w="478789" h="684529">
                  <a:moveTo>
                    <a:pt x="0" y="161539"/>
                  </a:moveTo>
                  <a:lnTo>
                    <a:pt x="94476" y="0"/>
                  </a:lnTo>
                  <a:lnTo>
                    <a:pt x="131045" y="22862"/>
                  </a:lnTo>
                  <a:lnTo>
                    <a:pt x="188953" y="62478"/>
                  </a:lnTo>
                  <a:lnTo>
                    <a:pt x="240764" y="112768"/>
                  </a:lnTo>
                  <a:lnTo>
                    <a:pt x="284948" y="160009"/>
                  </a:lnTo>
                  <a:lnTo>
                    <a:pt x="333711" y="222488"/>
                  </a:lnTo>
                  <a:lnTo>
                    <a:pt x="371810" y="286497"/>
                  </a:lnTo>
                  <a:lnTo>
                    <a:pt x="408379" y="358118"/>
                  </a:lnTo>
                  <a:lnTo>
                    <a:pt x="431236" y="416033"/>
                  </a:lnTo>
                  <a:lnTo>
                    <a:pt x="449527" y="473934"/>
                  </a:lnTo>
                  <a:lnTo>
                    <a:pt x="464756" y="531848"/>
                  </a:lnTo>
                  <a:lnTo>
                    <a:pt x="470853" y="589750"/>
                  </a:lnTo>
                  <a:lnTo>
                    <a:pt x="475432" y="638521"/>
                  </a:lnTo>
                  <a:lnTo>
                    <a:pt x="478481" y="684233"/>
                  </a:lnTo>
                  <a:lnTo>
                    <a:pt x="292576" y="684233"/>
                  </a:lnTo>
                  <a:lnTo>
                    <a:pt x="292576" y="640039"/>
                  </a:lnTo>
                  <a:lnTo>
                    <a:pt x="284948" y="580607"/>
                  </a:lnTo>
                  <a:lnTo>
                    <a:pt x="271236" y="527271"/>
                  </a:lnTo>
                  <a:lnTo>
                    <a:pt x="255994" y="469369"/>
                  </a:lnTo>
                  <a:lnTo>
                    <a:pt x="230088" y="414503"/>
                  </a:lnTo>
                  <a:lnTo>
                    <a:pt x="195050" y="352024"/>
                  </a:lnTo>
                  <a:lnTo>
                    <a:pt x="163048" y="303265"/>
                  </a:lnTo>
                  <a:lnTo>
                    <a:pt x="120382" y="251445"/>
                  </a:lnTo>
                  <a:lnTo>
                    <a:pt x="76186" y="213346"/>
                  </a:lnTo>
                  <a:lnTo>
                    <a:pt x="39617" y="182871"/>
                  </a:lnTo>
                  <a:lnTo>
                    <a:pt x="3048" y="160009"/>
                  </a:lnTo>
                  <a:lnTo>
                    <a:pt x="0" y="1615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70813" y="7572350"/>
              <a:ext cx="1821754" cy="1834147"/>
            </a:xfrm>
            <a:prstGeom prst="rect">
              <a:avLst/>
            </a:prstGeom>
          </p:spPr>
        </p:pic>
      </p:grpSp>
      <p:sp>
        <p:nvSpPr>
          <p:cNvPr id="80" name="object 80" descr=""/>
          <p:cNvSpPr txBox="1"/>
          <p:nvPr/>
        </p:nvSpPr>
        <p:spPr>
          <a:xfrm>
            <a:off x="3821887" y="7853585"/>
            <a:ext cx="1720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5412804" y="7835300"/>
            <a:ext cx="17526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L3</a:t>
            </a:r>
            <a:endParaRPr sz="105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3814257" y="8722191"/>
            <a:ext cx="1720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L3</a:t>
            </a:r>
            <a:endParaRPr sz="105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4603621" y="9162593"/>
            <a:ext cx="1720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L2</a:t>
            </a:r>
            <a:endParaRPr sz="105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5402134" y="8743527"/>
            <a:ext cx="1720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L1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4824586" y="8099461"/>
            <a:ext cx="137795" cy="21145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1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4309517" y="8524623"/>
            <a:ext cx="128905" cy="21145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spc="1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4833734" y="8498187"/>
            <a:ext cx="23304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W1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4339996" y="8066933"/>
            <a:ext cx="2355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>
                <a:latin typeface="Arial"/>
                <a:cs typeface="Arial"/>
              </a:rPr>
              <a:t>W1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3849306" y="9450546"/>
            <a:ext cx="21691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8.1.2.1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polos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lisos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71" y="10162194"/>
            <a:ext cx="18719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63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4" y="1240825"/>
            <a:ext cx="2796540" cy="27349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salientes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8.1.2.1),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2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armazón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dispuestos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radialmente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compuestos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zapata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exci-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polares.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Esta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especialmente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bajas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turbinas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hidráulicas).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reciben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unipolares.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lisos</a:t>
            </a:r>
            <a:endParaRPr sz="1000">
              <a:latin typeface="Arial"/>
              <a:cs typeface="Arial"/>
            </a:endParaRPr>
          </a:p>
          <a:p>
            <a:pPr marL="12700" marR="2730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8.1.2.2)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cilíndrica.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alojado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ranuras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especialmente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adecu-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3950284"/>
            <a:ext cx="6094730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altas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turbinas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gas).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cilíndricos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turborrotores.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2711)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Technik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tam-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cilíndrico.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4692000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8.1.3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devanado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amortiguador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5015474"/>
            <a:ext cx="6061710" cy="1332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048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muchas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equipado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jaula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cortocircuito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amorti-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guador)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adicional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amortiguador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oscilaciones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asimé-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tricas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impulsos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amortiguador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funciones: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6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 spc="-10">
                <a:latin typeface="Arial"/>
                <a:cs typeface="Arial"/>
              </a:rPr>
              <a:t>Garantiza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estabilidad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sincrónicos.</a:t>
            </a:r>
            <a:endParaRPr sz="1000">
              <a:latin typeface="Arial"/>
              <a:cs typeface="Arial"/>
            </a:endParaRPr>
          </a:p>
          <a:p>
            <a:pPr marL="239395" marR="50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Evita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ondas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armónicas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rápidos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prevenir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pér-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didas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adicionales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sincrónicas.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656789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8.2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Tipos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excitación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los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generadores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sincrónicos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4" y="6845640"/>
            <a:ext cx="6126480" cy="288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43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armazón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0,25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tamaño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distinguen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excitación:</a:t>
            </a:r>
            <a:endParaRPr sz="10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spcBef>
                <a:spcPts val="695"/>
              </a:spcBef>
              <a:buAutoNum type="arabicParenBoth"/>
              <a:tabLst>
                <a:tab pos="284480" algn="l"/>
              </a:tabLst>
            </a:pPr>
            <a:r>
              <a:rPr dirty="0" sz="1000" spc="-10" b="1">
                <a:latin typeface="Arial"/>
                <a:cs typeface="Arial"/>
              </a:rPr>
              <a:t>Autoexcitación</a:t>
            </a:r>
            <a:endParaRPr sz="1000">
              <a:latin typeface="Arial"/>
              <a:cs typeface="Arial"/>
            </a:endParaRPr>
          </a:p>
          <a:p>
            <a:pPr marL="28194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Hablamos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endParaRPr sz="10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spcBef>
                <a:spcPts val="395"/>
              </a:spcBef>
              <a:buAutoNum type="arabicParenBoth" startAt="2"/>
              <a:tabLst>
                <a:tab pos="284480" algn="l"/>
              </a:tabLst>
            </a:pP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interna</a:t>
            </a:r>
            <a:endParaRPr sz="1000">
              <a:latin typeface="Arial"/>
              <a:cs typeface="Arial"/>
            </a:endParaRPr>
          </a:p>
          <a:p>
            <a:pPr marL="281940" marR="9525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pequeño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adicional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montado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razones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preferido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interna.</a:t>
            </a:r>
            <a:endParaRPr sz="1000">
              <a:latin typeface="Arial"/>
              <a:cs typeface="Arial"/>
            </a:endParaRPr>
          </a:p>
          <a:p>
            <a:pPr marL="283210" indent="-271145">
              <a:lnSpc>
                <a:spcPct val="100000"/>
              </a:lnSpc>
              <a:spcBef>
                <a:spcPts val="395"/>
              </a:spcBef>
              <a:buAutoNum type="arabicParenBoth" startAt="3"/>
              <a:tabLst>
                <a:tab pos="283845" algn="l"/>
              </a:tabLst>
            </a:pP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independiente</a:t>
            </a:r>
            <a:endParaRPr sz="1000">
              <a:latin typeface="Arial"/>
              <a:cs typeface="Arial"/>
            </a:endParaRPr>
          </a:p>
          <a:p>
            <a:pPr marL="281940" marR="4889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aporta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externa.</a:t>
            </a:r>
            <a:endParaRPr sz="1000">
              <a:latin typeface="Arial"/>
              <a:cs typeface="Arial"/>
            </a:endParaRPr>
          </a:p>
          <a:p>
            <a:pPr marL="12700" marR="2286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rigidez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aumentarse.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poten-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12066" y="1951770"/>
            <a:ext cx="847090" cy="4083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ct val="97000"/>
              </a:lnSpc>
              <a:spcBef>
                <a:spcPts val="140"/>
              </a:spcBef>
            </a:pPr>
            <a:r>
              <a:rPr dirty="0" sz="850">
                <a:latin typeface="Arial"/>
                <a:cs typeface="Arial"/>
              </a:rPr>
              <a:t>L1</a:t>
            </a:r>
            <a:r>
              <a:rPr dirty="0" sz="850" spc="3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=</a:t>
            </a:r>
            <a:r>
              <a:rPr dirty="0" sz="850" spc="5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devenado</a:t>
            </a:r>
            <a:r>
              <a:rPr dirty="0" sz="850" spc="40">
                <a:latin typeface="Times New Roman"/>
                <a:cs typeface="Times New Roman"/>
              </a:rPr>
              <a:t> </a:t>
            </a:r>
            <a:r>
              <a:rPr dirty="0" sz="850" spc="-60">
                <a:latin typeface="Arial"/>
                <a:cs typeface="Arial"/>
              </a:rPr>
              <a:t>1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L2</a:t>
            </a:r>
            <a:r>
              <a:rPr dirty="0" sz="850" spc="3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=</a:t>
            </a:r>
            <a:r>
              <a:rPr dirty="0" sz="850" spc="5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devenado</a:t>
            </a:r>
            <a:r>
              <a:rPr dirty="0" sz="850" spc="40">
                <a:latin typeface="Times New Roman"/>
                <a:cs typeface="Times New Roman"/>
              </a:rPr>
              <a:t> </a:t>
            </a:r>
            <a:r>
              <a:rPr dirty="0" sz="850" spc="-60">
                <a:latin typeface="Arial"/>
                <a:cs typeface="Arial"/>
              </a:rPr>
              <a:t>2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L3</a:t>
            </a:r>
            <a:r>
              <a:rPr dirty="0" sz="850" spc="3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=</a:t>
            </a:r>
            <a:r>
              <a:rPr dirty="0" sz="850" spc="5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devenado</a:t>
            </a:r>
            <a:r>
              <a:rPr dirty="0" sz="850" spc="40">
                <a:latin typeface="Times New Roman"/>
                <a:cs typeface="Times New Roman"/>
              </a:rPr>
              <a:t> </a:t>
            </a:r>
            <a:r>
              <a:rPr dirty="0" sz="850" spc="-60"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12066" y="1567760"/>
            <a:ext cx="950594" cy="28384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160"/>
              </a:spcBef>
            </a:pPr>
            <a:r>
              <a:rPr dirty="0" sz="850">
                <a:latin typeface="Arial"/>
                <a:cs typeface="Arial"/>
              </a:rPr>
              <a:t>W1</a:t>
            </a:r>
            <a:r>
              <a:rPr dirty="0" sz="850" spc="4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=</a:t>
            </a:r>
            <a:r>
              <a:rPr dirty="0" sz="850" spc="4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devanado</a:t>
            </a:r>
            <a:r>
              <a:rPr dirty="0" sz="850" spc="5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de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excitación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705730" y="1235622"/>
            <a:ext cx="1873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L2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843273" y="1445031"/>
            <a:ext cx="1892935" cy="2103120"/>
            <a:chOff x="3843273" y="1445031"/>
            <a:chExt cx="1892935" cy="2103120"/>
          </a:xfrm>
        </p:grpSpPr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0294" y="2387904"/>
              <a:ext cx="560793" cy="77565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880294" y="2387904"/>
              <a:ext cx="561340" cy="775970"/>
            </a:xfrm>
            <a:custGeom>
              <a:avLst/>
              <a:gdLst/>
              <a:ahLst/>
              <a:cxnLst/>
              <a:rect l="l" t="t" r="r" b="b"/>
              <a:pathLst>
                <a:path w="561339" h="775969">
                  <a:moveTo>
                    <a:pt x="560793" y="585165"/>
                  </a:moveTo>
                  <a:lnTo>
                    <a:pt x="451065" y="775652"/>
                  </a:lnTo>
                  <a:lnTo>
                    <a:pt x="428205" y="763460"/>
                  </a:lnTo>
                  <a:lnTo>
                    <a:pt x="393166" y="740600"/>
                  </a:lnTo>
                  <a:lnTo>
                    <a:pt x="341350" y="704024"/>
                  </a:lnTo>
                  <a:lnTo>
                    <a:pt x="278866" y="647649"/>
                  </a:lnTo>
                  <a:lnTo>
                    <a:pt x="228587" y="597357"/>
                  </a:lnTo>
                  <a:lnTo>
                    <a:pt x="172199" y="527265"/>
                  </a:lnTo>
                  <a:lnTo>
                    <a:pt x="123431" y="452589"/>
                  </a:lnTo>
                  <a:lnTo>
                    <a:pt x="80772" y="370306"/>
                  </a:lnTo>
                  <a:lnTo>
                    <a:pt x="54864" y="301726"/>
                  </a:lnTo>
                  <a:lnTo>
                    <a:pt x="33528" y="239242"/>
                  </a:lnTo>
                  <a:lnTo>
                    <a:pt x="18288" y="172199"/>
                  </a:lnTo>
                  <a:lnTo>
                    <a:pt x="6096" y="108191"/>
                  </a:lnTo>
                  <a:lnTo>
                    <a:pt x="0" y="48768"/>
                  </a:lnTo>
                  <a:lnTo>
                    <a:pt x="0" y="0"/>
                  </a:lnTo>
                  <a:lnTo>
                    <a:pt x="214871" y="0"/>
                  </a:lnTo>
                  <a:lnTo>
                    <a:pt x="217919" y="45720"/>
                  </a:lnTo>
                  <a:lnTo>
                    <a:pt x="227063" y="108191"/>
                  </a:lnTo>
                  <a:lnTo>
                    <a:pt x="240779" y="176771"/>
                  </a:lnTo>
                  <a:lnTo>
                    <a:pt x="262102" y="240766"/>
                  </a:lnTo>
                  <a:lnTo>
                    <a:pt x="288010" y="297154"/>
                  </a:lnTo>
                  <a:lnTo>
                    <a:pt x="307822" y="333730"/>
                  </a:lnTo>
                  <a:lnTo>
                    <a:pt x="330682" y="374878"/>
                  </a:lnTo>
                  <a:lnTo>
                    <a:pt x="370306" y="423633"/>
                  </a:lnTo>
                  <a:lnTo>
                    <a:pt x="412978" y="470877"/>
                  </a:lnTo>
                  <a:lnTo>
                    <a:pt x="457161" y="513549"/>
                  </a:lnTo>
                  <a:lnTo>
                    <a:pt x="502881" y="548589"/>
                  </a:lnTo>
                  <a:lnTo>
                    <a:pt x="539457" y="572973"/>
                  </a:lnTo>
                  <a:lnTo>
                    <a:pt x="560793" y="5851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2884" y="2974593"/>
              <a:ext cx="905179" cy="31087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4408" y="1467484"/>
              <a:ext cx="911275" cy="31087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4334408" y="1467484"/>
              <a:ext cx="911860" cy="311150"/>
            </a:xfrm>
            <a:custGeom>
              <a:avLst/>
              <a:gdLst/>
              <a:ahLst/>
              <a:cxnLst/>
              <a:rect l="l" t="t" r="r" b="b"/>
              <a:pathLst>
                <a:path w="911860" h="311150">
                  <a:moveTo>
                    <a:pt x="0" y="118859"/>
                  </a:moveTo>
                  <a:lnTo>
                    <a:pt x="48768" y="92951"/>
                  </a:lnTo>
                  <a:lnTo>
                    <a:pt x="89916" y="73152"/>
                  </a:lnTo>
                  <a:lnTo>
                    <a:pt x="132575" y="56388"/>
                  </a:lnTo>
                  <a:lnTo>
                    <a:pt x="198107" y="35052"/>
                  </a:lnTo>
                  <a:lnTo>
                    <a:pt x="277342" y="15240"/>
                  </a:lnTo>
                  <a:lnTo>
                    <a:pt x="353542" y="3048"/>
                  </a:lnTo>
                  <a:lnTo>
                    <a:pt x="416013" y="0"/>
                  </a:lnTo>
                  <a:lnTo>
                    <a:pt x="483069" y="0"/>
                  </a:lnTo>
                  <a:lnTo>
                    <a:pt x="530313" y="3048"/>
                  </a:lnTo>
                  <a:lnTo>
                    <a:pt x="583641" y="9144"/>
                  </a:lnTo>
                  <a:lnTo>
                    <a:pt x="626313" y="16764"/>
                  </a:lnTo>
                  <a:lnTo>
                    <a:pt x="681177" y="28956"/>
                  </a:lnTo>
                  <a:lnTo>
                    <a:pt x="726884" y="42672"/>
                  </a:lnTo>
                  <a:lnTo>
                    <a:pt x="768032" y="56388"/>
                  </a:lnTo>
                  <a:lnTo>
                    <a:pt x="815276" y="76200"/>
                  </a:lnTo>
                  <a:lnTo>
                    <a:pt x="856424" y="95999"/>
                  </a:lnTo>
                  <a:lnTo>
                    <a:pt x="894511" y="117335"/>
                  </a:lnTo>
                  <a:lnTo>
                    <a:pt x="911275" y="126479"/>
                  </a:lnTo>
                  <a:lnTo>
                    <a:pt x="804608" y="310870"/>
                  </a:lnTo>
                  <a:lnTo>
                    <a:pt x="748220" y="281914"/>
                  </a:lnTo>
                  <a:lnTo>
                    <a:pt x="690321" y="256006"/>
                  </a:lnTo>
                  <a:lnTo>
                    <a:pt x="643077" y="240766"/>
                  </a:lnTo>
                  <a:lnTo>
                    <a:pt x="588213" y="230111"/>
                  </a:lnTo>
                  <a:lnTo>
                    <a:pt x="518121" y="216395"/>
                  </a:lnTo>
                  <a:lnTo>
                    <a:pt x="463257" y="213347"/>
                  </a:lnTo>
                  <a:lnTo>
                    <a:pt x="388594" y="216395"/>
                  </a:lnTo>
                  <a:lnTo>
                    <a:pt x="318490" y="227063"/>
                  </a:lnTo>
                  <a:lnTo>
                    <a:pt x="259067" y="240766"/>
                  </a:lnTo>
                  <a:lnTo>
                    <a:pt x="205727" y="257530"/>
                  </a:lnTo>
                  <a:lnTo>
                    <a:pt x="152387" y="283438"/>
                  </a:lnTo>
                  <a:lnTo>
                    <a:pt x="109728" y="304774"/>
                  </a:lnTo>
                  <a:lnTo>
                    <a:pt x="3048" y="118859"/>
                  </a:lnTo>
                  <a:lnTo>
                    <a:pt x="0" y="1188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7492" y="1595488"/>
              <a:ext cx="554685" cy="78632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137492" y="1595488"/>
              <a:ext cx="554990" cy="786765"/>
            </a:xfrm>
            <a:custGeom>
              <a:avLst/>
              <a:gdLst/>
              <a:ahLst/>
              <a:cxnLst/>
              <a:rect l="l" t="t" r="r" b="b"/>
              <a:pathLst>
                <a:path w="554989" h="786764">
                  <a:moveTo>
                    <a:pt x="0" y="187439"/>
                  </a:moveTo>
                  <a:lnTo>
                    <a:pt x="109715" y="0"/>
                  </a:lnTo>
                  <a:lnTo>
                    <a:pt x="153911" y="27432"/>
                  </a:lnTo>
                  <a:lnTo>
                    <a:pt x="219443" y="73152"/>
                  </a:lnTo>
                  <a:lnTo>
                    <a:pt x="280390" y="131051"/>
                  </a:lnTo>
                  <a:lnTo>
                    <a:pt x="330682" y="182867"/>
                  </a:lnTo>
                  <a:lnTo>
                    <a:pt x="387057" y="256019"/>
                  </a:lnTo>
                  <a:lnTo>
                    <a:pt x="432777" y="329158"/>
                  </a:lnTo>
                  <a:lnTo>
                    <a:pt x="475449" y="411441"/>
                  </a:lnTo>
                  <a:lnTo>
                    <a:pt x="502881" y="480021"/>
                  </a:lnTo>
                  <a:lnTo>
                    <a:pt x="522693" y="544029"/>
                  </a:lnTo>
                  <a:lnTo>
                    <a:pt x="537921" y="609549"/>
                  </a:lnTo>
                  <a:lnTo>
                    <a:pt x="548589" y="676605"/>
                  </a:lnTo>
                  <a:lnTo>
                    <a:pt x="554685" y="786320"/>
                  </a:lnTo>
                  <a:lnTo>
                    <a:pt x="338302" y="784796"/>
                  </a:lnTo>
                  <a:lnTo>
                    <a:pt x="338302" y="736028"/>
                  </a:lnTo>
                  <a:lnTo>
                    <a:pt x="330682" y="665937"/>
                  </a:lnTo>
                  <a:lnTo>
                    <a:pt x="316966" y="606501"/>
                  </a:lnTo>
                  <a:lnTo>
                    <a:pt x="297154" y="539457"/>
                  </a:lnTo>
                  <a:lnTo>
                    <a:pt x="268198" y="475449"/>
                  </a:lnTo>
                  <a:lnTo>
                    <a:pt x="228574" y="403834"/>
                  </a:lnTo>
                  <a:lnTo>
                    <a:pt x="190487" y="348970"/>
                  </a:lnTo>
                  <a:lnTo>
                    <a:pt x="140195" y="291058"/>
                  </a:lnTo>
                  <a:lnTo>
                    <a:pt x="88379" y="243827"/>
                  </a:lnTo>
                  <a:lnTo>
                    <a:pt x="45720" y="210299"/>
                  </a:lnTo>
                  <a:lnTo>
                    <a:pt x="3048" y="182867"/>
                  </a:lnTo>
                  <a:lnTo>
                    <a:pt x="0" y="1874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43273" y="1445031"/>
              <a:ext cx="1892693" cy="2102980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3791407" y="1770495"/>
            <a:ext cx="1873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L1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479859" y="1543444"/>
            <a:ext cx="19050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L3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782263" y="2765591"/>
            <a:ext cx="1873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L3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624624" y="2789972"/>
            <a:ext cx="1873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L1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4172432" y="1761146"/>
            <a:ext cx="1232535" cy="1228090"/>
            <a:chOff x="4172432" y="1761146"/>
            <a:chExt cx="1232535" cy="1228090"/>
          </a:xfrm>
        </p:grpSpPr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72432" y="1761146"/>
              <a:ext cx="1232179" cy="1227607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88701" y="1877410"/>
              <a:ext cx="1008799" cy="100575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4288701" y="1877402"/>
              <a:ext cx="1009015" cy="1005840"/>
            </a:xfrm>
            <a:custGeom>
              <a:avLst/>
              <a:gdLst/>
              <a:ahLst/>
              <a:cxnLst/>
              <a:rect l="l" t="t" r="r" b="b"/>
              <a:pathLst>
                <a:path w="1009014" h="1005839">
                  <a:moveTo>
                    <a:pt x="1008799" y="501357"/>
                  </a:moveTo>
                  <a:lnTo>
                    <a:pt x="1008799" y="524217"/>
                  </a:lnTo>
                  <a:lnTo>
                    <a:pt x="1005751" y="548601"/>
                  </a:lnTo>
                  <a:lnTo>
                    <a:pt x="1004227" y="571461"/>
                  </a:lnTo>
                  <a:lnTo>
                    <a:pt x="995083" y="615645"/>
                  </a:lnTo>
                  <a:lnTo>
                    <a:pt x="982891" y="659841"/>
                  </a:lnTo>
                  <a:lnTo>
                    <a:pt x="956983" y="723849"/>
                  </a:lnTo>
                  <a:lnTo>
                    <a:pt x="944791" y="745172"/>
                  </a:lnTo>
                  <a:lnTo>
                    <a:pt x="934123" y="764984"/>
                  </a:lnTo>
                  <a:lnTo>
                    <a:pt x="921931" y="783272"/>
                  </a:lnTo>
                  <a:lnTo>
                    <a:pt x="908227" y="801560"/>
                  </a:lnTo>
                  <a:lnTo>
                    <a:pt x="894511" y="821372"/>
                  </a:lnTo>
                  <a:lnTo>
                    <a:pt x="847267" y="870140"/>
                  </a:lnTo>
                  <a:lnTo>
                    <a:pt x="774115" y="928039"/>
                  </a:lnTo>
                  <a:lnTo>
                    <a:pt x="732980" y="950899"/>
                  </a:lnTo>
                  <a:lnTo>
                    <a:pt x="690308" y="969187"/>
                  </a:lnTo>
                  <a:lnTo>
                    <a:pt x="647636" y="984427"/>
                  </a:lnTo>
                  <a:lnTo>
                    <a:pt x="601929" y="995095"/>
                  </a:lnTo>
                  <a:lnTo>
                    <a:pt x="556209" y="1002715"/>
                  </a:lnTo>
                  <a:lnTo>
                    <a:pt x="510489" y="1005763"/>
                  </a:lnTo>
                  <a:lnTo>
                    <a:pt x="487629" y="1005763"/>
                  </a:lnTo>
                  <a:lnTo>
                    <a:pt x="464769" y="1002715"/>
                  </a:lnTo>
                  <a:lnTo>
                    <a:pt x="441921" y="1001191"/>
                  </a:lnTo>
                  <a:lnTo>
                    <a:pt x="394677" y="993571"/>
                  </a:lnTo>
                  <a:lnTo>
                    <a:pt x="352005" y="981379"/>
                  </a:lnTo>
                  <a:lnTo>
                    <a:pt x="286486" y="955471"/>
                  </a:lnTo>
                  <a:lnTo>
                    <a:pt x="266674" y="944803"/>
                  </a:lnTo>
                  <a:lnTo>
                    <a:pt x="245338" y="934135"/>
                  </a:lnTo>
                  <a:lnTo>
                    <a:pt x="225526" y="921943"/>
                  </a:lnTo>
                  <a:lnTo>
                    <a:pt x="170662" y="880808"/>
                  </a:lnTo>
                  <a:lnTo>
                    <a:pt x="153911" y="864044"/>
                  </a:lnTo>
                  <a:lnTo>
                    <a:pt x="137147" y="848804"/>
                  </a:lnTo>
                  <a:lnTo>
                    <a:pt x="108191" y="813752"/>
                  </a:lnTo>
                  <a:lnTo>
                    <a:pt x="80759" y="775652"/>
                  </a:lnTo>
                  <a:lnTo>
                    <a:pt x="57899" y="736041"/>
                  </a:lnTo>
                  <a:lnTo>
                    <a:pt x="38087" y="694893"/>
                  </a:lnTo>
                  <a:lnTo>
                    <a:pt x="16751" y="627837"/>
                  </a:lnTo>
                  <a:lnTo>
                    <a:pt x="10655" y="606501"/>
                  </a:lnTo>
                  <a:lnTo>
                    <a:pt x="6083" y="583653"/>
                  </a:lnTo>
                  <a:lnTo>
                    <a:pt x="3048" y="560793"/>
                  </a:lnTo>
                  <a:lnTo>
                    <a:pt x="0" y="515073"/>
                  </a:lnTo>
                  <a:lnTo>
                    <a:pt x="0" y="492213"/>
                  </a:lnTo>
                  <a:lnTo>
                    <a:pt x="3048" y="446493"/>
                  </a:lnTo>
                  <a:lnTo>
                    <a:pt x="10655" y="399262"/>
                  </a:lnTo>
                  <a:lnTo>
                    <a:pt x="16751" y="377926"/>
                  </a:lnTo>
                  <a:lnTo>
                    <a:pt x="22847" y="355066"/>
                  </a:lnTo>
                  <a:lnTo>
                    <a:pt x="28943" y="333730"/>
                  </a:lnTo>
                  <a:lnTo>
                    <a:pt x="38087" y="312394"/>
                  </a:lnTo>
                  <a:lnTo>
                    <a:pt x="45707" y="291058"/>
                  </a:lnTo>
                  <a:lnTo>
                    <a:pt x="57899" y="269735"/>
                  </a:lnTo>
                  <a:lnTo>
                    <a:pt x="79235" y="230111"/>
                  </a:lnTo>
                  <a:lnTo>
                    <a:pt x="92951" y="210299"/>
                  </a:lnTo>
                  <a:lnTo>
                    <a:pt x="106667" y="192011"/>
                  </a:lnTo>
                  <a:lnTo>
                    <a:pt x="121907" y="173723"/>
                  </a:lnTo>
                  <a:lnTo>
                    <a:pt x="137147" y="158483"/>
                  </a:lnTo>
                  <a:lnTo>
                    <a:pt x="152387" y="141719"/>
                  </a:lnTo>
                  <a:lnTo>
                    <a:pt x="225526" y="83820"/>
                  </a:lnTo>
                  <a:lnTo>
                    <a:pt x="265150" y="59436"/>
                  </a:lnTo>
                  <a:lnTo>
                    <a:pt x="306298" y="39624"/>
                  </a:lnTo>
                  <a:lnTo>
                    <a:pt x="373341" y="16764"/>
                  </a:lnTo>
                  <a:lnTo>
                    <a:pt x="417537" y="7620"/>
                  </a:lnTo>
                  <a:lnTo>
                    <a:pt x="440397" y="3048"/>
                  </a:lnTo>
                  <a:lnTo>
                    <a:pt x="463245" y="1524"/>
                  </a:lnTo>
                  <a:lnTo>
                    <a:pt x="486105" y="0"/>
                  </a:lnTo>
                  <a:lnTo>
                    <a:pt x="531825" y="0"/>
                  </a:lnTo>
                  <a:lnTo>
                    <a:pt x="556209" y="3048"/>
                  </a:lnTo>
                  <a:lnTo>
                    <a:pt x="577545" y="4572"/>
                  </a:lnTo>
                  <a:lnTo>
                    <a:pt x="623252" y="13716"/>
                  </a:lnTo>
                  <a:lnTo>
                    <a:pt x="688784" y="35052"/>
                  </a:lnTo>
                  <a:lnTo>
                    <a:pt x="731456" y="53340"/>
                  </a:lnTo>
                  <a:lnTo>
                    <a:pt x="792403" y="89916"/>
                  </a:lnTo>
                  <a:lnTo>
                    <a:pt x="828979" y="117348"/>
                  </a:lnTo>
                  <a:lnTo>
                    <a:pt x="862507" y="149339"/>
                  </a:lnTo>
                  <a:lnTo>
                    <a:pt x="892987" y="182867"/>
                  </a:lnTo>
                  <a:lnTo>
                    <a:pt x="906703" y="201155"/>
                  </a:lnTo>
                  <a:lnTo>
                    <a:pt x="921931" y="219443"/>
                  </a:lnTo>
                  <a:lnTo>
                    <a:pt x="955459" y="278879"/>
                  </a:lnTo>
                  <a:lnTo>
                    <a:pt x="975271" y="321538"/>
                  </a:lnTo>
                  <a:lnTo>
                    <a:pt x="981367" y="342874"/>
                  </a:lnTo>
                  <a:lnTo>
                    <a:pt x="988987" y="365734"/>
                  </a:lnTo>
                  <a:lnTo>
                    <a:pt x="995083" y="387070"/>
                  </a:lnTo>
                  <a:lnTo>
                    <a:pt x="999655" y="409930"/>
                  </a:lnTo>
                  <a:lnTo>
                    <a:pt x="1005751" y="455637"/>
                  </a:lnTo>
                  <a:lnTo>
                    <a:pt x="1008799" y="501357"/>
                  </a:lnTo>
                  <a:close/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94046" y="2285809"/>
              <a:ext cx="190487" cy="18895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88592" y="2280354"/>
              <a:ext cx="201396" cy="199859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4655502" y="1948583"/>
            <a:ext cx="255904" cy="15811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24765">
              <a:lnSpc>
                <a:spcPts val="1245"/>
              </a:lnSpc>
            </a:pPr>
            <a:r>
              <a:rPr dirty="0" sz="1150" spc="-25">
                <a:latin typeface="Arial"/>
                <a:cs typeface="Arial"/>
              </a:rPr>
              <a:t>W1</a:t>
            </a:r>
            <a:endParaRPr sz="1150">
              <a:latin typeface="Arial"/>
              <a:cs typeface="Arial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4555375" y="1959698"/>
            <a:ext cx="462280" cy="59690"/>
          </a:xfrm>
          <a:custGeom>
            <a:avLst/>
            <a:gdLst/>
            <a:ahLst/>
            <a:cxnLst/>
            <a:rect l="l" t="t" r="r" b="b"/>
            <a:pathLst>
              <a:path w="462279" h="59689">
                <a:moveTo>
                  <a:pt x="0" y="3048"/>
                </a:moveTo>
                <a:lnTo>
                  <a:pt x="89903" y="56375"/>
                </a:lnTo>
              </a:path>
              <a:path w="462279" h="59689">
                <a:moveTo>
                  <a:pt x="461733" y="0"/>
                </a:moveTo>
                <a:lnTo>
                  <a:pt x="336778" y="59423"/>
                </a:lnTo>
              </a:path>
            </a:pathLst>
          </a:custGeom>
          <a:ln w="130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3818839" y="3306560"/>
            <a:ext cx="3142615" cy="459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0269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latin typeface="Arial"/>
                <a:cs typeface="Arial"/>
              </a:rPr>
              <a:t>L2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8.1.2.2</a:t>
            </a:r>
            <a:r>
              <a:rPr dirty="0" sz="900" spc="23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polos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lisos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rotor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cilíndrico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40827"/>
            <a:ext cx="6114415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72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condensador.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reactiva.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débil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consumidor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inductivo.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222332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8.3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funcional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generador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7509639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8.4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Sincronización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modo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generador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1" y="7787389"/>
            <a:ext cx="6092190" cy="189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4154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sincronizarse.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cumplirse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red: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6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tensión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frecuencia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orden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secuencial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fases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fases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completo,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fluirá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destruir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endParaRPr sz="1000">
              <a:latin typeface="Arial"/>
              <a:cs typeface="Arial"/>
            </a:endParaRPr>
          </a:p>
          <a:p>
            <a:pPr marL="12700" marR="116205">
              <a:lnSpc>
                <a:spcPct val="108000"/>
              </a:lnSpc>
              <a:spcBef>
                <a:spcPts val="595"/>
              </a:spcBef>
            </a:pP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condiciones.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sencillo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8.4.1.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078274" y="2536418"/>
            <a:ext cx="2413635" cy="1727835"/>
            <a:chOff x="4078274" y="2536418"/>
            <a:chExt cx="2413635" cy="1727835"/>
          </a:xfrm>
        </p:grpSpPr>
        <p:sp>
          <p:nvSpPr>
            <p:cNvPr id="12" name="object 12" descr=""/>
            <p:cNvSpPr/>
            <p:nvPr/>
          </p:nvSpPr>
          <p:spPr>
            <a:xfrm>
              <a:off x="4101261" y="2541815"/>
              <a:ext cx="2385060" cy="1685925"/>
            </a:xfrm>
            <a:custGeom>
              <a:avLst/>
              <a:gdLst/>
              <a:ahLst/>
              <a:cxnLst/>
              <a:rect l="l" t="t" r="r" b="b"/>
              <a:pathLst>
                <a:path w="2385060" h="1685925">
                  <a:moveTo>
                    <a:pt x="36576" y="0"/>
                  </a:moveTo>
                  <a:lnTo>
                    <a:pt x="36576" y="1685404"/>
                  </a:lnTo>
                </a:path>
                <a:path w="2385060" h="1685925">
                  <a:moveTo>
                    <a:pt x="0" y="1645780"/>
                  </a:moveTo>
                  <a:lnTo>
                    <a:pt x="2384856" y="1645780"/>
                  </a:lnTo>
                </a:path>
              </a:pathLst>
            </a:custGeom>
            <a:ln w="10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248400" y="4245508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4" h="0">
                  <a:moveTo>
                    <a:pt x="0" y="0"/>
                  </a:moveTo>
                  <a:lnTo>
                    <a:pt x="224002" y="0"/>
                  </a:lnTo>
                </a:path>
              </a:pathLst>
            </a:custGeom>
            <a:ln w="63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402311" y="4230268"/>
              <a:ext cx="78105" cy="29209"/>
            </a:xfrm>
            <a:custGeom>
              <a:avLst/>
              <a:gdLst/>
              <a:ahLst/>
              <a:cxnLst/>
              <a:rect l="l" t="t" r="r" b="b"/>
              <a:pathLst>
                <a:path w="78104" h="29210">
                  <a:moveTo>
                    <a:pt x="7620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048" y="28956"/>
                  </a:lnTo>
                  <a:lnTo>
                    <a:pt x="6096" y="27432"/>
                  </a:lnTo>
                  <a:lnTo>
                    <a:pt x="18288" y="27432"/>
                  </a:lnTo>
                  <a:lnTo>
                    <a:pt x="24384" y="25908"/>
                  </a:lnTo>
                  <a:lnTo>
                    <a:pt x="30467" y="22860"/>
                  </a:lnTo>
                  <a:lnTo>
                    <a:pt x="39611" y="22860"/>
                  </a:lnTo>
                  <a:lnTo>
                    <a:pt x="45707" y="21336"/>
                  </a:lnTo>
                  <a:lnTo>
                    <a:pt x="53327" y="19812"/>
                  </a:lnTo>
                  <a:lnTo>
                    <a:pt x="65519" y="16764"/>
                  </a:lnTo>
                  <a:lnTo>
                    <a:pt x="70091" y="16764"/>
                  </a:lnTo>
                  <a:lnTo>
                    <a:pt x="74663" y="15240"/>
                  </a:lnTo>
                  <a:lnTo>
                    <a:pt x="77711" y="15240"/>
                  </a:lnTo>
                  <a:lnTo>
                    <a:pt x="76187" y="13716"/>
                  </a:lnTo>
                  <a:lnTo>
                    <a:pt x="70091" y="13716"/>
                  </a:lnTo>
                  <a:lnTo>
                    <a:pt x="65519" y="12192"/>
                  </a:lnTo>
                  <a:lnTo>
                    <a:pt x="53327" y="9144"/>
                  </a:lnTo>
                  <a:lnTo>
                    <a:pt x="45707" y="7620"/>
                  </a:lnTo>
                  <a:lnTo>
                    <a:pt x="39611" y="6096"/>
                  </a:lnTo>
                  <a:lnTo>
                    <a:pt x="31991" y="6096"/>
                  </a:lnTo>
                  <a:lnTo>
                    <a:pt x="25908" y="3048"/>
                  </a:lnTo>
                  <a:lnTo>
                    <a:pt x="18288" y="3048"/>
                  </a:lnTo>
                  <a:lnTo>
                    <a:pt x="12192" y="1524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096689" y="2552483"/>
              <a:ext cx="2383790" cy="1708785"/>
            </a:xfrm>
            <a:custGeom>
              <a:avLst/>
              <a:gdLst/>
              <a:ahLst/>
              <a:cxnLst/>
              <a:rect l="l" t="t" r="r" b="b"/>
              <a:pathLst>
                <a:path w="2383790" h="1708785">
                  <a:moveTo>
                    <a:pt x="2307145" y="1677784"/>
                  </a:moveTo>
                  <a:lnTo>
                    <a:pt x="2313241" y="1677784"/>
                  </a:lnTo>
                  <a:lnTo>
                    <a:pt x="2317813" y="1679308"/>
                  </a:lnTo>
                  <a:lnTo>
                    <a:pt x="2323909" y="1680832"/>
                  </a:lnTo>
                  <a:lnTo>
                    <a:pt x="2331529" y="1680832"/>
                  </a:lnTo>
                  <a:lnTo>
                    <a:pt x="2337612" y="1683880"/>
                  </a:lnTo>
                  <a:lnTo>
                    <a:pt x="2345232" y="1683880"/>
                  </a:lnTo>
                  <a:lnTo>
                    <a:pt x="2351328" y="1685404"/>
                  </a:lnTo>
                  <a:lnTo>
                    <a:pt x="2358948" y="1686928"/>
                  </a:lnTo>
                  <a:lnTo>
                    <a:pt x="2365044" y="1688452"/>
                  </a:lnTo>
                  <a:lnTo>
                    <a:pt x="2371140" y="1689976"/>
                  </a:lnTo>
                  <a:lnTo>
                    <a:pt x="2375712" y="1691500"/>
                  </a:lnTo>
                  <a:lnTo>
                    <a:pt x="2381808" y="1691500"/>
                  </a:lnTo>
                  <a:lnTo>
                    <a:pt x="2383332" y="1693024"/>
                  </a:lnTo>
                  <a:lnTo>
                    <a:pt x="2380284" y="1693024"/>
                  </a:lnTo>
                  <a:lnTo>
                    <a:pt x="2375712" y="1694548"/>
                  </a:lnTo>
                  <a:lnTo>
                    <a:pt x="2371140" y="1694548"/>
                  </a:lnTo>
                  <a:lnTo>
                    <a:pt x="2358948" y="1697596"/>
                  </a:lnTo>
                  <a:lnTo>
                    <a:pt x="2351328" y="1699120"/>
                  </a:lnTo>
                  <a:lnTo>
                    <a:pt x="2345232" y="1700644"/>
                  </a:lnTo>
                  <a:lnTo>
                    <a:pt x="2336088" y="1700644"/>
                  </a:lnTo>
                  <a:lnTo>
                    <a:pt x="2330005" y="1703692"/>
                  </a:lnTo>
                  <a:lnTo>
                    <a:pt x="2323909" y="1705216"/>
                  </a:lnTo>
                  <a:lnTo>
                    <a:pt x="2311717" y="1705216"/>
                  </a:lnTo>
                  <a:lnTo>
                    <a:pt x="2308669" y="1706740"/>
                  </a:lnTo>
                  <a:lnTo>
                    <a:pt x="2305621" y="1706740"/>
                  </a:lnTo>
                  <a:lnTo>
                    <a:pt x="2305621" y="1708264"/>
                  </a:lnTo>
                  <a:lnTo>
                    <a:pt x="2305621" y="1677784"/>
                  </a:lnTo>
                  <a:lnTo>
                    <a:pt x="2307145" y="1677784"/>
                  </a:lnTo>
                  <a:close/>
                </a:path>
                <a:path w="2383790" h="1708785">
                  <a:moveTo>
                    <a:pt x="0" y="222478"/>
                  </a:moveTo>
                  <a:lnTo>
                    <a:pt x="0" y="0"/>
                  </a:lnTo>
                </a:path>
              </a:pathLst>
            </a:custGeom>
            <a:ln w="63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081449" y="2543339"/>
              <a:ext cx="30480" cy="78105"/>
            </a:xfrm>
            <a:custGeom>
              <a:avLst/>
              <a:gdLst/>
              <a:ahLst/>
              <a:cxnLst/>
              <a:rect l="l" t="t" r="r" b="b"/>
              <a:pathLst>
                <a:path w="30479" h="78105">
                  <a:moveTo>
                    <a:pt x="15240" y="0"/>
                  </a:moveTo>
                  <a:lnTo>
                    <a:pt x="13716" y="1524"/>
                  </a:lnTo>
                  <a:lnTo>
                    <a:pt x="13716" y="6096"/>
                  </a:lnTo>
                  <a:lnTo>
                    <a:pt x="9144" y="24384"/>
                  </a:lnTo>
                  <a:lnTo>
                    <a:pt x="9144" y="30480"/>
                  </a:lnTo>
                  <a:lnTo>
                    <a:pt x="6096" y="38100"/>
                  </a:lnTo>
                  <a:lnTo>
                    <a:pt x="6096" y="47244"/>
                  </a:lnTo>
                  <a:lnTo>
                    <a:pt x="3048" y="53340"/>
                  </a:lnTo>
                  <a:lnTo>
                    <a:pt x="3048" y="59436"/>
                  </a:lnTo>
                  <a:lnTo>
                    <a:pt x="1524" y="65532"/>
                  </a:lnTo>
                  <a:lnTo>
                    <a:pt x="0" y="70104"/>
                  </a:lnTo>
                  <a:lnTo>
                    <a:pt x="0" y="77724"/>
                  </a:lnTo>
                  <a:lnTo>
                    <a:pt x="30480" y="77724"/>
                  </a:lnTo>
                  <a:lnTo>
                    <a:pt x="28956" y="74676"/>
                  </a:lnTo>
                  <a:lnTo>
                    <a:pt x="28956" y="71628"/>
                  </a:lnTo>
                  <a:lnTo>
                    <a:pt x="27432" y="65532"/>
                  </a:lnTo>
                  <a:lnTo>
                    <a:pt x="27432" y="60960"/>
                  </a:lnTo>
                  <a:lnTo>
                    <a:pt x="25908" y="53340"/>
                  </a:lnTo>
                  <a:lnTo>
                    <a:pt x="22860" y="47244"/>
                  </a:lnTo>
                  <a:lnTo>
                    <a:pt x="22860" y="39624"/>
                  </a:lnTo>
                  <a:lnTo>
                    <a:pt x="19812" y="24384"/>
                  </a:lnTo>
                  <a:lnTo>
                    <a:pt x="16764" y="12192"/>
                  </a:lnTo>
                  <a:lnTo>
                    <a:pt x="16764" y="3048"/>
                  </a:lnTo>
                  <a:lnTo>
                    <a:pt x="15240" y="1524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81449" y="2543339"/>
              <a:ext cx="30480" cy="78105"/>
            </a:xfrm>
            <a:custGeom>
              <a:avLst/>
              <a:gdLst/>
              <a:ahLst/>
              <a:cxnLst/>
              <a:rect l="l" t="t" r="r" b="b"/>
              <a:pathLst>
                <a:path w="30479" h="78105">
                  <a:moveTo>
                    <a:pt x="0" y="77724"/>
                  </a:moveTo>
                  <a:lnTo>
                    <a:pt x="0" y="70104"/>
                  </a:lnTo>
                  <a:lnTo>
                    <a:pt x="1524" y="65532"/>
                  </a:lnTo>
                  <a:lnTo>
                    <a:pt x="3048" y="59436"/>
                  </a:lnTo>
                  <a:lnTo>
                    <a:pt x="3048" y="53340"/>
                  </a:lnTo>
                  <a:lnTo>
                    <a:pt x="6096" y="47244"/>
                  </a:lnTo>
                  <a:lnTo>
                    <a:pt x="6096" y="38100"/>
                  </a:lnTo>
                  <a:lnTo>
                    <a:pt x="9144" y="30480"/>
                  </a:lnTo>
                  <a:lnTo>
                    <a:pt x="9144" y="24384"/>
                  </a:lnTo>
                  <a:lnTo>
                    <a:pt x="13716" y="6096"/>
                  </a:lnTo>
                  <a:lnTo>
                    <a:pt x="13716" y="1524"/>
                  </a:lnTo>
                  <a:lnTo>
                    <a:pt x="15240" y="0"/>
                  </a:lnTo>
                  <a:lnTo>
                    <a:pt x="15240" y="1524"/>
                  </a:lnTo>
                  <a:lnTo>
                    <a:pt x="16764" y="3048"/>
                  </a:lnTo>
                  <a:lnTo>
                    <a:pt x="16764" y="12192"/>
                  </a:lnTo>
                  <a:lnTo>
                    <a:pt x="19812" y="24384"/>
                  </a:lnTo>
                  <a:lnTo>
                    <a:pt x="22860" y="39624"/>
                  </a:lnTo>
                  <a:lnTo>
                    <a:pt x="22860" y="47244"/>
                  </a:lnTo>
                  <a:lnTo>
                    <a:pt x="25908" y="53340"/>
                  </a:lnTo>
                  <a:lnTo>
                    <a:pt x="27432" y="60960"/>
                  </a:lnTo>
                  <a:lnTo>
                    <a:pt x="27432" y="65532"/>
                  </a:lnTo>
                  <a:lnTo>
                    <a:pt x="28956" y="71628"/>
                  </a:lnTo>
                  <a:lnTo>
                    <a:pt x="28956" y="74676"/>
                  </a:lnTo>
                  <a:lnTo>
                    <a:pt x="30480" y="77724"/>
                  </a:lnTo>
                  <a:lnTo>
                    <a:pt x="0" y="77724"/>
                  </a:lnTo>
                  <a:close/>
                </a:path>
              </a:pathLst>
            </a:custGeom>
            <a:ln w="63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396039" y="4289538"/>
            <a:ext cx="1071880" cy="1422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50">
                <a:latin typeface="Arial"/>
                <a:cs typeface="Arial"/>
              </a:rPr>
              <a:t>Corriente</a:t>
            </a:r>
            <a:r>
              <a:rPr dirty="0" sz="750" spc="50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excitación</a:t>
            </a:r>
            <a:r>
              <a:rPr dirty="0" sz="750" spc="65">
                <a:latin typeface="Times New Roman"/>
                <a:cs typeface="Times New Roman"/>
              </a:rPr>
              <a:t> </a:t>
            </a:r>
            <a:r>
              <a:rPr dirty="0" sz="750" spc="-50">
                <a:latin typeface="Arial"/>
                <a:cs typeface="Arial"/>
              </a:rPr>
              <a:t>I</a:t>
            </a:r>
            <a:endParaRPr sz="7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41418" y="4339161"/>
            <a:ext cx="6667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20">
                <a:latin typeface="Arial"/>
                <a:cs typeface="Arial"/>
              </a:rPr>
              <a:t>E</a:t>
            </a:r>
            <a:endParaRPr sz="4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831526" y="2624636"/>
            <a:ext cx="19177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U</a:t>
            </a:r>
            <a:r>
              <a:rPr dirty="0" baseline="-10101" sz="825" spc="-37">
                <a:latin typeface="Arial"/>
                <a:cs typeface="Arial"/>
              </a:rPr>
              <a:t>0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019987" y="4107361"/>
            <a:ext cx="844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5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100756" y="4215554"/>
            <a:ext cx="8445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15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4134789" y="2730779"/>
            <a:ext cx="1938655" cy="1452245"/>
          </a:xfrm>
          <a:custGeom>
            <a:avLst/>
            <a:gdLst/>
            <a:ahLst/>
            <a:cxnLst/>
            <a:rect l="l" t="t" r="r" b="b"/>
            <a:pathLst>
              <a:path w="1938654" h="1452245">
                <a:moveTo>
                  <a:pt x="0" y="1452245"/>
                </a:moveTo>
                <a:lnTo>
                  <a:pt x="620204" y="641553"/>
                </a:lnTo>
              </a:path>
              <a:path w="1938654" h="1452245">
                <a:moveTo>
                  <a:pt x="624776" y="635457"/>
                </a:moveTo>
                <a:lnTo>
                  <a:pt x="690308" y="563829"/>
                </a:lnTo>
                <a:lnTo>
                  <a:pt x="758888" y="496785"/>
                </a:lnTo>
                <a:lnTo>
                  <a:pt x="830503" y="431253"/>
                </a:lnTo>
                <a:lnTo>
                  <a:pt x="903655" y="373341"/>
                </a:lnTo>
                <a:lnTo>
                  <a:pt x="976795" y="316966"/>
                </a:lnTo>
                <a:lnTo>
                  <a:pt x="1054519" y="266674"/>
                </a:lnTo>
                <a:lnTo>
                  <a:pt x="1133754" y="220954"/>
                </a:lnTo>
                <a:lnTo>
                  <a:pt x="1214526" y="179819"/>
                </a:lnTo>
                <a:lnTo>
                  <a:pt x="1298333" y="141719"/>
                </a:lnTo>
                <a:lnTo>
                  <a:pt x="1383665" y="108191"/>
                </a:lnTo>
                <a:lnTo>
                  <a:pt x="1470533" y="79235"/>
                </a:lnTo>
                <a:lnTo>
                  <a:pt x="1560436" y="54851"/>
                </a:lnTo>
                <a:lnTo>
                  <a:pt x="1650352" y="35052"/>
                </a:lnTo>
                <a:lnTo>
                  <a:pt x="1744827" y="18288"/>
                </a:lnTo>
                <a:lnTo>
                  <a:pt x="1840826" y="7620"/>
                </a:lnTo>
                <a:lnTo>
                  <a:pt x="1938362" y="0"/>
                </a:lnTo>
              </a:path>
            </a:pathLst>
          </a:custGeom>
          <a:ln w="20002">
            <a:solidFill>
              <a:srgbClr val="9494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3855402" y="4472048"/>
            <a:ext cx="2541270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carga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fun-</a:t>
            </a:r>
            <a:r>
              <a:rPr dirty="0" sz="900" spc="-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cionamiento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vacío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084243" y="4955374"/>
            <a:ext cx="2544445" cy="1831339"/>
            <a:chOff x="4084243" y="4955374"/>
            <a:chExt cx="2544445" cy="1831339"/>
          </a:xfrm>
        </p:grpSpPr>
        <p:sp>
          <p:nvSpPr>
            <p:cNvPr id="26" name="object 26" descr=""/>
            <p:cNvSpPr/>
            <p:nvPr/>
          </p:nvSpPr>
          <p:spPr>
            <a:xfrm>
              <a:off x="4090593" y="4961724"/>
              <a:ext cx="2531745" cy="1787525"/>
            </a:xfrm>
            <a:custGeom>
              <a:avLst/>
              <a:gdLst/>
              <a:ahLst/>
              <a:cxnLst/>
              <a:rect l="l" t="t" r="r" b="b"/>
              <a:pathLst>
                <a:path w="2531745" h="1787525">
                  <a:moveTo>
                    <a:pt x="36576" y="0"/>
                  </a:moveTo>
                  <a:lnTo>
                    <a:pt x="38100" y="1787499"/>
                  </a:lnTo>
                </a:path>
                <a:path w="2531745" h="1787525">
                  <a:moveTo>
                    <a:pt x="0" y="1744840"/>
                  </a:moveTo>
                  <a:lnTo>
                    <a:pt x="2531148" y="1744840"/>
                  </a:lnTo>
                </a:path>
              </a:pathLst>
            </a:custGeom>
            <a:ln w="12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093641" y="5363273"/>
              <a:ext cx="2421890" cy="0"/>
            </a:xfrm>
            <a:custGeom>
              <a:avLst/>
              <a:gdLst/>
              <a:ahLst/>
              <a:cxnLst/>
              <a:rect l="l" t="t" r="r" b="b"/>
              <a:pathLst>
                <a:path w="2421890" h="0">
                  <a:moveTo>
                    <a:pt x="0" y="0"/>
                  </a:moveTo>
                  <a:lnTo>
                    <a:pt x="2421432" y="0"/>
                  </a:lnTo>
                </a:path>
              </a:pathLst>
            </a:custGeom>
            <a:ln w="1066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551650" y="5357939"/>
              <a:ext cx="1905" cy="10795"/>
            </a:xfrm>
            <a:custGeom>
              <a:avLst/>
              <a:gdLst/>
              <a:ahLst/>
              <a:cxnLst/>
              <a:rect l="l" t="t" r="r" b="b"/>
              <a:pathLst>
                <a:path w="1904" h="10795">
                  <a:moveTo>
                    <a:pt x="1524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524" y="10668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093641" y="5357939"/>
              <a:ext cx="47625" cy="10795"/>
            </a:xfrm>
            <a:custGeom>
              <a:avLst/>
              <a:gdLst/>
              <a:ahLst/>
              <a:cxnLst/>
              <a:rect l="l" t="t" r="r" b="b"/>
              <a:pathLst>
                <a:path w="47625" h="10795">
                  <a:moveTo>
                    <a:pt x="0" y="0"/>
                  </a:moveTo>
                  <a:lnTo>
                    <a:pt x="47244" y="0"/>
                  </a:lnTo>
                  <a:lnTo>
                    <a:pt x="47244" y="10668"/>
                  </a:lnTo>
                  <a:lnTo>
                    <a:pt x="0" y="1066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175163" y="5363273"/>
              <a:ext cx="2341245" cy="0"/>
            </a:xfrm>
            <a:custGeom>
              <a:avLst/>
              <a:gdLst/>
              <a:ahLst/>
              <a:cxnLst/>
              <a:rect l="l" t="t" r="r" b="b"/>
              <a:pathLst>
                <a:path w="2341245" h="0">
                  <a:moveTo>
                    <a:pt x="0" y="0"/>
                  </a:moveTo>
                  <a:lnTo>
                    <a:pt x="2340673" y="0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551650" y="5357939"/>
              <a:ext cx="1905" cy="10795"/>
            </a:xfrm>
            <a:custGeom>
              <a:avLst/>
              <a:gdLst/>
              <a:ahLst/>
              <a:cxnLst/>
              <a:rect l="l" t="t" r="r" b="b"/>
              <a:pathLst>
                <a:path w="1904" h="10795">
                  <a:moveTo>
                    <a:pt x="0" y="0"/>
                  </a:moveTo>
                  <a:lnTo>
                    <a:pt x="1524" y="0"/>
                  </a:lnTo>
                  <a:lnTo>
                    <a:pt x="1524" y="10668"/>
                  </a:lnTo>
                  <a:lnTo>
                    <a:pt x="0" y="1066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131741" y="5368594"/>
              <a:ext cx="2266315" cy="658495"/>
            </a:xfrm>
            <a:custGeom>
              <a:avLst/>
              <a:gdLst/>
              <a:ahLst/>
              <a:cxnLst/>
              <a:rect l="l" t="t" r="r" b="b"/>
              <a:pathLst>
                <a:path w="2266315" h="658495">
                  <a:moveTo>
                    <a:pt x="0" y="0"/>
                  </a:moveTo>
                  <a:lnTo>
                    <a:pt x="54851" y="3048"/>
                  </a:lnTo>
                  <a:lnTo>
                    <a:pt x="105143" y="7620"/>
                  </a:lnTo>
                  <a:lnTo>
                    <a:pt x="152387" y="12192"/>
                  </a:lnTo>
                  <a:lnTo>
                    <a:pt x="196570" y="16764"/>
                  </a:lnTo>
                  <a:lnTo>
                    <a:pt x="239242" y="19812"/>
                  </a:lnTo>
                  <a:lnTo>
                    <a:pt x="278866" y="24384"/>
                  </a:lnTo>
                  <a:lnTo>
                    <a:pt x="316966" y="27432"/>
                  </a:lnTo>
                  <a:lnTo>
                    <a:pt x="355053" y="32004"/>
                  </a:lnTo>
                  <a:lnTo>
                    <a:pt x="425157" y="41148"/>
                  </a:lnTo>
                  <a:lnTo>
                    <a:pt x="461733" y="44196"/>
                  </a:lnTo>
                  <a:lnTo>
                    <a:pt x="495249" y="48768"/>
                  </a:lnTo>
                  <a:lnTo>
                    <a:pt x="571449" y="60960"/>
                  </a:lnTo>
                  <a:lnTo>
                    <a:pt x="609549" y="65532"/>
                  </a:lnTo>
                  <a:lnTo>
                    <a:pt x="650684" y="73152"/>
                  </a:lnTo>
                  <a:lnTo>
                    <a:pt x="699452" y="80772"/>
                  </a:lnTo>
                  <a:lnTo>
                    <a:pt x="746696" y="88392"/>
                  </a:lnTo>
                  <a:lnTo>
                    <a:pt x="792403" y="97536"/>
                  </a:lnTo>
                  <a:lnTo>
                    <a:pt x="835075" y="105156"/>
                  </a:lnTo>
                  <a:lnTo>
                    <a:pt x="876223" y="114300"/>
                  </a:lnTo>
                  <a:lnTo>
                    <a:pt x="915847" y="120396"/>
                  </a:lnTo>
                  <a:lnTo>
                    <a:pt x="953935" y="131064"/>
                  </a:lnTo>
                  <a:lnTo>
                    <a:pt x="990511" y="138684"/>
                  </a:lnTo>
                  <a:lnTo>
                    <a:pt x="1027087" y="147815"/>
                  </a:lnTo>
                  <a:lnTo>
                    <a:pt x="1060615" y="156959"/>
                  </a:lnTo>
                  <a:lnTo>
                    <a:pt x="1095654" y="164579"/>
                  </a:lnTo>
                  <a:lnTo>
                    <a:pt x="1130706" y="173723"/>
                  </a:lnTo>
                  <a:lnTo>
                    <a:pt x="1165758" y="181343"/>
                  </a:lnTo>
                  <a:lnTo>
                    <a:pt x="1200810" y="190487"/>
                  </a:lnTo>
                  <a:lnTo>
                    <a:pt x="1235849" y="201155"/>
                  </a:lnTo>
                  <a:lnTo>
                    <a:pt x="1272425" y="210299"/>
                  </a:lnTo>
                  <a:lnTo>
                    <a:pt x="1309001" y="217919"/>
                  </a:lnTo>
                  <a:lnTo>
                    <a:pt x="1379105" y="236207"/>
                  </a:lnTo>
                  <a:lnTo>
                    <a:pt x="1415669" y="246875"/>
                  </a:lnTo>
                  <a:lnTo>
                    <a:pt x="1452245" y="259067"/>
                  </a:lnTo>
                  <a:lnTo>
                    <a:pt x="1485773" y="269735"/>
                  </a:lnTo>
                  <a:lnTo>
                    <a:pt x="1522349" y="281927"/>
                  </a:lnTo>
                  <a:lnTo>
                    <a:pt x="1557388" y="292595"/>
                  </a:lnTo>
                  <a:lnTo>
                    <a:pt x="1592440" y="306298"/>
                  </a:lnTo>
                  <a:lnTo>
                    <a:pt x="1625968" y="318490"/>
                  </a:lnTo>
                  <a:lnTo>
                    <a:pt x="1662544" y="332206"/>
                  </a:lnTo>
                  <a:lnTo>
                    <a:pt x="1696059" y="345922"/>
                  </a:lnTo>
                  <a:lnTo>
                    <a:pt x="1731111" y="359638"/>
                  </a:lnTo>
                  <a:lnTo>
                    <a:pt x="1764639" y="373354"/>
                  </a:lnTo>
                  <a:lnTo>
                    <a:pt x="1796643" y="388594"/>
                  </a:lnTo>
                  <a:lnTo>
                    <a:pt x="1830171" y="402310"/>
                  </a:lnTo>
                  <a:lnTo>
                    <a:pt x="1863686" y="419074"/>
                  </a:lnTo>
                  <a:lnTo>
                    <a:pt x="1898738" y="435838"/>
                  </a:lnTo>
                  <a:lnTo>
                    <a:pt x="1933790" y="454113"/>
                  </a:lnTo>
                  <a:lnTo>
                    <a:pt x="1968842" y="470877"/>
                  </a:lnTo>
                  <a:lnTo>
                    <a:pt x="2000834" y="489165"/>
                  </a:lnTo>
                  <a:lnTo>
                    <a:pt x="2034362" y="508977"/>
                  </a:lnTo>
                  <a:lnTo>
                    <a:pt x="2095322" y="545553"/>
                  </a:lnTo>
                  <a:lnTo>
                    <a:pt x="2124278" y="562317"/>
                  </a:lnTo>
                  <a:lnTo>
                    <a:pt x="2176081" y="595845"/>
                  </a:lnTo>
                  <a:lnTo>
                    <a:pt x="2198941" y="611073"/>
                  </a:lnTo>
                  <a:lnTo>
                    <a:pt x="2220277" y="624789"/>
                  </a:lnTo>
                  <a:lnTo>
                    <a:pt x="2253805" y="649173"/>
                  </a:lnTo>
                  <a:lnTo>
                    <a:pt x="2265997" y="658317"/>
                  </a:lnTo>
                </a:path>
              </a:pathLst>
            </a:custGeom>
            <a:ln w="17691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137837" y="5115635"/>
              <a:ext cx="2237105" cy="248920"/>
            </a:xfrm>
            <a:custGeom>
              <a:avLst/>
              <a:gdLst/>
              <a:ahLst/>
              <a:cxnLst/>
              <a:rect l="l" t="t" r="r" b="b"/>
              <a:pathLst>
                <a:path w="2237104" h="248920">
                  <a:moveTo>
                    <a:pt x="2237041" y="0"/>
                  </a:moveTo>
                  <a:lnTo>
                    <a:pt x="1981034" y="6096"/>
                  </a:lnTo>
                  <a:lnTo>
                    <a:pt x="1746351" y="12192"/>
                  </a:lnTo>
                  <a:lnTo>
                    <a:pt x="1536052" y="19812"/>
                  </a:lnTo>
                  <a:lnTo>
                    <a:pt x="1345577" y="32004"/>
                  </a:lnTo>
                  <a:lnTo>
                    <a:pt x="1174902" y="44196"/>
                  </a:lnTo>
                  <a:lnTo>
                    <a:pt x="1020991" y="56388"/>
                  </a:lnTo>
                  <a:lnTo>
                    <a:pt x="882319" y="71628"/>
                  </a:lnTo>
                  <a:lnTo>
                    <a:pt x="755840" y="86868"/>
                  </a:lnTo>
                  <a:lnTo>
                    <a:pt x="640016" y="105143"/>
                  </a:lnTo>
                  <a:lnTo>
                    <a:pt x="536397" y="123431"/>
                  </a:lnTo>
                  <a:lnTo>
                    <a:pt x="438873" y="143243"/>
                  </a:lnTo>
                  <a:lnTo>
                    <a:pt x="345909" y="161531"/>
                  </a:lnTo>
                  <a:lnTo>
                    <a:pt x="257530" y="182867"/>
                  </a:lnTo>
                  <a:lnTo>
                    <a:pt x="86855" y="225539"/>
                  </a:lnTo>
                  <a:lnTo>
                    <a:pt x="0" y="248399"/>
                  </a:lnTo>
                </a:path>
              </a:pathLst>
            </a:custGeom>
            <a:ln w="176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130217" y="5360974"/>
              <a:ext cx="2258695" cy="201295"/>
            </a:xfrm>
            <a:custGeom>
              <a:avLst/>
              <a:gdLst/>
              <a:ahLst/>
              <a:cxnLst/>
              <a:rect l="l" t="t" r="r" b="b"/>
              <a:pathLst>
                <a:path w="2258695" h="201295">
                  <a:moveTo>
                    <a:pt x="0" y="0"/>
                  </a:moveTo>
                  <a:lnTo>
                    <a:pt x="263626" y="3060"/>
                  </a:lnTo>
                  <a:lnTo>
                    <a:pt x="505917" y="9144"/>
                  </a:lnTo>
                  <a:lnTo>
                    <a:pt x="729932" y="18288"/>
                  </a:lnTo>
                  <a:lnTo>
                    <a:pt x="937171" y="28956"/>
                  </a:lnTo>
                  <a:lnTo>
                    <a:pt x="1126134" y="41148"/>
                  </a:lnTo>
                  <a:lnTo>
                    <a:pt x="1295285" y="53340"/>
                  </a:lnTo>
                  <a:lnTo>
                    <a:pt x="1453769" y="68580"/>
                  </a:lnTo>
                  <a:lnTo>
                    <a:pt x="1592440" y="83820"/>
                  </a:lnTo>
                  <a:lnTo>
                    <a:pt x="1718919" y="100584"/>
                  </a:lnTo>
                  <a:lnTo>
                    <a:pt x="1831695" y="115824"/>
                  </a:lnTo>
                  <a:lnTo>
                    <a:pt x="1930742" y="131064"/>
                  </a:lnTo>
                  <a:lnTo>
                    <a:pt x="2016074" y="146304"/>
                  </a:lnTo>
                  <a:lnTo>
                    <a:pt x="2092274" y="161531"/>
                  </a:lnTo>
                  <a:lnTo>
                    <a:pt x="2157793" y="176771"/>
                  </a:lnTo>
                  <a:lnTo>
                    <a:pt x="2212657" y="188963"/>
                  </a:lnTo>
                  <a:lnTo>
                    <a:pt x="2258377" y="201155"/>
                  </a:lnTo>
                </a:path>
              </a:pathLst>
            </a:custGeom>
            <a:ln w="17691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368783" y="6767512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 h="0">
                  <a:moveTo>
                    <a:pt x="0" y="0"/>
                  </a:moveTo>
                  <a:lnTo>
                    <a:pt x="237718" y="0"/>
                  </a:lnTo>
                </a:path>
              </a:pathLst>
            </a:custGeom>
            <a:ln w="7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531838" y="6749224"/>
              <a:ext cx="82550" cy="33655"/>
            </a:xfrm>
            <a:custGeom>
              <a:avLst/>
              <a:gdLst/>
              <a:ahLst/>
              <a:cxnLst/>
              <a:rect l="l" t="t" r="r" b="b"/>
              <a:pathLst>
                <a:path w="82550" h="33654">
                  <a:moveTo>
                    <a:pt x="3048" y="0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0" y="33528"/>
                  </a:lnTo>
                  <a:lnTo>
                    <a:pt x="3048" y="32004"/>
                  </a:lnTo>
                  <a:lnTo>
                    <a:pt x="12192" y="32004"/>
                  </a:lnTo>
                  <a:lnTo>
                    <a:pt x="18288" y="28956"/>
                  </a:lnTo>
                  <a:lnTo>
                    <a:pt x="25908" y="28956"/>
                  </a:lnTo>
                  <a:lnTo>
                    <a:pt x="33528" y="27432"/>
                  </a:lnTo>
                  <a:lnTo>
                    <a:pt x="41148" y="24384"/>
                  </a:lnTo>
                  <a:lnTo>
                    <a:pt x="48755" y="24384"/>
                  </a:lnTo>
                  <a:lnTo>
                    <a:pt x="56375" y="22860"/>
                  </a:lnTo>
                  <a:lnTo>
                    <a:pt x="62471" y="19812"/>
                  </a:lnTo>
                  <a:lnTo>
                    <a:pt x="68567" y="19812"/>
                  </a:lnTo>
                  <a:lnTo>
                    <a:pt x="74663" y="18288"/>
                  </a:lnTo>
                  <a:lnTo>
                    <a:pt x="82283" y="18288"/>
                  </a:lnTo>
                  <a:lnTo>
                    <a:pt x="82283" y="16764"/>
                  </a:lnTo>
                  <a:lnTo>
                    <a:pt x="79235" y="16764"/>
                  </a:lnTo>
                  <a:lnTo>
                    <a:pt x="74663" y="15240"/>
                  </a:lnTo>
                  <a:lnTo>
                    <a:pt x="70091" y="15240"/>
                  </a:lnTo>
                  <a:lnTo>
                    <a:pt x="62471" y="12192"/>
                  </a:lnTo>
                  <a:lnTo>
                    <a:pt x="57899" y="12192"/>
                  </a:lnTo>
                  <a:lnTo>
                    <a:pt x="48755" y="10668"/>
                  </a:lnTo>
                  <a:lnTo>
                    <a:pt x="42672" y="9144"/>
                  </a:lnTo>
                  <a:lnTo>
                    <a:pt x="33528" y="7620"/>
                  </a:lnTo>
                  <a:lnTo>
                    <a:pt x="27432" y="6096"/>
                  </a:lnTo>
                  <a:lnTo>
                    <a:pt x="19812" y="4572"/>
                  </a:lnTo>
                  <a:lnTo>
                    <a:pt x="13716" y="3048"/>
                  </a:lnTo>
                  <a:lnTo>
                    <a:pt x="9144" y="1524"/>
                  </a:lnTo>
                  <a:lnTo>
                    <a:pt x="4572" y="1524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531838" y="6749224"/>
              <a:ext cx="82550" cy="33655"/>
            </a:xfrm>
            <a:custGeom>
              <a:avLst/>
              <a:gdLst/>
              <a:ahLst/>
              <a:cxnLst/>
              <a:rect l="l" t="t" r="r" b="b"/>
              <a:pathLst>
                <a:path w="82550" h="33654">
                  <a:moveTo>
                    <a:pt x="1524" y="0"/>
                  </a:moveTo>
                  <a:lnTo>
                    <a:pt x="3048" y="0"/>
                  </a:lnTo>
                  <a:lnTo>
                    <a:pt x="4572" y="1524"/>
                  </a:lnTo>
                  <a:lnTo>
                    <a:pt x="9144" y="1524"/>
                  </a:lnTo>
                  <a:lnTo>
                    <a:pt x="13716" y="3048"/>
                  </a:lnTo>
                  <a:lnTo>
                    <a:pt x="19812" y="4572"/>
                  </a:lnTo>
                  <a:lnTo>
                    <a:pt x="27432" y="6096"/>
                  </a:lnTo>
                  <a:lnTo>
                    <a:pt x="33528" y="7620"/>
                  </a:lnTo>
                  <a:lnTo>
                    <a:pt x="42672" y="9144"/>
                  </a:lnTo>
                  <a:lnTo>
                    <a:pt x="48755" y="10668"/>
                  </a:lnTo>
                  <a:lnTo>
                    <a:pt x="57899" y="12192"/>
                  </a:lnTo>
                  <a:lnTo>
                    <a:pt x="62471" y="12192"/>
                  </a:lnTo>
                  <a:lnTo>
                    <a:pt x="70091" y="15240"/>
                  </a:lnTo>
                  <a:lnTo>
                    <a:pt x="74663" y="15240"/>
                  </a:lnTo>
                  <a:lnTo>
                    <a:pt x="79235" y="16764"/>
                  </a:lnTo>
                  <a:lnTo>
                    <a:pt x="82283" y="16764"/>
                  </a:lnTo>
                  <a:lnTo>
                    <a:pt x="82283" y="18288"/>
                  </a:lnTo>
                  <a:lnTo>
                    <a:pt x="74663" y="18288"/>
                  </a:lnTo>
                  <a:lnTo>
                    <a:pt x="68567" y="19812"/>
                  </a:lnTo>
                  <a:lnTo>
                    <a:pt x="62471" y="19812"/>
                  </a:lnTo>
                  <a:lnTo>
                    <a:pt x="56375" y="22860"/>
                  </a:lnTo>
                  <a:lnTo>
                    <a:pt x="48755" y="24384"/>
                  </a:lnTo>
                  <a:lnTo>
                    <a:pt x="41148" y="24384"/>
                  </a:lnTo>
                  <a:lnTo>
                    <a:pt x="33528" y="27432"/>
                  </a:lnTo>
                  <a:lnTo>
                    <a:pt x="25908" y="28956"/>
                  </a:lnTo>
                  <a:lnTo>
                    <a:pt x="18288" y="28956"/>
                  </a:lnTo>
                  <a:lnTo>
                    <a:pt x="12192" y="32004"/>
                  </a:lnTo>
                  <a:lnTo>
                    <a:pt x="3048" y="32004"/>
                  </a:lnTo>
                  <a:lnTo>
                    <a:pt x="0" y="33528"/>
                  </a:lnTo>
                  <a:lnTo>
                    <a:pt x="0" y="0"/>
                  </a:lnTo>
                  <a:lnTo>
                    <a:pt x="1524" y="0"/>
                  </a:lnTo>
                  <a:close/>
                </a:path>
              </a:pathLst>
            </a:custGeom>
            <a:ln w="7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528791" y="2501077"/>
            <a:ext cx="3520440" cy="478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353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armazón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lisos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sinusoidal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previa-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considerablemente.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si-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gnifica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continuamente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figura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8.3.1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crónico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vacío.</a:t>
            </a:r>
            <a:endParaRPr sz="1000">
              <a:latin typeface="Arial"/>
              <a:cs typeface="Arial"/>
            </a:endParaRPr>
          </a:p>
          <a:p>
            <a:pPr marL="12700" marR="31369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imprescindible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cumplir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condicio-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8.4.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cambio,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directamente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consumidor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red),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tabLst>
                <a:tab pos="3422650" algn="l"/>
              </a:tabLst>
            </a:pPr>
            <a:r>
              <a:rPr dirty="0" sz="1000">
                <a:latin typeface="Arial"/>
                <a:cs typeface="Arial"/>
              </a:rPr>
              <a:t>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funcionamiento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isla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caso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U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cronización.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mantener-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adaptarse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carga.</a:t>
            </a:r>
            <a:endParaRPr sz="1000">
              <a:latin typeface="Arial"/>
              <a:cs typeface="Arial"/>
            </a:endParaRPr>
          </a:p>
          <a:p>
            <a:pPr marL="12700" marR="30670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8.3.1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(características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control)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isla.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isla,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salida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depende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conseguir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ligera-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óhmica,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pacitiva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poco.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423634" y="6763098"/>
            <a:ext cx="159385" cy="1657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900" spc="-25">
                <a:latin typeface="Arial"/>
                <a:cs typeface="Arial"/>
              </a:rPr>
              <a:t>I</a:t>
            </a:r>
            <a:r>
              <a:rPr dirty="0" baseline="-10101" sz="825" spc="-37">
                <a:latin typeface="Arial"/>
                <a:cs typeface="Arial"/>
              </a:rPr>
              <a:t>E</a:t>
            </a:r>
            <a:endParaRPr baseline="-10101" sz="825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4039622" y="4957997"/>
            <a:ext cx="40005" cy="249554"/>
            <a:chOff x="4039622" y="4957997"/>
            <a:chExt cx="40005" cy="249554"/>
          </a:xfrm>
        </p:grpSpPr>
        <p:sp>
          <p:nvSpPr>
            <p:cNvPr id="41" name="object 41" descr=""/>
            <p:cNvSpPr/>
            <p:nvPr/>
          </p:nvSpPr>
          <p:spPr>
            <a:xfrm>
              <a:off x="4060113" y="4972392"/>
              <a:ext cx="0" cy="234950"/>
            </a:xfrm>
            <a:custGeom>
              <a:avLst/>
              <a:gdLst/>
              <a:ahLst/>
              <a:cxnLst/>
              <a:rect l="l" t="t" r="r" b="b"/>
              <a:pathLst>
                <a:path w="0" h="234950">
                  <a:moveTo>
                    <a:pt x="0" y="234683"/>
                  </a:moveTo>
                  <a:lnTo>
                    <a:pt x="0" y="0"/>
                  </a:lnTo>
                </a:path>
              </a:pathLst>
            </a:custGeom>
            <a:ln w="7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043349" y="4963248"/>
              <a:ext cx="32384" cy="83820"/>
            </a:xfrm>
            <a:custGeom>
              <a:avLst/>
              <a:gdLst/>
              <a:ahLst/>
              <a:cxnLst/>
              <a:rect l="l" t="t" r="r" b="b"/>
              <a:pathLst>
                <a:path w="32385" h="83820">
                  <a:moveTo>
                    <a:pt x="16764" y="0"/>
                  </a:moveTo>
                  <a:lnTo>
                    <a:pt x="13716" y="6096"/>
                  </a:lnTo>
                  <a:lnTo>
                    <a:pt x="13716" y="12192"/>
                  </a:lnTo>
                  <a:lnTo>
                    <a:pt x="12192" y="18288"/>
                  </a:lnTo>
                  <a:lnTo>
                    <a:pt x="10668" y="25908"/>
                  </a:lnTo>
                  <a:lnTo>
                    <a:pt x="9144" y="32004"/>
                  </a:lnTo>
                  <a:lnTo>
                    <a:pt x="7620" y="39624"/>
                  </a:lnTo>
                  <a:lnTo>
                    <a:pt x="6096" y="48768"/>
                  </a:lnTo>
                  <a:lnTo>
                    <a:pt x="4572" y="54864"/>
                  </a:lnTo>
                  <a:lnTo>
                    <a:pt x="4572" y="62484"/>
                  </a:lnTo>
                  <a:lnTo>
                    <a:pt x="1524" y="68580"/>
                  </a:lnTo>
                  <a:lnTo>
                    <a:pt x="1524" y="73152"/>
                  </a:lnTo>
                  <a:lnTo>
                    <a:pt x="0" y="77724"/>
                  </a:lnTo>
                  <a:lnTo>
                    <a:pt x="0" y="83820"/>
                  </a:lnTo>
                  <a:lnTo>
                    <a:pt x="32004" y="83820"/>
                  </a:lnTo>
                  <a:lnTo>
                    <a:pt x="32004" y="80772"/>
                  </a:lnTo>
                  <a:lnTo>
                    <a:pt x="30480" y="77724"/>
                  </a:lnTo>
                  <a:lnTo>
                    <a:pt x="30480" y="68580"/>
                  </a:lnTo>
                  <a:lnTo>
                    <a:pt x="28956" y="64008"/>
                  </a:lnTo>
                  <a:lnTo>
                    <a:pt x="24384" y="41148"/>
                  </a:lnTo>
                  <a:lnTo>
                    <a:pt x="22860" y="32004"/>
                  </a:lnTo>
                  <a:lnTo>
                    <a:pt x="21336" y="25908"/>
                  </a:lnTo>
                  <a:lnTo>
                    <a:pt x="19812" y="18288"/>
                  </a:lnTo>
                  <a:lnTo>
                    <a:pt x="18288" y="12192"/>
                  </a:lnTo>
                  <a:lnTo>
                    <a:pt x="18288" y="6096"/>
                  </a:lnTo>
                  <a:lnTo>
                    <a:pt x="16764" y="3048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043349" y="4961724"/>
              <a:ext cx="32384" cy="85725"/>
            </a:xfrm>
            <a:custGeom>
              <a:avLst/>
              <a:gdLst/>
              <a:ahLst/>
              <a:cxnLst/>
              <a:rect l="l" t="t" r="r" b="b"/>
              <a:pathLst>
                <a:path w="32385" h="85725">
                  <a:moveTo>
                    <a:pt x="0" y="82296"/>
                  </a:moveTo>
                  <a:lnTo>
                    <a:pt x="0" y="79248"/>
                  </a:lnTo>
                  <a:lnTo>
                    <a:pt x="1524" y="74676"/>
                  </a:lnTo>
                  <a:lnTo>
                    <a:pt x="1524" y="70104"/>
                  </a:lnTo>
                  <a:lnTo>
                    <a:pt x="4572" y="64008"/>
                  </a:lnTo>
                  <a:lnTo>
                    <a:pt x="4572" y="56388"/>
                  </a:lnTo>
                  <a:lnTo>
                    <a:pt x="6096" y="50292"/>
                  </a:lnTo>
                  <a:lnTo>
                    <a:pt x="7620" y="41148"/>
                  </a:lnTo>
                  <a:lnTo>
                    <a:pt x="9144" y="33528"/>
                  </a:lnTo>
                  <a:lnTo>
                    <a:pt x="10668" y="27432"/>
                  </a:lnTo>
                  <a:lnTo>
                    <a:pt x="12192" y="19812"/>
                  </a:lnTo>
                  <a:lnTo>
                    <a:pt x="13716" y="13716"/>
                  </a:lnTo>
                  <a:lnTo>
                    <a:pt x="13716" y="7620"/>
                  </a:lnTo>
                  <a:lnTo>
                    <a:pt x="16764" y="1524"/>
                  </a:lnTo>
                  <a:lnTo>
                    <a:pt x="16764" y="0"/>
                  </a:lnTo>
                  <a:lnTo>
                    <a:pt x="16764" y="4572"/>
                  </a:lnTo>
                  <a:lnTo>
                    <a:pt x="18288" y="7620"/>
                  </a:lnTo>
                  <a:lnTo>
                    <a:pt x="18288" y="13716"/>
                  </a:lnTo>
                  <a:lnTo>
                    <a:pt x="19812" y="19812"/>
                  </a:lnTo>
                  <a:lnTo>
                    <a:pt x="21336" y="27432"/>
                  </a:lnTo>
                  <a:lnTo>
                    <a:pt x="22860" y="33528"/>
                  </a:lnTo>
                  <a:lnTo>
                    <a:pt x="24384" y="42672"/>
                  </a:lnTo>
                  <a:lnTo>
                    <a:pt x="28956" y="65532"/>
                  </a:lnTo>
                  <a:lnTo>
                    <a:pt x="30480" y="70104"/>
                  </a:lnTo>
                  <a:lnTo>
                    <a:pt x="30480" y="79248"/>
                  </a:lnTo>
                  <a:lnTo>
                    <a:pt x="32004" y="82296"/>
                  </a:lnTo>
                  <a:lnTo>
                    <a:pt x="32004" y="85344"/>
                  </a:lnTo>
                  <a:lnTo>
                    <a:pt x="0" y="85344"/>
                  </a:lnTo>
                  <a:lnTo>
                    <a:pt x="0" y="82296"/>
                  </a:lnTo>
                  <a:close/>
                </a:path>
              </a:pathLst>
            </a:custGeom>
            <a:ln w="7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5327472" y="4971487"/>
            <a:ext cx="117665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cos</a:t>
            </a:r>
            <a:r>
              <a:rPr dirty="0" sz="700" spc="55">
                <a:latin typeface="Times New Roman"/>
                <a:cs typeface="Times New Roman"/>
              </a:rPr>
              <a:t> </a:t>
            </a:r>
            <a:r>
              <a:rPr dirty="0" sz="700" spc="75">
                <a:latin typeface="Symbol"/>
                <a:cs typeface="Symbol"/>
              </a:rPr>
              <a:t></a:t>
            </a:r>
            <a:r>
              <a:rPr dirty="0" sz="700" spc="7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5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0</a:t>
            </a:r>
            <a:r>
              <a:rPr dirty="0" sz="700" spc="8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(carga</a:t>
            </a:r>
            <a:r>
              <a:rPr dirty="0" sz="700" spc="8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capacitiva)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720631" y="5225978"/>
            <a:ext cx="73723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Tensión</a:t>
            </a:r>
            <a:r>
              <a:rPr dirty="0" sz="700" spc="9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en</a:t>
            </a:r>
            <a:r>
              <a:rPr dirty="0" sz="700" spc="12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vacío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937704" y="5283409"/>
            <a:ext cx="109855" cy="1657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spc="10">
                <a:latin typeface="Arial"/>
                <a:cs typeface="Arial"/>
              </a:rPr>
              <a:t>U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023042" y="5341585"/>
            <a:ext cx="66675" cy="1143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50" spc="15">
                <a:latin typeface="Arial"/>
                <a:cs typeface="Arial"/>
              </a:rPr>
              <a:t>0</a:t>
            </a:r>
            <a:endParaRPr sz="55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003233" y="6619850"/>
            <a:ext cx="90805" cy="1657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spc="1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088571" y="6734140"/>
            <a:ext cx="90805" cy="1657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00" spc="1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043690" y="5568863"/>
            <a:ext cx="650875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cos</a:t>
            </a:r>
            <a:r>
              <a:rPr dirty="0" sz="700" spc="50">
                <a:latin typeface="Times New Roman"/>
                <a:cs typeface="Times New Roman"/>
              </a:rPr>
              <a:t> </a:t>
            </a:r>
            <a:r>
              <a:rPr dirty="0" sz="700" spc="75">
                <a:latin typeface="Symbol"/>
                <a:cs typeface="Symbol"/>
              </a:rPr>
              <a:t></a:t>
            </a:r>
            <a:r>
              <a:rPr dirty="0" sz="700" spc="5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55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1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(carga</a:t>
            </a:r>
            <a:r>
              <a:rPr dirty="0" sz="700" spc="114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óhmica)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5060789" y="5709054"/>
            <a:ext cx="718185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cos</a:t>
            </a:r>
            <a:r>
              <a:rPr dirty="0" sz="700" spc="45">
                <a:latin typeface="Times New Roman"/>
                <a:cs typeface="Times New Roman"/>
              </a:rPr>
              <a:t> </a:t>
            </a:r>
            <a:r>
              <a:rPr dirty="0" sz="700" spc="75">
                <a:latin typeface="Symbol"/>
                <a:cs typeface="Symbol"/>
              </a:rPr>
              <a:t></a:t>
            </a:r>
            <a:r>
              <a:rPr dirty="0" sz="700" spc="5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6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>
                <a:latin typeface="Arial"/>
                <a:cs typeface="Arial"/>
              </a:rPr>
              <a:t>(carga</a:t>
            </a:r>
            <a:r>
              <a:rPr dirty="0" sz="700" spc="114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inductiva)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939222" y="6978825"/>
            <a:ext cx="2748280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8.3.2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carga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funcio-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namiento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20" i="1">
                <a:latin typeface="Arial"/>
                <a:cs typeface="Arial"/>
              </a:rPr>
              <a:t>isla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71" y="10162194"/>
            <a:ext cx="18719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4" y="1240825"/>
            <a:ext cx="4131310" cy="231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65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bombilla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amplitud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orden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cuencial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ligera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diferencia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frecuencia),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luminosa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bombilla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redu-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ciendo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ralentizando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conforme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aproximando.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funcionando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bombillas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apaguen.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Entonces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cerrarse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algo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laborioso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sincronoscopio.</a:t>
            </a:r>
            <a:endParaRPr sz="1000">
              <a:latin typeface="Arial"/>
              <a:cs typeface="Arial"/>
            </a:endParaRPr>
          </a:p>
          <a:p>
            <a:pPr marL="12700" marR="6223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hps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Technik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posibilidades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placas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demostración: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sincronoscopio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2288)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lámpa-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2289).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8.4.1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descripción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detallada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cronización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apagadas.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898077" y="3869104"/>
          <a:ext cx="6126480" cy="3076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645"/>
                <a:gridCol w="1223645"/>
                <a:gridCol w="1224914"/>
                <a:gridCol w="1223645"/>
                <a:gridCol w="1223645"/>
              </a:tblGrid>
              <a:tr h="310515"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 spc="-10" b="1">
                          <a:latin typeface="Arial"/>
                          <a:cs typeface="Arial"/>
                        </a:rPr>
                        <a:t>Condición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 spc="-10" b="1">
                          <a:latin typeface="Arial"/>
                          <a:cs typeface="Arial"/>
                        </a:rPr>
                        <a:t>Control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9575" marR="245110" indent="-158750">
                        <a:lnSpc>
                          <a:spcPts val="1200"/>
                        </a:lnSpc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Condición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 b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cumple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9575" marR="158115" indent="-245745">
                        <a:lnSpc>
                          <a:spcPts val="1200"/>
                        </a:lnSpc>
                      </a:pPr>
                      <a:r>
                        <a:rPr dirty="0" sz="900" b="1">
                          <a:latin typeface="Arial"/>
                          <a:cs typeface="Arial"/>
                        </a:rPr>
                        <a:t>Condición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b="1"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 b="1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 b="1">
                          <a:latin typeface="Arial"/>
                          <a:cs typeface="Arial"/>
                        </a:rPr>
                        <a:t>cumple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 spc="-10" b="1">
                          <a:latin typeface="Arial"/>
                          <a:cs typeface="Arial"/>
                        </a:rPr>
                        <a:t>Solución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misma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tensión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43815" marR="76200" indent="-1270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medir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red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máquina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45720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red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máquina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iguales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43815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red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tensión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máquina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iguales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40005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modificar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excitación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hasta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que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tensio-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nes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coincidan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7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misma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frecuencia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30810" indent="-63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lámpa-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9177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bombillas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están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19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bombillas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encienden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conjunta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rítmicamente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42240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adaptar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máquina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au-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mentándola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redu-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ciéndola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delicada-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mente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0115">
                <a:tc>
                  <a:txBody>
                    <a:bodyPr/>
                    <a:lstStyle/>
                    <a:p>
                      <a:pPr marL="43815" marR="15811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mismo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orden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secuencial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fases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3081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lámpa-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38100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bombillas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encienden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apagan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regularmente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(las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fre-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cuencias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igu-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ales)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bom-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billas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están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23189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luz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circulante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(luz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gi-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ratoria)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43815" marR="14605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intercambiar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dos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fa-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ses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cualquiera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máquina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5315">
                <a:tc>
                  <a:txBody>
                    <a:bodyPr/>
                    <a:lstStyle/>
                    <a:p>
                      <a:pPr marL="43815" marR="21653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misma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posición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fases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3081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conexión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por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lámpa-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ras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9177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bombillas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están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apagadas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9050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todas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9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bombillas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están</a:t>
                      </a:r>
                      <a:r>
                        <a:rPr dirty="0" sz="9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encendidas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59690">
                        <a:lnSpc>
                          <a:spcPts val="12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reducir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brevemente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velocidad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y,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conti-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nuación,</a:t>
                      </a:r>
                      <a:r>
                        <a:rPr dirty="0" sz="9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aumentarla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nuevo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888424" y="6984921"/>
            <a:ext cx="4168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8.4.1</a:t>
            </a:r>
            <a:r>
              <a:rPr dirty="0" sz="900" spc="25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Condiciones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sincronización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por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lámparas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apagadas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2837" y="7372487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8.5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Funcionamiento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sincrónica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7663037"/>
            <a:ext cx="52374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constante</a:t>
            </a:r>
            <a:r>
              <a:rPr dirty="0" sz="1000" spc="-1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2837" y="8062809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8.5.1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comportamiento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funcional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como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Arial"/>
                <a:cs typeface="Arial"/>
              </a:rPr>
              <a:t>motor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4" y="8386278"/>
            <a:ext cx="6087110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canza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inmediatamente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inercia,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cam-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directamente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Incluso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ap-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roximarse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alzará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canzar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exigido.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09755" y="1706298"/>
            <a:ext cx="9461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Arial"/>
                <a:cs typeface="Arial"/>
              </a:rPr>
              <a:t>Q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121744" y="3114360"/>
            <a:ext cx="1866900" cy="502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7685">
              <a:lnSpc>
                <a:spcPct val="100000"/>
              </a:lnSpc>
              <a:spcBef>
                <a:spcPts val="95"/>
              </a:spcBef>
              <a:tabLst>
                <a:tab pos="1118870" algn="l"/>
              </a:tabLst>
            </a:pPr>
            <a:r>
              <a:rPr dirty="0" sz="700" spc="-25">
                <a:latin typeface="Arial"/>
                <a:cs typeface="Arial"/>
              </a:rPr>
              <a:t>F1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F2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71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8.4.1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Sincronización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con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por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lámparas</a:t>
            </a:r>
            <a:r>
              <a:rPr dirty="0" sz="900" spc="-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apagadas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635802" y="1371472"/>
            <a:ext cx="582295" cy="1469390"/>
          </a:xfrm>
          <a:custGeom>
            <a:avLst/>
            <a:gdLst/>
            <a:ahLst/>
            <a:cxnLst/>
            <a:rect l="l" t="t" r="r" b="b"/>
            <a:pathLst>
              <a:path w="582295" h="1469389">
                <a:moveTo>
                  <a:pt x="92938" y="10668"/>
                </a:moveTo>
                <a:lnTo>
                  <a:pt x="80746" y="10668"/>
                </a:lnTo>
                <a:lnTo>
                  <a:pt x="80746" y="355066"/>
                </a:lnTo>
                <a:lnTo>
                  <a:pt x="92938" y="355066"/>
                </a:lnTo>
                <a:lnTo>
                  <a:pt x="92938" y="10668"/>
                </a:lnTo>
                <a:close/>
              </a:path>
              <a:path w="582295" h="1469389">
                <a:moveTo>
                  <a:pt x="92951" y="611085"/>
                </a:moveTo>
                <a:lnTo>
                  <a:pt x="12192" y="358114"/>
                </a:lnTo>
                <a:lnTo>
                  <a:pt x="1524" y="361162"/>
                </a:lnTo>
                <a:lnTo>
                  <a:pt x="80746" y="614133"/>
                </a:lnTo>
                <a:lnTo>
                  <a:pt x="92951" y="611085"/>
                </a:lnTo>
                <a:close/>
              </a:path>
              <a:path w="582295" h="1469389">
                <a:moveTo>
                  <a:pt x="297154" y="608037"/>
                </a:moveTo>
                <a:lnTo>
                  <a:pt x="217906" y="355066"/>
                </a:lnTo>
                <a:lnTo>
                  <a:pt x="207238" y="358114"/>
                </a:lnTo>
                <a:lnTo>
                  <a:pt x="286486" y="611085"/>
                </a:lnTo>
                <a:lnTo>
                  <a:pt x="297154" y="608037"/>
                </a:lnTo>
                <a:close/>
              </a:path>
              <a:path w="582295" h="1469389">
                <a:moveTo>
                  <a:pt x="301713" y="0"/>
                </a:moveTo>
                <a:lnTo>
                  <a:pt x="291058" y="0"/>
                </a:lnTo>
                <a:lnTo>
                  <a:pt x="291058" y="359638"/>
                </a:lnTo>
                <a:lnTo>
                  <a:pt x="301713" y="359638"/>
                </a:lnTo>
                <a:lnTo>
                  <a:pt x="301713" y="0"/>
                </a:lnTo>
                <a:close/>
              </a:path>
              <a:path w="582295" h="1469389">
                <a:moveTo>
                  <a:pt x="510489" y="3060"/>
                </a:moveTo>
                <a:lnTo>
                  <a:pt x="498297" y="3060"/>
                </a:lnTo>
                <a:lnTo>
                  <a:pt x="498297" y="358114"/>
                </a:lnTo>
                <a:lnTo>
                  <a:pt x="510489" y="358114"/>
                </a:lnTo>
                <a:lnTo>
                  <a:pt x="510489" y="3060"/>
                </a:lnTo>
                <a:close/>
              </a:path>
              <a:path w="582295" h="1469389">
                <a:moveTo>
                  <a:pt x="512013" y="608037"/>
                </a:moveTo>
                <a:lnTo>
                  <a:pt x="431253" y="355066"/>
                </a:lnTo>
                <a:lnTo>
                  <a:pt x="420585" y="358114"/>
                </a:lnTo>
                <a:lnTo>
                  <a:pt x="499821" y="611085"/>
                </a:lnTo>
                <a:lnTo>
                  <a:pt x="512013" y="608037"/>
                </a:lnTo>
                <a:close/>
              </a:path>
              <a:path w="582295" h="1469389">
                <a:moveTo>
                  <a:pt x="522465" y="1035354"/>
                </a:moveTo>
                <a:lnTo>
                  <a:pt x="520026" y="1032141"/>
                </a:lnTo>
                <a:lnTo>
                  <a:pt x="518109" y="1029601"/>
                </a:lnTo>
                <a:lnTo>
                  <a:pt x="511708" y="1021981"/>
                </a:lnTo>
                <a:lnTo>
                  <a:pt x="508317" y="1017955"/>
                </a:lnTo>
                <a:lnTo>
                  <a:pt x="510489" y="1017955"/>
                </a:lnTo>
                <a:lnTo>
                  <a:pt x="510489" y="612609"/>
                </a:lnTo>
                <a:lnTo>
                  <a:pt x="498297" y="612609"/>
                </a:lnTo>
                <a:lnTo>
                  <a:pt x="498297" y="1009650"/>
                </a:lnTo>
                <a:lnTo>
                  <a:pt x="495249" y="1006741"/>
                </a:lnTo>
                <a:lnTo>
                  <a:pt x="488480" y="1000391"/>
                </a:lnTo>
                <a:lnTo>
                  <a:pt x="483069" y="995311"/>
                </a:lnTo>
                <a:lnTo>
                  <a:pt x="477837" y="991501"/>
                </a:lnTo>
                <a:lnTo>
                  <a:pt x="470877" y="986421"/>
                </a:lnTo>
                <a:lnTo>
                  <a:pt x="464997" y="982611"/>
                </a:lnTo>
                <a:lnTo>
                  <a:pt x="449313" y="972451"/>
                </a:lnTo>
                <a:lnTo>
                  <a:pt x="443445" y="968641"/>
                </a:lnTo>
                <a:lnTo>
                  <a:pt x="436587" y="964831"/>
                </a:lnTo>
                <a:lnTo>
                  <a:pt x="429729" y="961021"/>
                </a:lnTo>
                <a:lnTo>
                  <a:pt x="426681" y="959751"/>
                </a:lnTo>
                <a:lnTo>
                  <a:pt x="411441" y="953401"/>
                </a:lnTo>
                <a:lnTo>
                  <a:pt x="399249" y="948321"/>
                </a:lnTo>
                <a:lnTo>
                  <a:pt x="365721" y="948321"/>
                </a:lnTo>
                <a:lnTo>
                  <a:pt x="364197" y="948321"/>
                </a:lnTo>
                <a:lnTo>
                  <a:pt x="394677" y="957211"/>
                </a:lnTo>
                <a:lnTo>
                  <a:pt x="409917" y="963561"/>
                </a:lnTo>
                <a:lnTo>
                  <a:pt x="423633" y="969911"/>
                </a:lnTo>
                <a:lnTo>
                  <a:pt x="437349" y="977531"/>
                </a:lnTo>
                <a:lnTo>
                  <a:pt x="451065" y="986421"/>
                </a:lnTo>
                <a:lnTo>
                  <a:pt x="463257" y="994041"/>
                </a:lnTo>
                <a:lnTo>
                  <a:pt x="475449" y="1002931"/>
                </a:lnTo>
                <a:lnTo>
                  <a:pt x="486905" y="1013701"/>
                </a:lnTo>
                <a:lnTo>
                  <a:pt x="488149" y="1013701"/>
                </a:lnTo>
                <a:lnTo>
                  <a:pt x="498297" y="1013701"/>
                </a:lnTo>
                <a:lnTo>
                  <a:pt x="498297" y="1014361"/>
                </a:lnTo>
                <a:lnTo>
                  <a:pt x="487629" y="1014361"/>
                </a:lnTo>
                <a:lnTo>
                  <a:pt x="486117" y="1014361"/>
                </a:lnTo>
                <a:lnTo>
                  <a:pt x="498297" y="1024521"/>
                </a:lnTo>
                <a:lnTo>
                  <a:pt x="508393" y="1035354"/>
                </a:lnTo>
                <a:lnTo>
                  <a:pt x="509676" y="1035354"/>
                </a:lnTo>
                <a:lnTo>
                  <a:pt x="522465" y="1035354"/>
                </a:lnTo>
                <a:close/>
              </a:path>
              <a:path w="582295" h="1469389">
                <a:moveTo>
                  <a:pt x="582117" y="1183271"/>
                </a:moveTo>
                <a:lnTo>
                  <a:pt x="580593" y="1168031"/>
                </a:lnTo>
                <a:lnTo>
                  <a:pt x="579069" y="1168031"/>
                </a:lnTo>
                <a:lnTo>
                  <a:pt x="577672" y="1154061"/>
                </a:lnTo>
                <a:lnTo>
                  <a:pt x="577545" y="1152791"/>
                </a:lnTo>
                <a:lnTo>
                  <a:pt x="574497" y="1138821"/>
                </a:lnTo>
                <a:lnTo>
                  <a:pt x="574497" y="1137551"/>
                </a:lnTo>
                <a:lnTo>
                  <a:pt x="570331" y="1124851"/>
                </a:lnTo>
                <a:lnTo>
                  <a:pt x="569925" y="1123581"/>
                </a:lnTo>
                <a:lnTo>
                  <a:pt x="565734" y="1109611"/>
                </a:lnTo>
                <a:lnTo>
                  <a:pt x="565353" y="1108341"/>
                </a:lnTo>
                <a:lnTo>
                  <a:pt x="560120" y="1096911"/>
                </a:lnTo>
                <a:lnTo>
                  <a:pt x="553732" y="1082941"/>
                </a:lnTo>
                <a:lnTo>
                  <a:pt x="553161" y="1081671"/>
                </a:lnTo>
                <a:lnTo>
                  <a:pt x="551637" y="1081671"/>
                </a:lnTo>
                <a:lnTo>
                  <a:pt x="546646" y="1070241"/>
                </a:lnTo>
                <a:lnTo>
                  <a:pt x="545541" y="1067701"/>
                </a:lnTo>
                <a:lnTo>
                  <a:pt x="538048" y="1056271"/>
                </a:lnTo>
                <a:lnTo>
                  <a:pt x="536397" y="1053731"/>
                </a:lnTo>
                <a:lnTo>
                  <a:pt x="529653" y="1044841"/>
                </a:lnTo>
                <a:lnTo>
                  <a:pt x="522909" y="1035951"/>
                </a:lnTo>
                <a:lnTo>
                  <a:pt x="508965" y="1035951"/>
                </a:lnTo>
                <a:lnTo>
                  <a:pt x="507441" y="1035951"/>
                </a:lnTo>
                <a:lnTo>
                  <a:pt x="518109" y="1047381"/>
                </a:lnTo>
                <a:lnTo>
                  <a:pt x="527253" y="1060081"/>
                </a:lnTo>
                <a:lnTo>
                  <a:pt x="534873" y="1074051"/>
                </a:lnTo>
                <a:lnTo>
                  <a:pt x="535825" y="1073264"/>
                </a:lnTo>
                <a:lnTo>
                  <a:pt x="542493" y="1085481"/>
                </a:lnTo>
                <a:lnTo>
                  <a:pt x="548589" y="1099451"/>
                </a:lnTo>
                <a:lnTo>
                  <a:pt x="554685" y="1113421"/>
                </a:lnTo>
                <a:lnTo>
                  <a:pt x="554990" y="1113167"/>
                </a:lnTo>
                <a:lnTo>
                  <a:pt x="559257" y="1127391"/>
                </a:lnTo>
                <a:lnTo>
                  <a:pt x="562305" y="1140091"/>
                </a:lnTo>
                <a:lnTo>
                  <a:pt x="566877" y="1155331"/>
                </a:lnTo>
                <a:lnTo>
                  <a:pt x="566877" y="1154061"/>
                </a:lnTo>
                <a:lnTo>
                  <a:pt x="566991" y="1155306"/>
                </a:lnTo>
                <a:lnTo>
                  <a:pt x="569925" y="1184541"/>
                </a:lnTo>
                <a:lnTo>
                  <a:pt x="569925" y="1198511"/>
                </a:lnTo>
                <a:lnTo>
                  <a:pt x="569925" y="1199781"/>
                </a:lnTo>
                <a:lnTo>
                  <a:pt x="569925" y="1213751"/>
                </a:lnTo>
                <a:lnTo>
                  <a:pt x="566991" y="1242999"/>
                </a:lnTo>
                <a:lnTo>
                  <a:pt x="566877" y="1244231"/>
                </a:lnTo>
                <a:lnTo>
                  <a:pt x="566877" y="1242961"/>
                </a:lnTo>
                <a:lnTo>
                  <a:pt x="562305" y="1258201"/>
                </a:lnTo>
                <a:lnTo>
                  <a:pt x="559257" y="1272171"/>
                </a:lnTo>
                <a:lnTo>
                  <a:pt x="554685" y="1284871"/>
                </a:lnTo>
                <a:lnTo>
                  <a:pt x="542493" y="1312811"/>
                </a:lnTo>
                <a:lnTo>
                  <a:pt x="535393" y="1325816"/>
                </a:lnTo>
                <a:lnTo>
                  <a:pt x="534873" y="1325511"/>
                </a:lnTo>
                <a:lnTo>
                  <a:pt x="527253" y="1338211"/>
                </a:lnTo>
                <a:lnTo>
                  <a:pt x="518109" y="1350911"/>
                </a:lnTo>
                <a:lnTo>
                  <a:pt x="507441" y="1361071"/>
                </a:lnTo>
                <a:lnTo>
                  <a:pt x="508330" y="1361821"/>
                </a:lnTo>
                <a:lnTo>
                  <a:pt x="498919" y="1373035"/>
                </a:lnTo>
                <a:lnTo>
                  <a:pt x="498297" y="1372501"/>
                </a:lnTo>
                <a:lnTo>
                  <a:pt x="486117" y="1382661"/>
                </a:lnTo>
                <a:lnTo>
                  <a:pt x="486803" y="1383436"/>
                </a:lnTo>
                <a:lnTo>
                  <a:pt x="475449" y="1394091"/>
                </a:lnTo>
                <a:lnTo>
                  <a:pt x="463257" y="1402981"/>
                </a:lnTo>
                <a:lnTo>
                  <a:pt x="451065" y="1411871"/>
                </a:lnTo>
                <a:lnTo>
                  <a:pt x="437349" y="1419491"/>
                </a:lnTo>
                <a:lnTo>
                  <a:pt x="423633" y="1427111"/>
                </a:lnTo>
                <a:lnTo>
                  <a:pt x="409917" y="1433461"/>
                </a:lnTo>
                <a:lnTo>
                  <a:pt x="394677" y="1438541"/>
                </a:lnTo>
                <a:lnTo>
                  <a:pt x="379437" y="1444891"/>
                </a:lnTo>
                <a:lnTo>
                  <a:pt x="364197" y="1449971"/>
                </a:lnTo>
                <a:lnTo>
                  <a:pt x="364350" y="1450187"/>
                </a:lnTo>
                <a:lnTo>
                  <a:pt x="348957" y="1452511"/>
                </a:lnTo>
                <a:lnTo>
                  <a:pt x="333730" y="1456321"/>
                </a:lnTo>
                <a:lnTo>
                  <a:pt x="318490" y="1457591"/>
                </a:lnTo>
                <a:lnTo>
                  <a:pt x="301726" y="1458861"/>
                </a:lnTo>
                <a:lnTo>
                  <a:pt x="286486" y="1458861"/>
                </a:lnTo>
                <a:lnTo>
                  <a:pt x="271208" y="1457706"/>
                </a:lnTo>
                <a:lnTo>
                  <a:pt x="254482" y="1456321"/>
                </a:lnTo>
                <a:lnTo>
                  <a:pt x="239242" y="1453781"/>
                </a:lnTo>
                <a:lnTo>
                  <a:pt x="224002" y="1451241"/>
                </a:lnTo>
                <a:lnTo>
                  <a:pt x="208762" y="1446161"/>
                </a:lnTo>
                <a:lnTo>
                  <a:pt x="193522" y="1442351"/>
                </a:lnTo>
                <a:lnTo>
                  <a:pt x="179552" y="1436535"/>
                </a:lnTo>
                <a:lnTo>
                  <a:pt x="179806" y="1436001"/>
                </a:lnTo>
                <a:lnTo>
                  <a:pt x="164579" y="1429651"/>
                </a:lnTo>
                <a:lnTo>
                  <a:pt x="161836" y="1428381"/>
                </a:lnTo>
                <a:lnTo>
                  <a:pt x="150863" y="1423301"/>
                </a:lnTo>
                <a:lnTo>
                  <a:pt x="144005" y="1419491"/>
                </a:lnTo>
                <a:lnTo>
                  <a:pt x="137147" y="1415681"/>
                </a:lnTo>
                <a:lnTo>
                  <a:pt x="131914" y="1411871"/>
                </a:lnTo>
                <a:lnTo>
                  <a:pt x="124955" y="1406791"/>
                </a:lnTo>
                <a:lnTo>
                  <a:pt x="124269" y="1407553"/>
                </a:lnTo>
                <a:lnTo>
                  <a:pt x="111239" y="1397901"/>
                </a:lnTo>
                <a:lnTo>
                  <a:pt x="106667" y="1394091"/>
                </a:lnTo>
                <a:lnTo>
                  <a:pt x="100571" y="1389011"/>
                </a:lnTo>
                <a:lnTo>
                  <a:pt x="88379" y="1378851"/>
                </a:lnTo>
                <a:lnTo>
                  <a:pt x="81267" y="1371231"/>
                </a:lnTo>
                <a:lnTo>
                  <a:pt x="78270" y="1368031"/>
                </a:lnTo>
                <a:lnTo>
                  <a:pt x="79235" y="1367421"/>
                </a:lnTo>
                <a:lnTo>
                  <a:pt x="72123" y="1359801"/>
                </a:lnTo>
                <a:lnTo>
                  <a:pt x="68567" y="1355991"/>
                </a:lnTo>
                <a:lnTo>
                  <a:pt x="67995" y="1356474"/>
                </a:lnTo>
                <a:lnTo>
                  <a:pt x="62166" y="1348371"/>
                </a:lnTo>
                <a:lnTo>
                  <a:pt x="59423" y="1344561"/>
                </a:lnTo>
                <a:lnTo>
                  <a:pt x="52311" y="1335671"/>
                </a:lnTo>
                <a:lnTo>
                  <a:pt x="50279" y="1333131"/>
                </a:lnTo>
                <a:lnTo>
                  <a:pt x="44043" y="1321701"/>
                </a:lnTo>
                <a:lnTo>
                  <a:pt x="42659" y="1319161"/>
                </a:lnTo>
                <a:lnTo>
                  <a:pt x="35801" y="1307731"/>
                </a:lnTo>
                <a:lnTo>
                  <a:pt x="35204" y="1306753"/>
                </a:lnTo>
                <a:lnTo>
                  <a:pt x="36563" y="1306461"/>
                </a:lnTo>
                <a:lnTo>
                  <a:pt x="31991" y="1295031"/>
                </a:lnTo>
                <a:lnTo>
                  <a:pt x="30480" y="1291221"/>
                </a:lnTo>
                <a:lnTo>
                  <a:pt x="30073" y="1291475"/>
                </a:lnTo>
                <a:lnTo>
                  <a:pt x="25908" y="1281061"/>
                </a:lnTo>
                <a:lnTo>
                  <a:pt x="24384" y="1277251"/>
                </a:lnTo>
                <a:lnTo>
                  <a:pt x="23736" y="1277658"/>
                </a:lnTo>
                <a:lnTo>
                  <a:pt x="20193" y="1265821"/>
                </a:lnTo>
                <a:lnTo>
                  <a:pt x="19812" y="1264551"/>
                </a:lnTo>
                <a:lnTo>
                  <a:pt x="16764" y="1250581"/>
                </a:lnTo>
                <a:lnTo>
                  <a:pt x="13970" y="1236611"/>
                </a:lnTo>
                <a:lnTo>
                  <a:pt x="13716" y="1235341"/>
                </a:lnTo>
                <a:lnTo>
                  <a:pt x="13716" y="1236611"/>
                </a:lnTo>
                <a:lnTo>
                  <a:pt x="13589" y="1235379"/>
                </a:lnTo>
                <a:lnTo>
                  <a:pt x="10668" y="1206131"/>
                </a:lnTo>
                <a:lnTo>
                  <a:pt x="10668" y="1192161"/>
                </a:lnTo>
                <a:lnTo>
                  <a:pt x="10795" y="1190891"/>
                </a:lnTo>
                <a:lnTo>
                  <a:pt x="12192" y="1176921"/>
                </a:lnTo>
                <a:lnTo>
                  <a:pt x="13716" y="1162951"/>
                </a:lnTo>
                <a:lnTo>
                  <a:pt x="13970" y="1161681"/>
                </a:lnTo>
                <a:lnTo>
                  <a:pt x="16764" y="1147711"/>
                </a:lnTo>
                <a:lnTo>
                  <a:pt x="17018" y="1146441"/>
                </a:lnTo>
                <a:lnTo>
                  <a:pt x="19342" y="1134821"/>
                </a:lnTo>
                <a:lnTo>
                  <a:pt x="19812" y="1135011"/>
                </a:lnTo>
                <a:lnTo>
                  <a:pt x="20574" y="1132471"/>
                </a:lnTo>
                <a:lnTo>
                  <a:pt x="24384" y="1119771"/>
                </a:lnTo>
                <a:lnTo>
                  <a:pt x="25488" y="1117231"/>
                </a:lnTo>
                <a:lnTo>
                  <a:pt x="30480" y="1105801"/>
                </a:lnTo>
                <a:lnTo>
                  <a:pt x="31026" y="1104531"/>
                </a:lnTo>
                <a:lnTo>
                  <a:pt x="36563" y="1091831"/>
                </a:lnTo>
                <a:lnTo>
                  <a:pt x="35191" y="1091552"/>
                </a:lnTo>
                <a:lnTo>
                  <a:pt x="35725" y="1090561"/>
                </a:lnTo>
                <a:lnTo>
                  <a:pt x="42659" y="1077861"/>
                </a:lnTo>
                <a:lnTo>
                  <a:pt x="43497" y="1076591"/>
                </a:lnTo>
                <a:lnTo>
                  <a:pt x="50279" y="1066431"/>
                </a:lnTo>
                <a:lnTo>
                  <a:pt x="53022" y="1062621"/>
                </a:lnTo>
                <a:lnTo>
                  <a:pt x="68567" y="1041031"/>
                </a:lnTo>
                <a:lnTo>
                  <a:pt x="71234" y="1038491"/>
                </a:lnTo>
                <a:lnTo>
                  <a:pt x="79235" y="1030871"/>
                </a:lnTo>
                <a:lnTo>
                  <a:pt x="78422" y="1030198"/>
                </a:lnTo>
                <a:lnTo>
                  <a:pt x="83045" y="1025791"/>
                </a:lnTo>
                <a:lnTo>
                  <a:pt x="88379" y="1020711"/>
                </a:lnTo>
                <a:lnTo>
                  <a:pt x="93789" y="1015631"/>
                </a:lnTo>
                <a:lnTo>
                  <a:pt x="100571" y="1009281"/>
                </a:lnTo>
                <a:lnTo>
                  <a:pt x="104571" y="1005471"/>
                </a:lnTo>
                <a:lnTo>
                  <a:pt x="110744" y="999591"/>
                </a:lnTo>
                <a:lnTo>
                  <a:pt x="111239" y="1000391"/>
                </a:lnTo>
                <a:lnTo>
                  <a:pt x="119075" y="995311"/>
                </a:lnTo>
                <a:lnTo>
                  <a:pt x="124955" y="991501"/>
                </a:lnTo>
                <a:lnTo>
                  <a:pt x="131914" y="986421"/>
                </a:lnTo>
                <a:lnTo>
                  <a:pt x="137147" y="982611"/>
                </a:lnTo>
                <a:lnTo>
                  <a:pt x="146291" y="977531"/>
                </a:lnTo>
                <a:lnTo>
                  <a:pt x="150863" y="974991"/>
                </a:lnTo>
                <a:lnTo>
                  <a:pt x="160007" y="969911"/>
                </a:lnTo>
                <a:lnTo>
                  <a:pt x="164579" y="967371"/>
                </a:lnTo>
                <a:lnTo>
                  <a:pt x="175552" y="962291"/>
                </a:lnTo>
                <a:lnTo>
                  <a:pt x="178295" y="961021"/>
                </a:lnTo>
                <a:lnTo>
                  <a:pt x="193522" y="955941"/>
                </a:lnTo>
                <a:lnTo>
                  <a:pt x="208762" y="949591"/>
                </a:lnTo>
                <a:lnTo>
                  <a:pt x="231622" y="945781"/>
                </a:lnTo>
                <a:lnTo>
                  <a:pt x="239242" y="944511"/>
                </a:lnTo>
                <a:lnTo>
                  <a:pt x="254482" y="940701"/>
                </a:lnTo>
                <a:lnTo>
                  <a:pt x="271246" y="939431"/>
                </a:lnTo>
                <a:lnTo>
                  <a:pt x="286486" y="939431"/>
                </a:lnTo>
                <a:lnTo>
                  <a:pt x="301726" y="939431"/>
                </a:lnTo>
                <a:lnTo>
                  <a:pt x="318490" y="940701"/>
                </a:lnTo>
                <a:lnTo>
                  <a:pt x="333730" y="941971"/>
                </a:lnTo>
                <a:lnTo>
                  <a:pt x="348957" y="945781"/>
                </a:lnTo>
                <a:lnTo>
                  <a:pt x="364350" y="948118"/>
                </a:lnTo>
                <a:lnTo>
                  <a:pt x="365798" y="948118"/>
                </a:lnTo>
                <a:lnTo>
                  <a:pt x="398424" y="948118"/>
                </a:lnTo>
                <a:lnTo>
                  <a:pt x="384009" y="944511"/>
                </a:lnTo>
                <a:lnTo>
                  <a:pt x="368769" y="938161"/>
                </a:lnTo>
                <a:lnTo>
                  <a:pt x="363181" y="936891"/>
                </a:lnTo>
                <a:lnTo>
                  <a:pt x="352005" y="934351"/>
                </a:lnTo>
                <a:lnTo>
                  <a:pt x="336765" y="931811"/>
                </a:lnTo>
                <a:lnTo>
                  <a:pt x="335241" y="931811"/>
                </a:lnTo>
                <a:lnTo>
                  <a:pt x="303250" y="929271"/>
                </a:lnTo>
                <a:lnTo>
                  <a:pt x="298678" y="929271"/>
                </a:lnTo>
                <a:lnTo>
                  <a:pt x="298678" y="614133"/>
                </a:lnTo>
                <a:lnTo>
                  <a:pt x="286486" y="614133"/>
                </a:lnTo>
                <a:lnTo>
                  <a:pt x="286486" y="929271"/>
                </a:lnTo>
                <a:lnTo>
                  <a:pt x="269722" y="929271"/>
                </a:lnTo>
                <a:lnTo>
                  <a:pt x="254482" y="930541"/>
                </a:lnTo>
                <a:lnTo>
                  <a:pt x="237718" y="933081"/>
                </a:lnTo>
                <a:lnTo>
                  <a:pt x="236194" y="933081"/>
                </a:lnTo>
                <a:lnTo>
                  <a:pt x="205714" y="939431"/>
                </a:lnTo>
                <a:lnTo>
                  <a:pt x="204190" y="940701"/>
                </a:lnTo>
                <a:lnTo>
                  <a:pt x="190474" y="945781"/>
                </a:lnTo>
                <a:lnTo>
                  <a:pt x="175247" y="952131"/>
                </a:lnTo>
                <a:lnTo>
                  <a:pt x="173723" y="952131"/>
                </a:lnTo>
                <a:lnTo>
                  <a:pt x="160007" y="957211"/>
                </a:lnTo>
                <a:lnTo>
                  <a:pt x="158483" y="957211"/>
                </a:lnTo>
                <a:lnTo>
                  <a:pt x="144767" y="963561"/>
                </a:lnTo>
                <a:lnTo>
                  <a:pt x="144767" y="964831"/>
                </a:lnTo>
                <a:lnTo>
                  <a:pt x="131051" y="972451"/>
                </a:lnTo>
                <a:lnTo>
                  <a:pt x="117335" y="982611"/>
                </a:lnTo>
                <a:lnTo>
                  <a:pt x="105143" y="991501"/>
                </a:lnTo>
                <a:lnTo>
                  <a:pt x="103619" y="991501"/>
                </a:lnTo>
                <a:lnTo>
                  <a:pt x="92951" y="1000391"/>
                </a:lnTo>
                <a:lnTo>
                  <a:pt x="91427" y="1000391"/>
                </a:lnTo>
                <a:lnTo>
                  <a:pt x="80759" y="1010551"/>
                </a:lnTo>
                <a:lnTo>
                  <a:pt x="80759" y="1013091"/>
                </a:lnTo>
                <a:lnTo>
                  <a:pt x="57899" y="1035951"/>
                </a:lnTo>
                <a:lnTo>
                  <a:pt x="48755" y="1047381"/>
                </a:lnTo>
                <a:lnTo>
                  <a:pt x="41135" y="1060081"/>
                </a:lnTo>
                <a:lnTo>
                  <a:pt x="41135" y="1061351"/>
                </a:lnTo>
                <a:lnTo>
                  <a:pt x="33515" y="1074051"/>
                </a:lnTo>
                <a:lnTo>
                  <a:pt x="31991" y="1074051"/>
                </a:lnTo>
                <a:lnTo>
                  <a:pt x="25908" y="1086751"/>
                </a:lnTo>
                <a:lnTo>
                  <a:pt x="18288" y="1100721"/>
                </a:lnTo>
                <a:lnTo>
                  <a:pt x="18288" y="1101991"/>
                </a:lnTo>
                <a:lnTo>
                  <a:pt x="13716" y="1115961"/>
                </a:lnTo>
                <a:lnTo>
                  <a:pt x="9144" y="1131201"/>
                </a:lnTo>
                <a:lnTo>
                  <a:pt x="4572" y="1145171"/>
                </a:lnTo>
                <a:lnTo>
                  <a:pt x="4572" y="1146441"/>
                </a:lnTo>
                <a:lnTo>
                  <a:pt x="3048" y="1160411"/>
                </a:lnTo>
                <a:lnTo>
                  <a:pt x="3048" y="1161681"/>
                </a:lnTo>
                <a:lnTo>
                  <a:pt x="0" y="1175651"/>
                </a:lnTo>
                <a:lnTo>
                  <a:pt x="0" y="1222641"/>
                </a:lnTo>
                <a:lnTo>
                  <a:pt x="3048" y="1236611"/>
                </a:lnTo>
                <a:lnTo>
                  <a:pt x="4572" y="1251851"/>
                </a:lnTo>
                <a:lnTo>
                  <a:pt x="13716" y="1282331"/>
                </a:lnTo>
                <a:lnTo>
                  <a:pt x="18288" y="1296301"/>
                </a:lnTo>
                <a:lnTo>
                  <a:pt x="25908" y="1311541"/>
                </a:lnTo>
                <a:lnTo>
                  <a:pt x="31991" y="1325511"/>
                </a:lnTo>
                <a:lnTo>
                  <a:pt x="33515" y="1325511"/>
                </a:lnTo>
                <a:lnTo>
                  <a:pt x="41135" y="1336941"/>
                </a:lnTo>
                <a:lnTo>
                  <a:pt x="41135" y="1338211"/>
                </a:lnTo>
                <a:lnTo>
                  <a:pt x="48755" y="1350911"/>
                </a:lnTo>
                <a:lnTo>
                  <a:pt x="57899" y="1363611"/>
                </a:lnTo>
                <a:lnTo>
                  <a:pt x="59423" y="1363611"/>
                </a:lnTo>
                <a:lnTo>
                  <a:pt x="70091" y="1375041"/>
                </a:lnTo>
                <a:lnTo>
                  <a:pt x="92951" y="1397901"/>
                </a:lnTo>
                <a:lnTo>
                  <a:pt x="103619" y="1406791"/>
                </a:lnTo>
                <a:lnTo>
                  <a:pt x="131051" y="1425841"/>
                </a:lnTo>
                <a:lnTo>
                  <a:pt x="131940" y="1423974"/>
                </a:lnTo>
                <a:lnTo>
                  <a:pt x="144767" y="1433461"/>
                </a:lnTo>
                <a:lnTo>
                  <a:pt x="160007" y="1441081"/>
                </a:lnTo>
                <a:lnTo>
                  <a:pt x="173723" y="1446161"/>
                </a:lnTo>
                <a:lnTo>
                  <a:pt x="175247" y="1446161"/>
                </a:lnTo>
                <a:lnTo>
                  <a:pt x="190474" y="1452511"/>
                </a:lnTo>
                <a:lnTo>
                  <a:pt x="204190" y="1457591"/>
                </a:lnTo>
                <a:lnTo>
                  <a:pt x="205714" y="1457591"/>
                </a:lnTo>
                <a:lnTo>
                  <a:pt x="220954" y="1461401"/>
                </a:lnTo>
                <a:lnTo>
                  <a:pt x="237718" y="1465211"/>
                </a:lnTo>
                <a:lnTo>
                  <a:pt x="252958" y="1466481"/>
                </a:lnTo>
                <a:lnTo>
                  <a:pt x="254482" y="1466481"/>
                </a:lnTo>
                <a:lnTo>
                  <a:pt x="269722" y="1467751"/>
                </a:lnTo>
                <a:lnTo>
                  <a:pt x="269722" y="1469021"/>
                </a:lnTo>
                <a:lnTo>
                  <a:pt x="303250" y="1469021"/>
                </a:lnTo>
                <a:lnTo>
                  <a:pt x="335241" y="1466481"/>
                </a:lnTo>
                <a:lnTo>
                  <a:pt x="336765" y="1466481"/>
                </a:lnTo>
                <a:lnTo>
                  <a:pt x="352005" y="1463941"/>
                </a:lnTo>
                <a:lnTo>
                  <a:pt x="363181" y="1461401"/>
                </a:lnTo>
                <a:lnTo>
                  <a:pt x="368769" y="1460131"/>
                </a:lnTo>
                <a:lnTo>
                  <a:pt x="384009" y="1453781"/>
                </a:lnTo>
                <a:lnTo>
                  <a:pt x="399249" y="1449971"/>
                </a:lnTo>
                <a:lnTo>
                  <a:pt x="411441" y="1444891"/>
                </a:lnTo>
                <a:lnTo>
                  <a:pt x="414489" y="1443621"/>
                </a:lnTo>
                <a:lnTo>
                  <a:pt x="424649" y="1438541"/>
                </a:lnTo>
                <a:lnTo>
                  <a:pt x="429729" y="1436001"/>
                </a:lnTo>
                <a:lnTo>
                  <a:pt x="440702" y="1430921"/>
                </a:lnTo>
                <a:lnTo>
                  <a:pt x="443445" y="1429651"/>
                </a:lnTo>
                <a:lnTo>
                  <a:pt x="443445" y="1428381"/>
                </a:lnTo>
                <a:lnTo>
                  <a:pt x="452589" y="1423301"/>
                </a:lnTo>
                <a:lnTo>
                  <a:pt x="457161" y="1420761"/>
                </a:lnTo>
                <a:lnTo>
                  <a:pt x="464997" y="1415681"/>
                </a:lnTo>
                <a:lnTo>
                  <a:pt x="470877" y="1411871"/>
                </a:lnTo>
                <a:lnTo>
                  <a:pt x="477837" y="1406791"/>
                </a:lnTo>
                <a:lnTo>
                  <a:pt x="483069" y="1402981"/>
                </a:lnTo>
                <a:lnTo>
                  <a:pt x="483069" y="1400441"/>
                </a:lnTo>
                <a:lnTo>
                  <a:pt x="486549" y="1397901"/>
                </a:lnTo>
                <a:lnTo>
                  <a:pt x="495249" y="1391551"/>
                </a:lnTo>
                <a:lnTo>
                  <a:pt x="499059" y="1387741"/>
                </a:lnTo>
                <a:lnTo>
                  <a:pt x="504139" y="1382661"/>
                </a:lnTo>
                <a:lnTo>
                  <a:pt x="510489" y="1376311"/>
                </a:lnTo>
                <a:lnTo>
                  <a:pt x="518109" y="1368691"/>
                </a:lnTo>
                <a:lnTo>
                  <a:pt x="520026" y="1366151"/>
                </a:lnTo>
                <a:lnTo>
                  <a:pt x="523875" y="1361071"/>
                </a:lnTo>
                <a:lnTo>
                  <a:pt x="529653" y="1353451"/>
                </a:lnTo>
                <a:lnTo>
                  <a:pt x="536397" y="1344561"/>
                </a:lnTo>
                <a:lnTo>
                  <a:pt x="538048" y="1342021"/>
                </a:lnTo>
                <a:lnTo>
                  <a:pt x="545541" y="1330591"/>
                </a:lnTo>
                <a:lnTo>
                  <a:pt x="546760" y="1328051"/>
                </a:lnTo>
                <a:lnTo>
                  <a:pt x="551637" y="1317891"/>
                </a:lnTo>
                <a:lnTo>
                  <a:pt x="553161" y="1317891"/>
                </a:lnTo>
                <a:lnTo>
                  <a:pt x="554812" y="1314081"/>
                </a:lnTo>
                <a:lnTo>
                  <a:pt x="565353" y="1289951"/>
                </a:lnTo>
                <a:lnTo>
                  <a:pt x="565353" y="1288681"/>
                </a:lnTo>
                <a:lnTo>
                  <a:pt x="565759" y="1287411"/>
                </a:lnTo>
                <a:lnTo>
                  <a:pt x="574497" y="1260741"/>
                </a:lnTo>
                <a:lnTo>
                  <a:pt x="574497" y="1259471"/>
                </a:lnTo>
                <a:lnTo>
                  <a:pt x="577545" y="1245501"/>
                </a:lnTo>
                <a:lnTo>
                  <a:pt x="577545" y="1244231"/>
                </a:lnTo>
                <a:lnTo>
                  <a:pt x="579069" y="1230261"/>
                </a:lnTo>
                <a:lnTo>
                  <a:pt x="580593" y="1228991"/>
                </a:lnTo>
                <a:lnTo>
                  <a:pt x="582117" y="1213751"/>
                </a:lnTo>
                <a:lnTo>
                  <a:pt x="582117" y="1199781"/>
                </a:lnTo>
                <a:lnTo>
                  <a:pt x="576021" y="1199146"/>
                </a:lnTo>
                <a:lnTo>
                  <a:pt x="582117" y="1198511"/>
                </a:lnTo>
                <a:lnTo>
                  <a:pt x="582117" y="1183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854725" y="2336354"/>
            <a:ext cx="139700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5">
                <a:latin typeface="Arial"/>
                <a:cs typeface="Arial"/>
              </a:rPr>
              <a:t>G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356936" y="1514728"/>
            <a:ext cx="1623060" cy="670560"/>
            <a:chOff x="5356936" y="1514728"/>
            <a:chExt cx="1623060" cy="670560"/>
          </a:xfrm>
        </p:grpSpPr>
        <p:sp>
          <p:nvSpPr>
            <p:cNvPr id="19" name="object 19" descr=""/>
            <p:cNvSpPr/>
            <p:nvPr/>
          </p:nvSpPr>
          <p:spPr>
            <a:xfrm>
              <a:off x="5940577" y="1575688"/>
              <a:ext cx="692150" cy="498475"/>
            </a:xfrm>
            <a:custGeom>
              <a:avLst/>
              <a:gdLst/>
              <a:ahLst/>
              <a:cxnLst/>
              <a:rect l="l" t="t" r="r" b="b"/>
              <a:pathLst>
                <a:path w="692150" h="498475">
                  <a:moveTo>
                    <a:pt x="440397" y="361162"/>
                  </a:moveTo>
                  <a:lnTo>
                    <a:pt x="428205" y="361162"/>
                  </a:lnTo>
                  <a:lnTo>
                    <a:pt x="428205" y="486168"/>
                  </a:lnTo>
                  <a:lnTo>
                    <a:pt x="199618" y="487629"/>
                  </a:lnTo>
                  <a:lnTo>
                    <a:pt x="199618" y="498297"/>
                  </a:lnTo>
                  <a:lnTo>
                    <a:pt x="437349" y="498297"/>
                  </a:lnTo>
                  <a:lnTo>
                    <a:pt x="437349" y="492201"/>
                  </a:lnTo>
                  <a:lnTo>
                    <a:pt x="440397" y="492201"/>
                  </a:lnTo>
                  <a:lnTo>
                    <a:pt x="440397" y="361162"/>
                  </a:lnTo>
                  <a:close/>
                </a:path>
                <a:path w="692150" h="498475">
                  <a:moveTo>
                    <a:pt x="516382" y="240360"/>
                  </a:moveTo>
                  <a:lnTo>
                    <a:pt x="515823" y="239242"/>
                  </a:lnTo>
                  <a:lnTo>
                    <a:pt x="515061" y="237718"/>
                  </a:lnTo>
                  <a:lnTo>
                    <a:pt x="513537" y="236194"/>
                  </a:lnTo>
                  <a:lnTo>
                    <a:pt x="510108" y="231622"/>
                  </a:lnTo>
                  <a:lnTo>
                    <a:pt x="507822" y="228574"/>
                  </a:lnTo>
                  <a:lnTo>
                    <a:pt x="498297" y="228574"/>
                  </a:lnTo>
                  <a:lnTo>
                    <a:pt x="496773" y="228574"/>
                  </a:lnTo>
                  <a:lnTo>
                    <a:pt x="502869" y="234670"/>
                  </a:lnTo>
                  <a:lnTo>
                    <a:pt x="507136" y="240360"/>
                  </a:lnTo>
                  <a:lnTo>
                    <a:pt x="508254" y="240360"/>
                  </a:lnTo>
                  <a:lnTo>
                    <a:pt x="516382" y="240360"/>
                  </a:lnTo>
                  <a:close/>
                </a:path>
                <a:path w="692150" h="498475">
                  <a:moveTo>
                    <a:pt x="525729" y="269722"/>
                  </a:moveTo>
                  <a:lnTo>
                    <a:pt x="524205" y="260578"/>
                  </a:lnTo>
                  <a:lnTo>
                    <a:pt x="518109" y="245338"/>
                  </a:lnTo>
                  <a:lnTo>
                    <a:pt x="518058" y="243738"/>
                  </a:lnTo>
                  <a:lnTo>
                    <a:pt x="516585" y="240766"/>
                  </a:lnTo>
                  <a:lnTo>
                    <a:pt x="507441" y="240766"/>
                  </a:lnTo>
                  <a:lnTo>
                    <a:pt x="505917" y="240766"/>
                  </a:lnTo>
                  <a:lnTo>
                    <a:pt x="510489" y="248386"/>
                  </a:lnTo>
                  <a:lnTo>
                    <a:pt x="510921" y="247954"/>
                  </a:lnTo>
                  <a:lnTo>
                    <a:pt x="513537" y="254482"/>
                  </a:lnTo>
                  <a:lnTo>
                    <a:pt x="515061" y="262102"/>
                  </a:lnTo>
                  <a:lnTo>
                    <a:pt x="516585" y="271246"/>
                  </a:lnTo>
                  <a:lnTo>
                    <a:pt x="516585" y="284949"/>
                  </a:lnTo>
                  <a:lnTo>
                    <a:pt x="515289" y="292658"/>
                  </a:lnTo>
                  <a:lnTo>
                    <a:pt x="515061" y="292569"/>
                  </a:lnTo>
                  <a:lnTo>
                    <a:pt x="513765" y="300316"/>
                  </a:lnTo>
                  <a:lnTo>
                    <a:pt x="513537" y="300189"/>
                  </a:lnTo>
                  <a:lnTo>
                    <a:pt x="510489" y="307809"/>
                  </a:lnTo>
                  <a:lnTo>
                    <a:pt x="505917" y="315429"/>
                  </a:lnTo>
                  <a:lnTo>
                    <a:pt x="501345" y="323049"/>
                  </a:lnTo>
                  <a:lnTo>
                    <a:pt x="496773" y="327621"/>
                  </a:lnTo>
                  <a:lnTo>
                    <a:pt x="497344" y="328193"/>
                  </a:lnTo>
                  <a:lnTo>
                    <a:pt x="493369" y="330581"/>
                  </a:lnTo>
                  <a:lnTo>
                    <a:pt x="488289" y="325894"/>
                  </a:lnTo>
                  <a:lnTo>
                    <a:pt x="488289" y="334594"/>
                  </a:lnTo>
                  <a:lnTo>
                    <a:pt x="484593" y="338289"/>
                  </a:lnTo>
                  <a:lnTo>
                    <a:pt x="476973" y="342861"/>
                  </a:lnTo>
                  <a:lnTo>
                    <a:pt x="477405" y="343306"/>
                  </a:lnTo>
                  <a:lnTo>
                    <a:pt x="470877" y="345909"/>
                  </a:lnTo>
                  <a:lnTo>
                    <a:pt x="463257" y="348957"/>
                  </a:lnTo>
                  <a:lnTo>
                    <a:pt x="454113" y="350481"/>
                  </a:lnTo>
                  <a:lnTo>
                    <a:pt x="454190" y="350723"/>
                  </a:lnTo>
                  <a:lnTo>
                    <a:pt x="446493" y="352005"/>
                  </a:lnTo>
                  <a:lnTo>
                    <a:pt x="437349" y="353529"/>
                  </a:lnTo>
                  <a:lnTo>
                    <a:pt x="429729" y="353529"/>
                  </a:lnTo>
                  <a:lnTo>
                    <a:pt x="422109" y="352005"/>
                  </a:lnTo>
                  <a:lnTo>
                    <a:pt x="414489" y="350481"/>
                  </a:lnTo>
                  <a:lnTo>
                    <a:pt x="406590" y="347853"/>
                  </a:lnTo>
                  <a:lnTo>
                    <a:pt x="406869" y="347433"/>
                  </a:lnTo>
                  <a:lnTo>
                    <a:pt x="397725" y="344385"/>
                  </a:lnTo>
                  <a:lnTo>
                    <a:pt x="390105" y="339813"/>
                  </a:lnTo>
                  <a:lnTo>
                    <a:pt x="390017" y="340055"/>
                  </a:lnTo>
                  <a:lnTo>
                    <a:pt x="384009" y="335241"/>
                  </a:lnTo>
                  <a:lnTo>
                    <a:pt x="381977" y="333717"/>
                  </a:lnTo>
                  <a:lnTo>
                    <a:pt x="381482" y="333362"/>
                  </a:lnTo>
                  <a:lnTo>
                    <a:pt x="434962" y="284048"/>
                  </a:lnTo>
                  <a:lnTo>
                    <a:pt x="488289" y="334594"/>
                  </a:lnTo>
                  <a:lnTo>
                    <a:pt x="488289" y="325894"/>
                  </a:lnTo>
                  <a:lnTo>
                    <a:pt x="438950" y="280365"/>
                  </a:lnTo>
                  <a:lnTo>
                    <a:pt x="496582" y="227228"/>
                  </a:lnTo>
                  <a:lnTo>
                    <a:pt x="497446" y="227901"/>
                  </a:lnTo>
                  <a:lnTo>
                    <a:pt x="498627" y="227901"/>
                  </a:lnTo>
                  <a:lnTo>
                    <a:pt x="507314" y="227901"/>
                  </a:lnTo>
                  <a:lnTo>
                    <a:pt x="505536" y="225526"/>
                  </a:lnTo>
                  <a:lnTo>
                    <a:pt x="504393" y="224002"/>
                  </a:lnTo>
                  <a:lnTo>
                    <a:pt x="504393" y="222478"/>
                  </a:lnTo>
                  <a:lnTo>
                    <a:pt x="500583" y="219430"/>
                  </a:lnTo>
                  <a:lnTo>
                    <a:pt x="496773" y="216382"/>
                  </a:lnTo>
                  <a:lnTo>
                    <a:pt x="494741" y="214858"/>
                  </a:lnTo>
                  <a:lnTo>
                    <a:pt x="494449" y="214642"/>
                  </a:lnTo>
                  <a:lnTo>
                    <a:pt x="494449" y="225513"/>
                  </a:lnTo>
                  <a:lnTo>
                    <a:pt x="492201" y="224002"/>
                  </a:lnTo>
                  <a:lnTo>
                    <a:pt x="435381" y="277088"/>
                  </a:lnTo>
                  <a:lnTo>
                    <a:pt x="431469" y="273481"/>
                  </a:lnTo>
                  <a:lnTo>
                    <a:pt x="431469" y="280733"/>
                  </a:lnTo>
                  <a:lnTo>
                    <a:pt x="377964" y="330720"/>
                  </a:lnTo>
                  <a:lnTo>
                    <a:pt x="374484" y="326097"/>
                  </a:lnTo>
                  <a:lnTo>
                    <a:pt x="373341" y="324573"/>
                  </a:lnTo>
                  <a:lnTo>
                    <a:pt x="369912" y="320001"/>
                  </a:lnTo>
                  <a:lnTo>
                    <a:pt x="368769" y="318477"/>
                  </a:lnTo>
                  <a:lnTo>
                    <a:pt x="365112" y="313905"/>
                  </a:lnTo>
                  <a:lnTo>
                    <a:pt x="363956" y="312470"/>
                  </a:lnTo>
                  <a:lnTo>
                    <a:pt x="364197" y="312381"/>
                  </a:lnTo>
                  <a:lnTo>
                    <a:pt x="363283" y="310857"/>
                  </a:lnTo>
                  <a:lnTo>
                    <a:pt x="360540" y="306285"/>
                  </a:lnTo>
                  <a:lnTo>
                    <a:pt x="359625" y="304761"/>
                  </a:lnTo>
                  <a:lnTo>
                    <a:pt x="355053" y="281914"/>
                  </a:lnTo>
                  <a:lnTo>
                    <a:pt x="355053" y="274294"/>
                  </a:lnTo>
                  <a:lnTo>
                    <a:pt x="356577" y="266674"/>
                  </a:lnTo>
                  <a:lnTo>
                    <a:pt x="356882" y="265150"/>
                  </a:lnTo>
                  <a:lnTo>
                    <a:pt x="359625" y="251434"/>
                  </a:lnTo>
                  <a:lnTo>
                    <a:pt x="360540" y="249910"/>
                  </a:lnTo>
                  <a:lnTo>
                    <a:pt x="363283" y="245338"/>
                  </a:lnTo>
                  <a:lnTo>
                    <a:pt x="364197" y="243814"/>
                  </a:lnTo>
                  <a:lnTo>
                    <a:pt x="363956" y="243738"/>
                  </a:lnTo>
                  <a:lnTo>
                    <a:pt x="365112" y="242290"/>
                  </a:lnTo>
                  <a:lnTo>
                    <a:pt x="368769" y="237718"/>
                  </a:lnTo>
                  <a:lnTo>
                    <a:pt x="371055" y="234670"/>
                  </a:lnTo>
                  <a:lnTo>
                    <a:pt x="373341" y="231622"/>
                  </a:lnTo>
                  <a:lnTo>
                    <a:pt x="372427" y="231013"/>
                  </a:lnTo>
                  <a:lnTo>
                    <a:pt x="374865" y="228574"/>
                  </a:lnTo>
                  <a:lnTo>
                    <a:pt x="375640" y="227799"/>
                  </a:lnTo>
                  <a:lnTo>
                    <a:pt x="431469" y="280733"/>
                  </a:lnTo>
                  <a:lnTo>
                    <a:pt x="431469" y="273481"/>
                  </a:lnTo>
                  <a:lnTo>
                    <a:pt x="378688" y="224751"/>
                  </a:lnTo>
                  <a:lnTo>
                    <a:pt x="380961" y="222478"/>
                  </a:lnTo>
                  <a:lnTo>
                    <a:pt x="383400" y="220040"/>
                  </a:lnTo>
                  <a:lnTo>
                    <a:pt x="384009" y="220954"/>
                  </a:lnTo>
                  <a:lnTo>
                    <a:pt x="391629" y="216382"/>
                  </a:lnTo>
                  <a:lnTo>
                    <a:pt x="391185" y="215734"/>
                  </a:lnTo>
                  <a:lnTo>
                    <a:pt x="397725" y="211810"/>
                  </a:lnTo>
                  <a:lnTo>
                    <a:pt x="406869" y="208762"/>
                  </a:lnTo>
                  <a:lnTo>
                    <a:pt x="410679" y="207238"/>
                  </a:lnTo>
                  <a:lnTo>
                    <a:pt x="414489" y="205714"/>
                  </a:lnTo>
                  <a:lnTo>
                    <a:pt x="414401" y="205486"/>
                  </a:lnTo>
                  <a:lnTo>
                    <a:pt x="422109" y="204190"/>
                  </a:lnTo>
                  <a:lnTo>
                    <a:pt x="429729" y="202666"/>
                  </a:lnTo>
                  <a:lnTo>
                    <a:pt x="437349" y="202666"/>
                  </a:lnTo>
                  <a:lnTo>
                    <a:pt x="446493" y="204190"/>
                  </a:lnTo>
                  <a:lnTo>
                    <a:pt x="446493" y="202920"/>
                  </a:lnTo>
                  <a:lnTo>
                    <a:pt x="454113" y="204190"/>
                  </a:lnTo>
                  <a:lnTo>
                    <a:pt x="463257" y="207238"/>
                  </a:lnTo>
                  <a:lnTo>
                    <a:pt x="470877" y="210286"/>
                  </a:lnTo>
                  <a:lnTo>
                    <a:pt x="471043" y="209778"/>
                  </a:lnTo>
                  <a:lnTo>
                    <a:pt x="476973" y="213334"/>
                  </a:lnTo>
                  <a:lnTo>
                    <a:pt x="484593" y="217906"/>
                  </a:lnTo>
                  <a:lnTo>
                    <a:pt x="490677" y="222478"/>
                  </a:lnTo>
                  <a:lnTo>
                    <a:pt x="494449" y="225513"/>
                  </a:lnTo>
                  <a:lnTo>
                    <a:pt x="494449" y="214642"/>
                  </a:lnTo>
                  <a:lnTo>
                    <a:pt x="490677" y="211810"/>
                  </a:lnTo>
                  <a:lnTo>
                    <a:pt x="489165" y="211810"/>
                  </a:lnTo>
                  <a:lnTo>
                    <a:pt x="487133" y="210286"/>
                  </a:lnTo>
                  <a:lnTo>
                    <a:pt x="483069" y="207238"/>
                  </a:lnTo>
                  <a:lnTo>
                    <a:pt x="480529" y="205714"/>
                  </a:lnTo>
                  <a:lnTo>
                    <a:pt x="475449" y="202666"/>
                  </a:lnTo>
                  <a:lnTo>
                    <a:pt x="473925" y="201142"/>
                  </a:lnTo>
                  <a:lnTo>
                    <a:pt x="466305" y="199618"/>
                  </a:lnTo>
                  <a:lnTo>
                    <a:pt x="461733" y="198094"/>
                  </a:lnTo>
                  <a:lnTo>
                    <a:pt x="457161" y="196570"/>
                  </a:lnTo>
                  <a:lnTo>
                    <a:pt x="455637" y="196570"/>
                  </a:lnTo>
                  <a:lnTo>
                    <a:pt x="448017" y="195046"/>
                  </a:lnTo>
                  <a:lnTo>
                    <a:pt x="438861" y="195046"/>
                  </a:lnTo>
                  <a:lnTo>
                    <a:pt x="437349" y="60947"/>
                  </a:lnTo>
                  <a:lnTo>
                    <a:pt x="437337" y="53340"/>
                  </a:lnTo>
                  <a:lnTo>
                    <a:pt x="199618" y="53340"/>
                  </a:lnTo>
                  <a:lnTo>
                    <a:pt x="199618" y="65519"/>
                  </a:lnTo>
                  <a:lnTo>
                    <a:pt x="426681" y="65519"/>
                  </a:lnTo>
                  <a:lnTo>
                    <a:pt x="426681" y="195046"/>
                  </a:lnTo>
                  <a:lnTo>
                    <a:pt x="429729" y="195046"/>
                  </a:lnTo>
                  <a:lnTo>
                    <a:pt x="411441" y="198094"/>
                  </a:lnTo>
                  <a:lnTo>
                    <a:pt x="402297" y="201142"/>
                  </a:lnTo>
                  <a:lnTo>
                    <a:pt x="394677" y="204190"/>
                  </a:lnTo>
                  <a:lnTo>
                    <a:pt x="393153" y="204190"/>
                  </a:lnTo>
                  <a:lnTo>
                    <a:pt x="385533" y="208762"/>
                  </a:lnTo>
                  <a:lnTo>
                    <a:pt x="379437" y="213334"/>
                  </a:lnTo>
                  <a:lnTo>
                    <a:pt x="371817" y="220954"/>
                  </a:lnTo>
                  <a:lnTo>
                    <a:pt x="365721" y="225526"/>
                  </a:lnTo>
                  <a:lnTo>
                    <a:pt x="365721" y="227050"/>
                  </a:lnTo>
                  <a:lnTo>
                    <a:pt x="361149" y="233146"/>
                  </a:lnTo>
                  <a:lnTo>
                    <a:pt x="355053" y="240766"/>
                  </a:lnTo>
                  <a:lnTo>
                    <a:pt x="352005" y="248386"/>
                  </a:lnTo>
                  <a:lnTo>
                    <a:pt x="348957" y="257530"/>
                  </a:lnTo>
                  <a:lnTo>
                    <a:pt x="345909" y="272770"/>
                  </a:lnTo>
                  <a:lnTo>
                    <a:pt x="345909" y="281914"/>
                  </a:lnTo>
                  <a:lnTo>
                    <a:pt x="347433" y="291045"/>
                  </a:lnTo>
                  <a:lnTo>
                    <a:pt x="348957" y="298665"/>
                  </a:lnTo>
                  <a:lnTo>
                    <a:pt x="352005" y="306285"/>
                  </a:lnTo>
                  <a:lnTo>
                    <a:pt x="352005" y="307809"/>
                  </a:lnTo>
                  <a:lnTo>
                    <a:pt x="355053" y="315429"/>
                  </a:lnTo>
                  <a:lnTo>
                    <a:pt x="361149" y="323049"/>
                  </a:lnTo>
                  <a:lnTo>
                    <a:pt x="365721" y="329145"/>
                  </a:lnTo>
                  <a:lnTo>
                    <a:pt x="371817" y="336765"/>
                  </a:lnTo>
                  <a:lnTo>
                    <a:pt x="377913" y="341337"/>
                  </a:lnTo>
                  <a:lnTo>
                    <a:pt x="385533" y="347433"/>
                  </a:lnTo>
                  <a:lnTo>
                    <a:pt x="393153" y="352005"/>
                  </a:lnTo>
                  <a:lnTo>
                    <a:pt x="402297" y="355053"/>
                  </a:lnTo>
                  <a:lnTo>
                    <a:pt x="403821" y="355053"/>
                  </a:lnTo>
                  <a:lnTo>
                    <a:pt x="411441" y="358101"/>
                  </a:lnTo>
                  <a:lnTo>
                    <a:pt x="429729" y="361149"/>
                  </a:lnTo>
                  <a:lnTo>
                    <a:pt x="446493" y="361149"/>
                  </a:lnTo>
                  <a:lnTo>
                    <a:pt x="448017" y="359625"/>
                  </a:lnTo>
                  <a:lnTo>
                    <a:pt x="457161" y="359625"/>
                  </a:lnTo>
                  <a:lnTo>
                    <a:pt x="466305" y="356577"/>
                  </a:lnTo>
                  <a:lnTo>
                    <a:pt x="470115" y="355053"/>
                  </a:lnTo>
                  <a:lnTo>
                    <a:pt x="473925" y="353529"/>
                  </a:lnTo>
                  <a:lnTo>
                    <a:pt x="475449" y="353529"/>
                  </a:lnTo>
                  <a:lnTo>
                    <a:pt x="480529" y="350481"/>
                  </a:lnTo>
                  <a:lnTo>
                    <a:pt x="483069" y="348957"/>
                  </a:lnTo>
                  <a:lnTo>
                    <a:pt x="487133" y="345909"/>
                  </a:lnTo>
                  <a:lnTo>
                    <a:pt x="489165" y="344385"/>
                  </a:lnTo>
                  <a:lnTo>
                    <a:pt x="490677" y="344385"/>
                  </a:lnTo>
                  <a:lnTo>
                    <a:pt x="492709" y="342861"/>
                  </a:lnTo>
                  <a:lnTo>
                    <a:pt x="494741" y="341337"/>
                  </a:lnTo>
                  <a:lnTo>
                    <a:pt x="496773" y="339813"/>
                  </a:lnTo>
                  <a:lnTo>
                    <a:pt x="500583" y="336765"/>
                  </a:lnTo>
                  <a:lnTo>
                    <a:pt x="504393" y="333717"/>
                  </a:lnTo>
                  <a:lnTo>
                    <a:pt x="504393" y="332193"/>
                  </a:lnTo>
                  <a:lnTo>
                    <a:pt x="505536" y="330669"/>
                  </a:lnTo>
                  <a:lnTo>
                    <a:pt x="507822" y="327621"/>
                  </a:lnTo>
                  <a:lnTo>
                    <a:pt x="508965" y="326097"/>
                  </a:lnTo>
                  <a:lnTo>
                    <a:pt x="509879" y="324573"/>
                  </a:lnTo>
                  <a:lnTo>
                    <a:pt x="511708" y="321525"/>
                  </a:lnTo>
                  <a:lnTo>
                    <a:pt x="513537" y="318477"/>
                  </a:lnTo>
                  <a:lnTo>
                    <a:pt x="515061" y="318477"/>
                  </a:lnTo>
                  <a:lnTo>
                    <a:pt x="515670" y="316953"/>
                  </a:lnTo>
                  <a:lnTo>
                    <a:pt x="518718" y="309333"/>
                  </a:lnTo>
                  <a:lnTo>
                    <a:pt x="521766" y="301713"/>
                  </a:lnTo>
                  <a:lnTo>
                    <a:pt x="524205" y="295617"/>
                  </a:lnTo>
                  <a:lnTo>
                    <a:pt x="525729" y="286473"/>
                  </a:lnTo>
                  <a:lnTo>
                    <a:pt x="525729" y="269722"/>
                  </a:lnTo>
                  <a:close/>
                </a:path>
                <a:path w="692150" h="498475">
                  <a:moveTo>
                    <a:pt x="691832" y="0"/>
                  </a:moveTo>
                  <a:lnTo>
                    <a:pt x="0" y="0"/>
                  </a:lnTo>
                  <a:lnTo>
                    <a:pt x="0" y="10655"/>
                  </a:lnTo>
                  <a:lnTo>
                    <a:pt x="691832" y="10655"/>
                  </a:lnTo>
                  <a:lnTo>
                    <a:pt x="6918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4030" y="1769211"/>
              <a:ext cx="178295" cy="16610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722658" y="1514728"/>
              <a:ext cx="1169035" cy="612775"/>
            </a:xfrm>
            <a:custGeom>
              <a:avLst/>
              <a:gdLst/>
              <a:ahLst/>
              <a:cxnLst/>
              <a:rect l="l" t="t" r="r" b="b"/>
              <a:pathLst>
                <a:path w="1169034" h="612775">
                  <a:moveTo>
                    <a:pt x="912787" y="601941"/>
                  </a:moveTo>
                  <a:lnTo>
                    <a:pt x="911275" y="420585"/>
                  </a:lnTo>
                  <a:lnTo>
                    <a:pt x="899083" y="420585"/>
                  </a:lnTo>
                  <a:lnTo>
                    <a:pt x="900569" y="601941"/>
                  </a:lnTo>
                  <a:lnTo>
                    <a:pt x="204203" y="601941"/>
                  </a:lnTo>
                  <a:lnTo>
                    <a:pt x="204203" y="612597"/>
                  </a:lnTo>
                  <a:lnTo>
                    <a:pt x="912787" y="612597"/>
                  </a:lnTo>
                  <a:lnTo>
                    <a:pt x="912787" y="606501"/>
                  </a:lnTo>
                  <a:lnTo>
                    <a:pt x="912787" y="604964"/>
                  </a:lnTo>
                  <a:lnTo>
                    <a:pt x="912787" y="601941"/>
                  </a:lnTo>
                  <a:close/>
                </a:path>
                <a:path w="1169034" h="612775">
                  <a:moveTo>
                    <a:pt x="912787" y="65532"/>
                  </a:moveTo>
                  <a:lnTo>
                    <a:pt x="900607" y="65532"/>
                  </a:lnTo>
                  <a:lnTo>
                    <a:pt x="900607" y="254482"/>
                  </a:lnTo>
                  <a:lnTo>
                    <a:pt x="912787" y="254482"/>
                  </a:lnTo>
                  <a:lnTo>
                    <a:pt x="912787" y="65532"/>
                  </a:lnTo>
                  <a:close/>
                </a:path>
                <a:path w="1169034" h="612775">
                  <a:moveTo>
                    <a:pt x="116880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168806" y="10668"/>
                  </a:lnTo>
                  <a:lnTo>
                    <a:pt x="11688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0037" y="1769211"/>
              <a:ext cx="179819" cy="16610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725706" y="1519313"/>
              <a:ext cx="1167765" cy="666115"/>
            </a:xfrm>
            <a:custGeom>
              <a:avLst/>
              <a:gdLst/>
              <a:ahLst/>
              <a:cxnLst/>
              <a:rect l="l" t="t" r="r" b="b"/>
              <a:pathLst>
                <a:path w="1167765" h="666114">
                  <a:moveTo>
                    <a:pt x="1167282" y="416013"/>
                  </a:moveTo>
                  <a:lnTo>
                    <a:pt x="1155103" y="416013"/>
                  </a:lnTo>
                  <a:lnTo>
                    <a:pt x="1155103" y="655256"/>
                  </a:lnTo>
                  <a:lnTo>
                    <a:pt x="0" y="655256"/>
                  </a:lnTo>
                  <a:lnTo>
                    <a:pt x="0" y="665911"/>
                  </a:lnTo>
                  <a:lnTo>
                    <a:pt x="1164221" y="665911"/>
                  </a:lnTo>
                  <a:lnTo>
                    <a:pt x="1164221" y="656767"/>
                  </a:lnTo>
                  <a:lnTo>
                    <a:pt x="1167282" y="656767"/>
                  </a:lnTo>
                  <a:lnTo>
                    <a:pt x="1167282" y="416013"/>
                  </a:lnTo>
                  <a:close/>
                </a:path>
                <a:path w="1167765" h="666114">
                  <a:moveTo>
                    <a:pt x="1167282" y="0"/>
                  </a:moveTo>
                  <a:lnTo>
                    <a:pt x="1155103" y="0"/>
                  </a:lnTo>
                  <a:lnTo>
                    <a:pt x="1155103" y="248373"/>
                  </a:lnTo>
                  <a:lnTo>
                    <a:pt x="1167282" y="248373"/>
                  </a:lnTo>
                  <a:lnTo>
                    <a:pt x="11672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03227" y="1856829"/>
              <a:ext cx="600710" cy="0"/>
            </a:xfrm>
            <a:custGeom>
              <a:avLst/>
              <a:gdLst/>
              <a:ahLst/>
              <a:cxnLst/>
              <a:rect l="l" t="t" r="r" b="b"/>
              <a:pathLst>
                <a:path w="600710" h="0">
                  <a:moveTo>
                    <a:pt x="0" y="0"/>
                  </a:moveTo>
                  <a:lnTo>
                    <a:pt x="600406" y="0"/>
                  </a:lnTo>
                </a:path>
              </a:pathLst>
            </a:custGeom>
            <a:ln w="10666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6936" y="1821015"/>
              <a:ext cx="152387" cy="102106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5200993" y="1241516"/>
            <a:ext cx="8445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Arial"/>
                <a:cs typeface="Arial"/>
              </a:rPr>
              <a:t>P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5566714" y="2187843"/>
            <a:ext cx="8953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5"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781586" y="2183272"/>
            <a:ext cx="30416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7645" algn="l"/>
              </a:tabLst>
            </a:pPr>
            <a:r>
              <a:rPr dirty="0" sz="700" spc="-50">
                <a:latin typeface="Arial"/>
                <a:cs typeface="Arial"/>
              </a:rPr>
              <a:t>V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0">
                <a:latin typeface="Arial"/>
                <a:cs typeface="Arial"/>
              </a:rPr>
              <a:t>W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5686082" y="2898520"/>
            <a:ext cx="485140" cy="207645"/>
            <a:chOff x="5686082" y="2898520"/>
            <a:chExt cx="485140" cy="207645"/>
          </a:xfrm>
        </p:grpSpPr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86082" y="2898520"/>
              <a:ext cx="484595" cy="207124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5830849" y="2988311"/>
              <a:ext cx="201295" cy="10795"/>
            </a:xfrm>
            <a:custGeom>
              <a:avLst/>
              <a:gdLst/>
              <a:ahLst/>
              <a:cxnLst/>
              <a:rect l="l" t="t" r="r" b="b"/>
              <a:pathLst>
                <a:path w="201295" h="10794">
                  <a:moveTo>
                    <a:pt x="201156" y="0"/>
                  </a:moveTo>
                  <a:lnTo>
                    <a:pt x="0" y="0"/>
                  </a:lnTo>
                  <a:lnTo>
                    <a:pt x="0" y="10666"/>
                  </a:lnTo>
                  <a:lnTo>
                    <a:pt x="201156" y="10666"/>
                  </a:lnTo>
                  <a:lnTo>
                    <a:pt x="201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5157304" y="1382153"/>
            <a:ext cx="571500" cy="1379220"/>
            <a:chOff x="5157304" y="1382153"/>
            <a:chExt cx="571500" cy="1379220"/>
          </a:xfrm>
        </p:grpSpPr>
        <p:sp>
          <p:nvSpPr>
            <p:cNvPr id="33" name="object 33" descr=""/>
            <p:cNvSpPr/>
            <p:nvPr/>
          </p:nvSpPr>
          <p:spPr>
            <a:xfrm>
              <a:off x="5251780" y="1382153"/>
              <a:ext cx="477520" cy="1184275"/>
            </a:xfrm>
            <a:custGeom>
              <a:avLst/>
              <a:gdLst/>
              <a:ahLst/>
              <a:cxnLst/>
              <a:rect l="l" t="t" r="r" b="b"/>
              <a:pathLst>
                <a:path w="477520" h="1184275">
                  <a:moveTo>
                    <a:pt x="12179" y="0"/>
                  </a:moveTo>
                  <a:lnTo>
                    <a:pt x="0" y="0"/>
                  </a:lnTo>
                  <a:lnTo>
                    <a:pt x="0" y="1184046"/>
                  </a:lnTo>
                  <a:lnTo>
                    <a:pt x="12179" y="1184046"/>
                  </a:lnTo>
                  <a:lnTo>
                    <a:pt x="12179" y="0"/>
                  </a:lnTo>
                  <a:close/>
                </a:path>
                <a:path w="477520" h="1184275">
                  <a:moveTo>
                    <a:pt x="476961" y="604989"/>
                  </a:moveTo>
                  <a:lnTo>
                    <a:pt x="464769" y="604989"/>
                  </a:lnTo>
                  <a:lnTo>
                    <a:pt x="464769" y="995083"/>
                  </a:lnTo>
                  <a:lnTo>
                    <a:pt x="476961" y="995083"/>
                  </a:lnTo>
                  <a:lnTo>
                    <a:pt x="476961" y="604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7304" y="2566199"/>
              <a:ext cx="208762" cy="195059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5818149" y="2431236"/>
            <a:ext cx="223520" cy="3619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1610"/>
              </a:lnSpc>
              <a:spcBef>
                <a:spcPts val="114"/>
              </a:spcBef>
            </a:pPr>
            <a:r>
              <a:rPr dirty="0" sz="900">
                <a:latin typeface="Arial"/>
                <a:cs typeface="Arial"/>
              </a:rPr>
              <a:t>3</a:t>
            </a:r>
            <a:r>
              <a:rPr dirty="0" sz="900" spc="5">
                <a:latin typeface="Times New Roman"/>
                <a:cs typeface="Times New Roman"/>
              </a:rPr>
              <a:t> </a:t>
            </a:r>
            <a:r>
              <a:rPr dirty="0" baseline="-5952" sz="2100" spc="-75">
                <a:latin typeface="Arial"/>
                <a:cs typeface="Arial"/>
              </a:rPr>
              <a:t>~</a:t>
            </a:r>
            <a:endParaRPr baseline="-5952" sz="2100">
              <a:latin typeface="Arial"/>
              <a:cs typeface="Arial"/>
            </a:endParaRPr>
          </a:p>
          <a:p>
            <a:pPr marL="73660">
              <a:lnSpc>
                <a:spcPts val="1010"/>
              </a:lnSpc>
            </a:pPr>
            <a:r>
              <a:rPr dirty="0" sz="900" spc="15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673381" y="1252184"/>
            <a:ext cx="545465" cy="131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Arial"/>
                <a:cs typeface="Arial"/>
              </a:rPr>
              <a:t>L1</a:t>
            </a:r>
            <a:r>
              <a:rPr dirty="0" sz="700" spc="220">
                <a:latin typeface="Times New Roman"/>
                <a:cs typeface="Times New Roman"/>
              </a:rPr>
              <a:t>  </a:t>
            </a:r>
            <a:r>
              <a:rPr dirty="0" sz="700">
                <a:latin typeface="Arial"/>
                <a:cs typeface="Arial"/>
              </a:rPr>
              <a:t>L2</a:t>
            </a:r>
            <a:r>
              <a:rPr dirty="0" sz="700" spc="265">
                <a:latin typeface="Times New Roman"/>
                <a:cs typeface="Times New Roman"/>
              </a:rPr>
              <a:t>  </a:t>
            </a:r>
            <a:r>
              <a:rPr dirty="0" sz="700" spc="-25">
                <a:latin typeface="Arial"/>
                <a:cs typeface="Arial"/>
              </a:rPr>
              <a:t>L3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40827"/>
            <a:ext cx="3696335" cy="37103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000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amortiguador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8.1.3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ofrece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posibilidad.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él,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as-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incrónico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alza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sincrónica.</a:t>
            </a:r>
            <a:endParaRPr sz="1000">
              <a:latin typeface="Arial"/>
              <a:cs typeface="Arial"/>
            </a:endParaRPr>
          </a:p>
          <a:p>
            <a:pPr marL="12700" marR="304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2711)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Technik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amortiguador.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sará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funcionará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autónomamente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lentamente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arranca.</a:t>
            </a:r>
            <a:endParaRPr sz="1000">
              <a:latin typeface="Arial"/>
              <a:cs typeface="Arial"/>
            </a:endParaRPr>
          </a:p>
          <a:p>
            <a:pPr marL="12700" marR="11493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ángulo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carga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Symbol"/>
                <a:cs typeface="Symbol"/>
              </a:rPr>
              <a:t>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8.5.1.1).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no,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"pierde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paso"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sobrecargaría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térmicamente.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someter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retrasa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ángulo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sobrepasar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ángulo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detiene.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5173547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8.5.2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Sobrealimentación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3381" y="5497022"/>
            <a:ext cx="2554605" cy="2988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breexcitado,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ductiva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actúa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condensador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consumidores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inductivos.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mejora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relevante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sometido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va-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cío.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alcanzado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9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permitida.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encima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obtienen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carac-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terísticas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8.5.2.1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observa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inferior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terística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pura,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mientras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más.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366285" y="1343926"/>
            <a:ext cx="2166620" cy="2749550"/>
            <a:chOff x="4366285" y="1343926"/>
            <a:chExt cx="2166620" cy="2749550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5059" y="2153773"/>
              <a:ext cx="1967763" cy="192051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369460" y="1347101"/>
              <a:ext cx="1878964" cy="2743200"/>
            </a:xfrm>
            <a:custGeom>
              <a:avLst/>
              <a:gdLst/>
              <a:ahLst/>
              <a:cxnLst/>
              <a:rect l="l" t="t" r="r" b="b"/>
              <a:pathLst>
                <a:path w="1878964" h="2743200">
                  <a:moveTo>
                    <a:pt x="1182522" y="2742971"/>
                  </a:moveTo>
                  <a:lnTo>
                    <a:pt x="1182522" y="0"/>
                  </a:lnTo>
                </a:path>
                <a:path w="1878964" h="2743200">
                  <a:moveTo>
                    <a:pt x="1878939" y="2590584"/>
                  </a:moveTo>
                  <a:lnTo>
                    <a:pt x="0" y="429729"/>
                  </a:lnTo>
                </a:path>
              </a:pathLst>
            </a:custGeom>
            <a:ln w="5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4614" y="1752549"/>
              <a:ext cx="68364" cy="6685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457507" y="1389773"/>
              <a:ext cx="79375" cy="26034"/>
            </a:xfrm>
            <a:custGeom>
              <a:avLst/>
              <a:gdLst/>
              <a:ahLst/>
              <a:cxnLst/>
              <a:rect l="l" t="t" r="r" b="b"/>
              <a:pathLst>
                <a:path w="79375" h="26034">
                  <a:moveTo>
                    <a:pt x="0" y="0"/>
                  </a:moveTo>
                  <a:lnTo>
                    <a:pt x="0" y="25895"/>
                  </a:lnTo>
                  <a:lnTo>
                    <a:pt x="76187" y="10668"/>
                  </a:lnTo>
                  <a:lnTo>
                    <a:pt x="79235" y="10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457507" y="1389773"/>
              <a:ext cx="79375" cy="26034"/>
            </a:xfrm>
            <a:custGeom>
              <a:avLst/>
              <a:gdLst/>
              <a:ahLst/>
              <a:cxnLst/>
              <a:rect l="l" t="t" r="r" b="b"/>
              <a:pathLst>
                <a:path w="79375" h="26034">
                  <a:moveTo>
                    <a:pt x="79235" y="10668"/>
                  </a:moveTo>
                  <a:lnTo>
                    <a:pt x="0" y="0"/>
                  </a:lnTo>
                  <a:lnTo>
                    <a:pt x="0" y="25895"/>
                  </a:lnTo>
                  <a:lnTo>
                    <a:pt x="76187" y="10668"/>
                  </a:lnTo>
                  <a:lnTo>
                    <a:pt x="79235" y="10668"/>
                  </a:lnTo>
                  <a:close/>
                </a:path>
              </a:pathLst>
            </a:custGeom>
            <a:ln w="5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5560618" y="1671889"/>
            <a:ext cx="942975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Eje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del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campo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giratorio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199462" y="2642032"/>
            <a:ext cx="187325" cy="2946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50" spc="5">
                <a:latin typeface="Arial"/>
                <a:cs typeface="Arial"/>
              </a:rPr>
              <a:t>N</a:t>
            </a:r>
            <a:endParaRPr sz="1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728243" y="3253838"/>
            <a:ext cx="181610" cy="306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850" spc="-10" b="1">
                <a:latin typeface="Arial"/>
                <a:cs typeface="Arial"/>
              </a:rPr>
              <a:t>S</a:t>
            </a:r>
            <a:endParaRPr sz="18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437519" y="1284829"/>
            <a:ext cx="760730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Ángulo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carga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Symbol"/>
                <a:cs typeface="Symbol"/>
              </a:rPr>
              <a:t></a:t>
            </a:r>
            <a:endParaRPr sz="700">
              <a:latin typeface="Symbol"/>
              <a:cs typeface="Symbol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4409084" y="1401965"/>
            <a:ext cx="1108075" cy="411480"/>
          </a:xfrm>
          <a:custGeom>
            <a:avLst/>
            <a:gdLst/>
            <a:ahLst/>
            <a:cxnLst/>
            <a:rect l="l" t="t" r="r" b="b"/>
            <a:pathLst>
              <a:path w="1108075" h="411480">
                <a:moveTo>
                  <a:pt x="1107846" y="0"/>
                </a:moveTo>
                <a:lnTo>
                  <a:pt x="1033183" y="1511"/>
                </a:lnTo>
                <a:lnTo>
                  <a:pt x="956983" y="7607"/>
                </a:lnTo>
                <a:lnTo>
                  <a:pt x="879271" y="15227"/>
                </a:lnTo>
                <a:lnTo>
                  <a:pt x="803071" y="28943"/>
                </a:lnTo>
                <a:lnTo>
                  <a:pt x="725360" y="45707"/>
                </a:lnTo>
                <a:lnTo>
                  <a:pt x="649160" y="63995"/>
                </a:lnTo>
                <a:lnTo>
                  <a:pt x="574497" y="85331"/>
                </a:lnTo>
                <a:lnTo>
                  <a:pt x="499821" y="112763"/>
                </a:lnTo>
                <a:lnTo>
                  <a:pt x="428205" y="140195"/>
                </a:lnTo>
                <a:lnTo>
                  <a:pt x="358101" y="172186"/>
                </a:lnTo>
                <a:lnTo>
                  <a:pt x="289534" y="205714"/>
                </a:lnTo>
                <a:lnTo>
                  <a:pt x="224002" y="242290"/>
                </a:lnTo>
                <a:lnTo>
                  <a:pt x="163055" y="280390"/>
                </a:lnTo>
                <a:lnTo>
                  <a:pt x="105143" y="321525"/>
                </a:lnTo>
                <a:lnTo>
                  <a:pt x="50279" y="365721"/>
                </a:lnTo>
                <a:lnTo>
                  <a:pt x="0" y="411441"/>
                </a:lnTo>
              </a:path>
            </a:pathLst>
          </a:custGeom>
          <a:ln w="58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4571631" y="1847137"/>
            <a:ext cx="511809" cy="130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Eje</a:t>
            </a:r>
            <a:r>
              <a:rPr dirty="0" sz="700" spc="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del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rotor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344568" y="4176015"/>
            <a:ext cx="194183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8.5.1.1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Ángulo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carga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50" spc="-50" i="1">
                <a:latin typeface="Symbol"/>
                <a:cs typeface="Symbol"/>
              </a:rPr>
              <a:t></a:t>
            </a:r>
            <a:endParaRPr sz="950">
              <a:latin typeface="Symbol"/>
              <a:cs typeface="Symbo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3595332" y="5578893"/>
            <a:ext cx="2322830" cy="2708275"/>
            <a:chOff x="3595332" y="5578893"/>
            <a:chExt cx="2322830" cy="2708275"/>
          </a:xfrm>
        </p:grpSpPr>
        <p:sp>
          <p:nvSpPr>
            <p:cNvPr id="24" name="object 24" descr=""/>
            <p:cNvSpPr/>
            <p:nvPr/>
          </p:nvSpPr>
          <p:spPr>
            <a:xfrm>
              <a:off x="3595332" y="6785800"/>
              <a:ext cx="56515" cy="15240"/>
            </a:xfrm>
            <a:custGeom>
              <a:avLst/>
              <a:gdLst/>
              <a:ahLst/>
              <a:cxnLst/>
              <a:rect l="l" t="t" r="r" b="b"/>
              <a:pathLst>
                <a:path w="56514" h="15240">
                  <a:moveTo>
                    <a:pt x="5639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56390" y="15240"/>
                  </a:lnTo>
                  <a:lnTo>
                    <a:pt x="563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5436" y="5578893"/>
              <a:ext cx="2249233" cy="2168474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659340" y="6726376"/>
              <a:ext cx="2258695" cy="1400810"/>
            </a:xfrm>
            <a:custGeom>
              <a:avLst/>
              <a:gdLst/>
              <a:ahLst/>
              <a:cxnLst/>
              <a:rect l="l" t="t" r="r" b="b"/>
              <a:pathLst>
                <a:path w="2258695" h="1400809">
                  <a:moveTo>
                    <a:pt x="1081951" y="1388237"/>
                  </a:moveTo>
                  <a:lnTo>
                    <a:pt x="1080922" y="1385189"/>
                  </a:lnTo>
                  <a:lnTo>
                    <a:pt x="1078903" y="1379105"/>
                  </a:lnTo>
                  <a:lnTo>
                    <a:pt x="1059091" y="1385189"/>
                  </a:lnTo>
                  <a:lnTo>
                    <a:pt x="1059141" y="1385417"/>
                  </a:lnTo>
                  <a:lnTo>
                    <a:pt x="1040803" y="1388237"/>
                  </a:lnTo>
                  <a:lnTo>
                    <a:pt x="1024039" y="1388237"/>
                  </a:lnTo>
                  <a:lnTo>
                    <a:pt x="1005751" y="1386713"/>
                  </a:lnTo>
                  <a:lnTo>
                    <a:pt x="988758" y="1382471"/>
                  </a:lnTo>
                  <a:lnTo>
                    <a:pt x="988987" y="1382141"/>
                  </a:lnTo>
                  <a:lnTo>
                    <a:pt x="981684" y="1379105"/>
                  </a:lnTo>
                  <a:lnTo>
                    <a:pt x="970699" y="1374533"/>
                  </a:lnTo>
                  <a:lnTo>
                    <a:pt x="961555" y="1369961"/>
                  </a:lnTo>
                  <a:lnTo>
                    <a:pt x="952411" y="1365389"/>
                  </a:lnTo>
                  <a:lnTo>
                    <a:pt x="952169" y="1365745"/>
                  </a:lnTo>
                  <a:lnTo>
                    <a:pt x="942505" y="1359293"/>
                  </a:lnTo>
                  <a:lnTo>
                    <a:pt x="935659" y="1354721"/>
                  </a:lnTo>
                  <a:lnTo>
                    <a:pt x="923467" y="1345577"/>
                  </a:lnTo>
                  <a:lnTo>
                    <a:pt x="917371" y="1341005"/>
                  </a:lnTo>
                  <a:lnTo>
                    <a:pt x="905179" y="1331861"/>
                  </a:lnTo>
                  <a:lnTo>
                    <a:pt x="899083" y="1327289"/>
                  </a:lnTo>
                  <a:lnTo>
                    <a:pt x="886891" y="1315097"/>
                  </a:lnTo>
                  <a:lnTo>
                    <a:pt x="882319" y="1310525"/>
                  </a:lnTo>
                  <a:lnTo>
                    <a:pt x="881519" y="1311325"/>
                  </a:lnTo>
                  <a:lnTo>
                    <a:pt x="864031" y="1295285"/>
                  </a:lnTo>
                  <a:lnTo>
                    <a:pt x="845743" y="1276997"/>
                  </a:lnTo>
                  <a:lnTo>
                    <a:pt x="825931" y="1258709"/>
                  </a:lnTo>
                  <a:lnTo>
                    <a:pt x="807643" y="1240421"/>
                  </a:lnTo>
                  <a:lnTo>
                    <a:pt x="787844" y="1222146"/>
                  </a:lnTo>
                  <a:lnTo>
                    <a:pt x="726884" y="1161186"/>
                  </a:lnTo>
                  <a:lnTo>
                    <a:pt x="707072" y="1138326"/>
                  </a:lnTo>
                  <a:lnTo>
                    <a:pt x="688784" y="1120038"/>
                  </a:lnTo>
                  <a:lnTo>
                    <a:pt x="685736" y="1116990"/>
                  </a:lnTo>
                  <a:lnTo>
                    <a:pt x="667245" y="1097178"/>
                  </a:lnTo>
                  <a:lnTo>
                    <a:pt x="664400" y="1094130"/>
                  </a:lnTo>
                  <a:lnTo>
                    <a:pt x="647065" y="1074331"/>
                  </a:lnTo>
                  <a:lnTo>
                    <a:pt x="643064" y="1069746"/>
                  </a:lnTo>
                  <a:lnTo>
                    <a:pt x="623062" y="1048423"/>
                  </a:lnTo>
                  <a:lnTo>
                    <a:pt x="620217" y="1045375"/>
                  </a:lnTo>
                  <a:lnTo>
                    <a:pt x="602640" y="1024039"/>
                  </a:lnTo>
                  <a:lnTo>
                    <a:pt x="598881" y="1019467"/>
                  </a:lnTo>
                  <a:lnTo>
                    <a:pt x="528777" y="940219"/>
                  </a:lnTo>
                  <a:lnTo>
                    <a:pt x="483057" y="885367"/>
                  </a:lnTo>
                  <a:lnTo>
                    <a:pt x="458685" y="854887"/>
                  </a:lnTo>
                  <a:lnTo>
                    <a:pt x="434301" y="827455"/>
                  </a:lnTo>
                  <a:lnTo>
                    <a:pt x="409917" y="796975"/>
                  </a:lnTo>
                  <a:lnTo>
                    <a:pt x="384009" y="766495"/>
                  </a:lnTo>
                  <a:lnTo>
                    <a:pt x="359625" y="734504"/>
                  </a:lnTo>
                  <a:lnTo>
                    <a:pt x="307822" y="670496"/>
                  </a:lnTo>
                  <a:lnTo>
                    <a:pt x="256006" y="603453"/>
                  </a:lnTo>
                  <a:lnTo>
                    <a:pt x="230098" y="568401"/>
                  </a:lnTo>
                  <a:lnTo>
                    <a:pt x="201142" y="534873"/>
                  </a:lnTo>
                  <a:lnTo>
                    <a:pt x="175247" y="498297"/>
                  </a:lnTo>
                  <a:lnTo>
                    <a:pt x="92951" y="388581"/>
                  </a:lnTo>
                  <a:lnTo>
                    <a:pt x="66306" y="353529"/>
                  </a:lnTo>
                  <a:lnTo>
                    <a:pt x="63995" y="350481"/>
                  </a:lnTo>
                  <a:lnTo>
                    <a:pt x="38747" y="315429"/>
                  </a:lnTo>
                  <a:lnTo>
                    <a:pt x="36563" y="312381"/>
                  </a:lnTo>
                  <a:lnTo>
                    <a:pt x="36563" y="310857"/>
                  </a:lnTo>
                  <a:lnTo>
                    <a:pt x="7620" y="272770"/>
                  </a:lnTo>
                  <a:lnTo>
                    <a:pt x="0" y="278866"/>
                  </a:lnTo>
                  <a:lnTo>
                    <a:pt x="27432" y="318490"/>
                  </a:lnTo>
                  <a:lnTo>
                    <a:pt x="56375" y="356577"/>
                  </a:lnTo>
                  <a:lnTo>
                    <a:pt x="83807" y="394677"/>
                  </a:lnTo>
                  <a:lnTo>
                    <a:pt x="112763" y="432777"/>
                  </a:lnTo>
                  <a:lnTo>
                    <a:pt x="138671" y="469341"/>
                  </a:lnTo>
                  <a:lnTo>
                    <a:pt x="166103" y="504393"/>
                  </a:lnTo>
                  <a:lnTo>
                    <a:pt x="193522" y="540969"/>
                  </a:lnTo>
                  <a:lnTo>
                    <a:pt x="220954" y="576021"/>
                  </a:lnTo>
                  <a:lnTo>
                    <a:pt x="246862" y="609549"/>
                  </a:lnTo>
                  <a:lnTo>
                    <a:pt x="272770" y="644588"/>
                  </a:lnTo>
                  <a:lnTo>
                    <a:pt x="298678" y="676592"/>
                  </a:lnTo>
                  <a:lnTo>
                    <a:pt x="324586" y="710120"/>
                  </a:lnTo>
                  <a:lnTo>
                    <a:pt x="350481" y="742124"/>
                  </a:lnTo>
                  <a:lnTo>
                    <a:pt x="376389" y="772604"/>
                  </a:lnTo>
                  <a:lnTo>
                    <a:pt x="400773" y="803071"/>
                  </a:lnTo>
                  <a:lnTo>
                    <a:pt x="426681" y="833551"/>
                  </a:lnTo>
                  <a:lnTo>
                    <a:pt x="449541" y="862507"/>
                  </a:lnTo>
                  <a:lnTo>
                    <a:pt x="473925" y="891463"/>
                  </a:lnTo>
                  <a:lnTo>
                    <a:pt x="496773" y="920407"/>
                  </a:lnTo>
                  <a:lnTo>
                    <a:pt x="521157" y="946315"/>
                  </a:lnTo>
                  <a:lnTo>
                    <a:pt x="544017" y="975271"/>
                  </a:lnTo>
                  <a:lnTo>
                    <a:pt x="612597" y="1052995"/>
                  </a:lnTo>
                  <a:lnTo>
                    <a:pt x="613283" y="1052309"/>
                  </a:lnTo>
                  <a:lnTo>
                    <a:pt x="633933" y="1077366"/>
                  </a:lnTo>
                  <a:lnTo>
                    <a:pt x="635444" y="1077366"/>
                  </a:lnTo>
                  <a:lnTo>
                    <a:pt x="656780" y="1101750"/>
                  </a:lnTo>
                  <a:lnTo>
                    <a:pt x="676592" y="1124610"/>
                  </a:lnTo>
                  <a:lnTo>
                    <a:pt x="678116" y="1124610"/>
                  </a:lnTo>
                  <a:lnTo>
                    <a:pt x="699452" y="1145946"/>
                  </a:lnTo>
                  <a:lnTo>
                    <a:pt x="719264" y="1168806"/>
                  </a:lnTo>
                  <a:lnTo>
                    <a:pt x="780224" y="1229753"/>
                  </a:lnTo>
                  <a:lnTo>
                    <a:pt x="800023" y="1248041"/>
                  </a:lnTo>
                  <a:lnTo>
                    <a:pt x="818311" y="1266329"/>
                  </a:lnTo>
                  <a:lnTo>
                    <a:pt x="838123" y="1284617"/>
                  </a:lnTo>
                  <a:lnTo>
                    <a:pt x="856411" y="1302905"/>
                  </a:lnTo>
                  <a:lnTo>
                    <a:pt x="891463" y="1334909"/>
                  </a:lnTo>
                  <a:lnTo>
                    <a:pt x="911275" y="1350149"/>
                  </a:lnTo>
                  <a:lnTo>
                    <a:pt x="929563" y="1362341"/>
                  </a:lnTo>
                  <a:lnTo>
                    <a:pt x="929563" y="1363865"/>
                  </a:lnTo>
                  <a:lnTo>
                    <a:pt x="947839" y="1376057"/>
                  </a:lnTo>
                  <a:lnTo>
                    <a:pt x="966127" y="1385189"/>
                  </a:lnTo>
                  <a:lnTo>
                    <a:pt x="984415" y="1392809"/>
                  </a:lnTo>
                  <a:lnTo>
                    <a:pt x="985939" y="1392809"/>
                  </a:lnTo>
                  <a:lnTo>
                    <a:pt x="1004227" y="1395857"/>
                  </a:lnTo>
                  <a:lnTo>
                    <a:pt x="1004227" y="1397381"/>
                  </a:lnTo>
                  <a:lnTo>
                    <a:pt x="1022515" y="1400429"/>
                  </a:lnTo>
                  <a:lnTo>
                    <a:pt x="1042327" y="1400429"/>
                  </a:lnTo>
                  <a:lnTo>
                    <a:pt x="1062139" y="1395857"/>
                  </a:lnTo>
                  <a:lnTo>
                    <a:pt x="1066101" y="1394333"/>
                  </a:lnTo>
                  <a:lnTo>
                    <a:pt x="1074026" y="1391285"/>
                  </a:lnTo>
                  <a:lnTo>
                    <a:pt x="1081951" y="1388237"/>
                  </a:lnTo>
                  <a:close/>
                </a:path>
                <a:path w="2258695" h="1400809">
                  <a:moveTo>
                    <a:pt x="2258377" y="6096"/>
                  </a:moveTo>
                  <a:lnTo>
                    <a:pt x="2250757" y="0"/>
                  </a:lnTo>
                  <a:lnTo>
                    <a:pt x="2188273" y="80759"/>
                  </a:lnTo>
                  <a:lnTo>
                    <a:pt x="2127326" y="158470"/>
                  </a:lnTo>
                  <a:lnTo>
                    <a:pt x="2070938" y="231622"/>
                  </a:lnTo>
                  <a:lnTo>
                    <a:pt x="2014550" y="301726"/>
                  </a:lnTo>
                  <a:lnTo>
                    <a:pt x="1959686" y="368769"/>
                  </a:lnTo>
                  <a:lnTo>
                    <a:pt x="1909406" y="434301"/>
                  </a:lnTo>
                  <a:lnTo>
                    <a:pt x="1859114" y="495249"/>
                  </a:lnTo>
                  <a:lnTo>
                    <a:pt x="1810359" y="553161"/>
                  </a:lnTo>
                  <a:lnTo>
                    <a:pt x="1764639" y="611073"/>
                  </a:lnTo>
                  <a:lnTo>
                    <a:pt x="1718919" y="664413"/>
                  </a:lnTo>
                  <a:lnTo>
                    <a:pt x="1676260" y="716216"/>
                  </a:lnTo>
                  <a:lnTo>
                    <a:pt x="1635099" y="766495"/>
                  </a:lnTo>
                  <a:lnTo>
                    <a:pt x="1592440" y="815276"/>
                  </a:lnTo>
                  <a:lnTo>
                    <a:pt x="1552816" y="862507"/>
                  </a:lnTo>
                  <a:lnTo>
                    <a:pt x="1476629" y="953935"/>
                  </a:lnTo>
                  <a:lnTo>
                    <a:pt x="1444625" y="990511"/>
                  </a:lnTo>
                  <a:lnTo>
                    <a:pt x="1414145" y="1027087"/>
                  </a:lnTo>
                  <a:lnTo>
                    <a:pt x="1356245" y="1097178"/>
                  </a:lnTo>
                  <a:lnTo>
                    <a:pt x="1330337" y="1130706"/>
                  </a:lnTo>
                  <a:lnTo>
                    <a:pt x="1302905" y="1162710"/>
                  </a:lnTo>
                  <a:lnTo>
                    <a:pt x="1278521" y="1193190"/>
                  </a:lnTo>
                  <a:lnTo>
                    <a:pt x="1254137" y="1222146"/>
                  </a:lnTo>
                  <a:lnTo>
                    <a:pt x="1229766" y="1249565"/>
                  </a:lnTo>
                  <a:lnTo>
                    <a:pt x="1230718" y="1250213"/>
                  </a:lnTo>
                  <a:lnTo>
                    <a:pt x="1185570" y="1299857"/>
                  </a:lnTo>
                  <a:lnTo>
                    <a:pt x="1141374" y="1337957"/>
                  </a:lnTo>
                  <a:lnTo>
                    <a:pt x="1098702" y="1368437"/>
                  </a:lnTo>
                  <a:lnTo>
                    <a:pt x="1078903" y="1379105"/>
                  </a:lnTo>
                  <a:lnTo>
                    <a:pt x="1083475" y="1388237"/>
                  </a:lnTo>
                  <a:lnTo>
                    <a:pt x="1103274" y="1377581"/>
                  </a:lnTo>
                  <a:lnTo>
                    <a:pt x="1104798" y="1377581"/>
                  </a:lnTo>
                  <a:lnTo>
                    <a:pt x="1111910" y="1373009"/>
                  </a:lnTo>
                  <a:lnTo>
                    <a:pt x="1126134" y="1363865"/>
                  </a:lnTo>
                  <a:lnTo>
                    <a:pt x="1126134" y="1362341"/>
                  </a:lnTo>
                  <a:lnTo>
                    <a:pt x="1130401" y="1359293"/>
                  </a:lnTo>
                  <a:lnTo>
                    <a:pt x="1147470" y="1347101"/>
                  </a:lnTo>
                  <a:lnTo>
                    <a:pt x="1168806" y="1327289"/>
                  </a:lnTo>
                  <a:lnTo>
                    <a:pt x="1170330" y="1327289"/>
                  </a:lnTo>
                  <a:lnTo>
                    <a:pt x="1173835" y="1324241"/>
                  </a:lnTo>
                  <a:lnTo>
                    <a:pt x="1193190" y="1307477"/>
                  </a:lnTo>
                  <a:lnTo>
                    <a:pt x="1216050" y="1283093"/>
                  </a:lnTo>
                  <a:lnTo>
                    <a:pt x="1238910" y="1257185"/>
                  </a:lnTo>
                  <a:lnTo>
                    <a:pt x="1242517" y="1252613"/>
                  </a:lnTo>
                  <a:lnTo>
                    <a:pt x="1244917" y="1249565"/>
                  </a:lnTo>
                  <a:lnTo>
                    <a:pt x="1261757" y="1228242"/>
                  </a:lnTo>
                  <a:lnTo>
                    <a:pt x="1286141" y="1200810"/>
                  </a:lnTo>
                  <a:lnTo>
                    <a:pt x="1337957" y="1136802"/>
                  </a:lnTo>
                  <a:lnTo>
                    <a:pt x="1365389" y="1103274"/>
                  </a:lnTo>
                  <a:lnTo>
                    <a:pt x="1392821" y="1068235"/>
                  </a:lnTo>
                  <a:lnTo>
                    <a:pt x="1421765" y="1033183"/>
                  </a:lnTo>
                  <a:lnTo>
                    <a:pt x="1453769" y="996607"/>
                  </a:lnTo>
                  <a:lnTo>
                    <a:pt x="1484249" y="960031"/>
                  </a:lnTo>
                  <a:lnTo>
                    <a:pt x="1522349" y="915847"/>
                  </a:lnTo>
                  <a:lnTo>
                    <a:pt x="1561960" y="868616"/>
                  </a:lnTo>
                  <a:lnTo>
                    <a:pt x="1600060" y="821359"/>
                  </a:lnTo>
                  <a:lnTo>
                    <a:pt x="1642719" y="774115"/>
                  </a:lnTo>
                  <a:lnTo>
                    <a:pt x="1685404" y="723836"/>
                  </a:lnTo>
                  <a:lnTo>
                    <a:pt x="1728063" y="670496"/>
                  </a:lnTo>
                  <a:lnTo>
                    <a:pt x="1772259" y="617169"/>
                  </a:lnTo>
                  <a:lnTo>
                    <a:pt x="1819503" y="560781"/>
                  </a:lnTo>
                  <a:lnTo>
                    <a:pt x="1866734" y="501345"/>
                  </a:lnTo>
                  <a:lnTo>
                    <a:pt x="1917026" y="440397"/>
                  </a:lnTo>
                  <a:lnTo>
                    <a:pt x="1968842" y="376389"/>
                  </a:lnTo>
                  <a:lnTo>
                    <a:pt x="2022170" y="309346"/>
                  </a:lnTo>
                  <a:lnTo>
                    <a:pt x="2078558" y="237718"/>
                  </a:lnTo>
                  <a:lnTo>
                    <a:pt x="2134946" y="164566"/>
                  </a:lnTo>
                  <a:lnTo>
                    <a:pt x="2195893" y="86855"/>
                  </a:lnTo>
                  <a:lnTo>
                    <a:pt x="2258377" y="6096"/>
                  </a:lnTo>
                  <a:close/>
                </a:path>
              </a:pathLst>
            </a:custGeom>
            <a:solidFill>
              <a:srgbClr val="6565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665091" y="5642901"/>
              <a:ext cx="634365" cy="2575560"/>
            </a:xfrm>
            <a:custGeom>
              <a:avLst/>
              <a:gdLst/>
              <a:ahLst/>
              <a:cxnLst/>
              <a:rect l="l" t="t" r="r" b="b"/>
              <a:pathLst>
                <a:path w="634364" h="2575559">
                  <a:moveTo>
                    <a:pt x="15240" y="2532672"/>
                  </a:moveTo>
                  <a:lnTo>
                    <a:pt x="1524" y="2532672"/>
                  </a:lnTo>
                  <a:lnTo>
                    <a:pt x="0" y="2575344"/>
                  </a:lnTo>
                  <a:lnTo>
                    <a:pt x="13716" y="2575344"/>
                  </a:lnTo>
                  <a:lnTo>
                    <a:pt x="15240" y="2532672"/>
                  </a:lnTo>
                  <a:close/>
                </a:path>
                <a:path w="634364" h="2575559">
                  <a:moveTo>
                    <a:pt x="18288" y="2476284"/>
                  </a:moveTo>
                  <a:lnTo>
                    <a:pt x="4572" y="2474760"/>
                  </a:lnTo>
                  <a:lnTo>
                    <a:pt x="4572" y="2477808"/>
                  </a:lnTo>
                  <a:lnTo>
                    <a:pt x="1524" y="2517432"/>
                  </a:lnTo>
                  <a:lnTo>
                    <a:pt x="15240" y="2518956"/>
                  </a:lnTo>
                  <a:lnTo>
                    <a:pt x="18288" y="2479332"/>
                  </a:lnTo>
                  <a:lnTo>
                    <a:pt x="18288" y="2476284"/>
                  </a:lnTo>
                  <a:close/>
                </a:path>
                <a:path w="634364" h="2575559">
                  <a:moveTo>
                    <a:pt x="22860" y="2418384"/>
                  </a:moveTo>
                  <a:lnTo>
                    <a:pt x="7620" y="2418384"/>
                  </a:lnTo>
                  <a:lnTo>
                    <a:pt x="4572" y="2461056"/>
                  </a:lnTo>
                  <a:lnTo>
                    <a:pt x="18288" y="2461056"/>
                  </a:lnTo>
                  <a:lnTo>
                    <a:pt x="22860" y="2418384"/>
                  </a:lnTo>
                  <a:close/>
                </a:path>
                <a:path w="634364" h="2575559">
                  <a:moveTo>
                    <a:pt x="25908" y="2362009"/>
                  </a:moveTo>
                  <a:lnTo>
                    <a:pt x="12192" y="2360472"/>
                  </a:lnTo>
                  <a:lnTo>
                    <a:pt x="12192" y="2381808"/>
                  </a:lnTo>
                  <a:lnTo>
                    <a:pt x="9144" y="2403144"/>
                  </a:lnTo>
                  <a:lnTo>
                    <a:pt x="22860" y="2404668"/>
                  </a:lnTo>
                  <a:lnTo>
                    <a:pt x="25908" y="2381808"/>
                  </a:lnTo>
                  <a:lnTo>
                    <a:pt x="25908" y="2362009"/>
                  </a:lnTo>
                  <a:close/>
                </a:path>
                <a:path w="634364" h="2575559">
                  <a:moveTo>
                    <a:pt x="30480" y="2304097"/>
                  </a:moveTo>
                  <a:lnTo>
                    <a:pt x="16764" y="2304097"/>
                  </a:lnTo>
                  <a:lnTo>
                    <a:pt x="13716" y="2346769"/>
                  </a:lnTo>
                  <a:lnTo>
                    <a:pt x="28956" y="2346769"/>
                  </a:lnTo>
                  <a:lnTo>
                    <a:pt x="30480" y="2304097"/>
                  </a:lnTo>
                  <a:close/>
                </a:path>
                <a:path w="634364" h="2575559">
                  <a:moveTo>
                    <a:pt x="36576" y="2249233"/>
                  </a:moveTo>
                  <a:lnTo>
                    <a:pt x="22860" y="2246185"/>
                  </a:lnTo>
                  <a:lnTo>
                    <a:pt x="18288" y="2281237"/>
                  </a:lnTo>
                  <a:lnTo>
                    <a:pt x="18288" y="2290381"/>
                  </a:lnTo>
                  <a:lnTo>
                    <a:pt x="32004" y="2290381"/>
                  </a:lnTo>
                  <a:lnTo>
                    <a:pt x="33528" y="2282761"/>
                  </a:lnTo>
                  <a:lnTo>
                    <a:pt x="36576" y="2249233"/>
                  </a:lnTo>
                  <a:close/>
                </a:path>
                <a:path w="634364" h="2575559">
                  <a:moveTo>
                    <a:pt x="41148" y="2191321"/>
                  </a:moveTo>
                  <a:lnTo>
                    <a:pt x="27432" y="2189797"/>
                  </a:lnTo>
                  <a:lnTo>
                    <a:pt x="22860" y="2232469"/>
                  </a:lnTo>
                  <a:lnTo>
                    <a:pt x="38100" y="2234006"/>
                  </a:lnTo>
                  <a:lnTo>
                    <a:pt x="41148" y="2191321"/>
                  </a:lnTo>
                  <a:close/>
                </a:path>
                <a:path w="634364" h="2575559">
                  <a:moveTo>
                    <a:pt x="48768" y="2134946"/>
                  </a:moveTo>
                  <a:lnTo>
                    <a:pt x="33528" y="2133422"/>
                  </a:lnTo>
                  <a:lnTo>
                    <a:pt x="28956" y="2176081"/>
                  </a:lnTo>
                  <a:lnTo>
                    <a:pt x="42672" y="2177605"/>
                  </a:lnTo>
                  <a:lnTo>
                    <a:pt x="48768" y="2134946"/>
                  </a:lnTo>
                  <a:close/>
                </a:path>
                <a:path w="634364" h="2575559">
                  <a:moveTo>
                    <a:pt x="54864" y="2078558"/>
                  </a:moveTo>
                  <a:lnTo>
                    <a:pt x="39624" y="2077034"/>
                  </a:lnTo>
                  <a:lnTo>
                    <a:pt x="35052" y="2119706"/>
                  </a:lnTo>
                  <a:lnTo>
                    <a:pt x="50292" y="2121230"/>
                  </a:lnTo>
                  <a:lnTo>
                    <a:pt x="54864" y="2078558"/>
                  </a:lnTo>
                  <a:close/>
                </a:path>
                <a:path w="634364" h="2575559">
                  <a:moveTo>
                    <a:pt x="62484" y="2022170"/>
                  </a:moveTo>
                  <a:lnTo>
                    <a:pt x="47244" y="2020646"/>
                  </a:lnTo>
                  <a:lnTo>
                    <a:pt x="42672" y="2061794"/>
                  </a:lnTo>
                  <a:lnTo>
                    <a:pt x="56388" y="2063318"/>
                  </a:lnTo>
                  <a:lnTo>
                    <a:pt x="62484" y="2022170"/>
                  </a:lnTo>
                  <a:close/>
                </a:path>
                <a:path w="634364" h="2575559">
                  <a:moveTo>
                    <a:pt x="68580" y="1965794"/>
                  </a:moveTo>
                  <a:lnTo>
                    <a:pt x="54864" y="1962746"/>
                  </a:lnTo>
                  <a:lnTo>
                    <a:pt x="53340" y="1971890"/>
                  </a:lnTo>
                  <a:lnTo>
                    <a:pt x="48768" y="2006942"/>
                  </a:lnTo>
                  <a:lnTo>
                    <a:pt x="64008" y="2008454"/>
                  </a:lnTo>
                  <a:lnTo>
                    <a:pt x="67056" y="1974938"/>
                  </a:lnTo>
                  <a:lnTo>
                    <a:pt x="67310" y="1973414"/>
                  </a:lnTo>
                  <a:lnTo>
                    <a:pt x="68580" y="1965794"/>
                  </a:lnTo>
                  <a:close/>
                </a:path>
                <a:path w="634364" h="2575559">
                  <a:moveTo>
                    <a:pt x="76200" y="1909406"/>
                  </a:moveTo>
                  <a:lnTo>
                    <a:pt x="62484" y="1906371"/>
                  </a:lnTo>
                  <a:lnTo>
                    <a:pt x="56388" y="1949030"/>
                  </a:lnTo>
                  <a:lnTo>
                    <a:pt x="71628" y="1952091"/>
                  </a:lnTo>
                  <a:lnTo>
                    <a:pt x="76200" y="1909406"/>
                  </a:lnTo>
                  <a:close/>
                </a:path>
                <a:path w="634364" h="2575559">
                  <a:moveTo>
                    <a:pt x="85331" y="1853018"/>
                  </a:moveTo>
                  <a:lnTo>
                    <a:pt x="71628" y="1849970"/>
                  </a:lnTo>
                  <a:lnTo>
                    <a:pt x="70104" y="1866734"/>
                  </a:lnTo>
                  <a:lnTo>
                    <a:pt x="65532" y="1892642"/>
                  </a:lnTo>
                  <a:lnTo>
                    <a:pt x="79248" y="1895690"/>
                  </a:lnTo>
                  <a:lnTo>
                    <a:pt x="83820" y="1868258"/>
                  </a:lnTo>
                  <a:lnTo>
                    <a:pt x="82346" y="1867966"/>
                  </a:lnTo>
                  <a:lnTo>
                    <a:pt x="82588" y="1866734"/>
                  </a:lnTo>
                  <a:lnTo>
                    <a:pt x="85331" y="1853018"/>
                  </a:lnTo>
                  <a:close/>
                </a:path>
                <a:path w="634364" h="2575559">
                  <a:moveTo>
                    <a:pt x="94475" y="1796643"/>
                  </a:moveTo>
                  <a:lnTo>
                    <a:pt x="80772" y="1793608"/>
                  </a:lnTo>
                  <a:lnTo>
                    <a:pt x="73152" y="1836267"/>
                  </a:lnTo>
                  <a:lnTo>
                    <a:pt x="86855" y="1837791"/>
                  </a:lnTo>
                  <a:lnTo>
                    <a:pt x="94475" y="1796643"/>
                  </a:lnTo>
                  <a:close/>
                </a:path>
                <a:path w="634364" h="2575559">
                  <a:moveTo>
                    <a:pt x="103619" y="1740255"/>
                  </a:moveTo>
                  <a:lnTo>
                    <a:pt x="88379" y="1737207"/>
                  </a:lnTo>
                  <a:lnTo>
                    <a:pt x="86855" y="1758543"/>
                  </a:lnTo>
                  <a:lnTo>
                    <a:pt x="82296" y="1779879"/>
                  </a:lnTo>
                  <a:lnTo>
                    <a:pt x="95999" y="1782927"/>
                  </a:lnTo>
                  <a:lnTo>
                    <a:pt x="99047" y="1760067"/>
                  </a:lnTo>
                  <a:lnTo>
                    <a:pt x="100571" y="1760067"/>
                  </a:lnTo>
                  <a:lnTo>
                    <a:pt x="103619" y="1740255"/>
                  </a:lnTo>
                  <a:close/>
                </a:path>
                <a:path w="634364" h="2575559">
                  <a:moveTo>
                    <a:pt x="111239" y="1683880"/>
                  </a:moveTo>
                  <a:lnTo>
                    <a:pt x="97523" y="1682356"/>
                  </a:lnTo>
                  <a:lnTo>
                    <a:pt x="91427" y="1723491"/>
                  </a:lnTo>
                  <a:lnTo>
                    <a:pt x="105143" y="1726539"/>
                  </a:lnTo>
                  <a:lnTo>
                    <a:pt x="111239" y="1683880"/>
                  </a:lnTo>
                  <a:close/>
                </a:path>
                <a:path w="634364" h="2575559">
                  <a:moveTo>
                    <a:pt x="120383" y="1627492"/>
                  </a:moveTo>
                  <a:lnTo>
                    <a:pt x="106667" y="1624444"/>
                  </a:lnTo>
                  <a:lnTo>
                    <a:pt x="103619" y="1645780"/>
                  </a:lnTo>
                  <a:lnTo>
                    <a:pt x="99047" y="1667116"/>
                  </a:lnTo>
                  <a:lnTo>
                    <a:pt x="114287" y="1670164"/>
                  </a:lnTo>
                  <a:lnTo>
                    <a:pt x="117335" y="1648828"/>
                  </a:lnTo>
                  <a:lnTo>
                    <a:pt x="115862" y="1648536"/>
                  </a:lnTo>
                  <a:lnTo>
                    <a:pt x="116128" y="1647304"/>
                  </a:lnTo>
                  <a:lnTo>
                    <a:pt x="120383" y="1627492"/>
                  </a:lnTo>
                  <a:close/>
                </a:path>
                <a:path w="634364" h="2575559">
                  <a:moveTo>
                    <a:pt x="129527" y="1571104"/>
                  </a:moveTo>
                  <a:lnTo>
                    <a:pt x="115811" y="1568056"/>
                  </a:lnTo>
                  <a:lnTo>
                    <a:pt x="108191" y="1610728"/>
                  </a:lnTo>
                  <a:lnTo>
                    <a:pt x="121907" y="1613776"/>
                  </a:lnTo>
                  <a:lnTo>
                    <a:pt x="129527" y="1571104"/>
                  </a:lnTo>
                  <a:close/>
                </a:path>
                <a:path w="634364" h="2575559">
                  <a:moveTo>
                    <a:pt x="138671" y="1514729"/>
                  </a:moveTo>
                  <a:lnTo>
                    <a:pt x="124955" y="1511681"/>
                  </a:lnTo>
                  <a:lnTo>
                    <a:pt x="121907" y="1529969"/>
                  </a:lnTo>
                  <a:lnTo>
                    <a:pt x="117335" y="1554340"/>
                  </a:lnTo>
                  <a:lnTo>
                    <a:pt x="131051" y="1557388"/>
                  </a:lnTo>
                  <a:lnTo>
                    <a:pt x="135623" y="1533017"/>
                  </a:lnTo>
                  <a:lnTo>
                    <a:pt x="138671" y="1514729"/>
                  </a:lnTo>
                  <a:close/>
                </a:path>
                <a:path w="634364" h="2575559">
                  <a:moveTo>
                    <a:pt x="149339" y="1458341"/>
                  </a:moveTo>
                  <a:lnTo>
                    <a:pt x="135623" y="1455293"/>
                  </a:lnTo>
                  <a:lnTo>
                    <a:pt x="128003" y="1499489"/>
                  </a:lnTo>
                  <a:lnTo>
                    <a:pt x="141719" y="1501013"/>
                  </a:lnTo>
                  <a:lnTo>
                    <a:pt x="149339" y="1458341"/>
                  </a:lnTo>
                  <a:close/>
                </a:path>
                <a:path w="634364" h="2575559">
                  <a:moveTo>
                    <a:pt x="158483" y="1401965"/>
                  </a:moveTo>
                  <a:lnTo>
                    <a:pt x="146291" y="1400441"/>
                  </a:lnTo>
                  <a:lnTo>
                    <a:pt x="143243" y="1414145"/>
                  </a:lnTo>
                  <a:lnTo>
                    <a:pt x="138671" y="1443101"/>
                  </a:lnTo>
                  <a:lnTo>
                    <a:pt x="152387" y="1444625"/>
                  </a:lnTo>
                  <a:lnTo>
                    <a:pt x="156959" y="1417193"/>
                  </a:lnTo>
                  <a:lnTo>
                    <a:pt x="158483" y="1401965"/>
                  </a:lnTo>
                  <a:close/>
                </a:path>
                <a:path w="634364" h="2575559">
                  <a:moveTo>
                    <a:pt x="170675" y="1347101"/>
                  </a:moveTo>
                  <a:lnTo>
                    <a:pt x="156959" y="1344053"/>
                  </a:lnTo>
                  <a:lnTo>
                    <a:pt x="147815" y="1386725"/>
                  </a:lnTo>
                  <a:lnTo>
                    <a:pt x="161531" y="1388249"/>
                  </a:lnTo>
                  <a:lnTo>
                    <a:pt x="170675" y="1347101"/>
                  </a:lnTo>
                  <a:close/>
                </a:path>
                <a:path w="634364" h="2575559">
                  <a:moveTo>
                    <a:pt x="181343" y="1290713"/>
                  </a:moveTo>
                  <a:lnTo>
                    <a:pt x="167627" y="1287665"/>
                  </a:lnTo>
                  <a:lnTo>
                    <a:pt x="166103" y="1295285"/>
                  </a:lnTo>
                  <a:lnTo>
                    <a:pt x="158483" y="1330337"/>
                  </a:lnTo>
                  <a:lnTo>
                    <a:pt x="172199" y="1333385"/>
                  </a:lnTo>
                  <a:lnTo>
                    <a:pt x="179819" y="1296809"/>
                  </a:lnTo>
                  <a:lnTo>
                    <a:pt x="181343" y="1290713"/>
                  </a:lnTo>
                  <a:close/>
                </a:path>
                <a:path w="634364" h="2575559">
                  <a:moveTo>
                    <a:pt x="192011" y="1234338"/>
                  </a:moveTo>
                  <a:lnTo>
                    <a:pt x="178295" y="1232814"/>
                  </a:lnTo>
                  <a:lnTo>
                    <a:pt x="170675" y="1273949"/>
                  </a:lnTo>
                  <a:lnTo>
                    <a:pt x="182867" y="1276997"/>
                  </a:lnTo>
                  <a:lnTo>
                    <a:pt x="192011" y="1234338"/>
                  </a:lnTo>
                  <a:close/>
                </a:path>
                <a:path w="634364" h="2575559">
                  <a:moveTo>
                    <a:pt x="204203" y="1179474"/>
                  </a:moveTo>
                  <a:lnTo>
                    <a:pt x="190487" y="1176426"/>
                  </a:lnTo>
                  <a:lnTo>
                    <a:pt x="181343" y="1219098"/>
                  </a:lnTo>
                  <a:lnTo>
                    <a:pt x="195059" y="1220622"/>
                  </a:lnTo>
                  <a:lnTo>
                    <a:pt x="204203" y="1179474"/>
                  </a:lnTo>
                  <a:close/>
                </a:path>
                <a:path w="634364" h="2575559">
                  <a:moveTo>
                    <a:pt x="216395" y="1124610"/>
                  </a:moveTo>
                  <a:lnTo>
                    <a:pt x="202679" y="1120038"/>
                  </a:lnTo>
                  <a:lnTo>
                    <a:pt x="193535" y="1162710"/>
                  </a:lnTo>
                  <a:lnTo>
                    <a:pt x="207251" y="1165758"/>
                  </a:lnTo>
                  <a:lnTo>
                    <a:pt x="216395" y="1124610"/>
                  </a:lnTo>
                  <a:close/>
                </a:path>
                <a:path w="634364" h="2575559">
                  <a:moveTo>
                    <a:pt x="228587" y="1068235"/>
                  </a:moveTo>
                  <a:lnTo>
                    <a:pt x="214871" y="1063663"/>
                  </a:lnTo>
                  <a:lnTo>
                    <a:pt x="205727" y="1106322"/>
                  </a:lnTo>
                  <a:lnTo>
                    <a:pt x="219443" y="1109370"/>
                  </a:lnTo>
                  <a:lnTo>
                    <a:pt x="228587" y="1068235"/>
                  </a:lnTo>
                  <a:close/>
                </a:path>
                <a:path w="634364" h="2575559">
                  <a:moveTo>
                    <a:pt x="242290" y="1013371"/>
                  </a:moveTo>
                  <a:lnTo>
                    <a:pt x="228587" y="1010323"/>
                  </a:lnTo>
                  <a:lnTo>
                    <a:pt x="219443" y="1051471"/>
                  </a:lnTo>
                  <a:lnTo>
                    <a:pt x="231635" y="1054519"/>
                  </a:lnTo>
                  <a:lnTo>
                    <a:pt x="242290" y="1013371"/>
                  </a:lnTo>
                  <a:close/>
                </a:path>
                <a:path w="634364" h="2575559">
                  <a:moveTo>
                    <a:pt x="256006" y="958507"/>
                  </a:moveTo>
                  <a:lnTo>
                    <a:pt x="243814" y="953935"/>
                  </a:lnTo>
                  <a:lnTo>
                    <a:pt x="233159" y="995083"/>
                  </a:lnTo>
                  <a:lnTo>
                    <a:pt x="246862" y="999655"/>
                  </a:lnTo>
                  <a:lnTo>
                    <a:pt x="256006" y="958507"/>
                  </a:lnTo>
                  <a:close/>
                </a:path>
                <a:path w="634364" h="2575559">
                  <a:moveTo>
                    <a:pt x="272770" y="903655"/>
                  </a:moveTo>
                  <a:lnTo>
                    <a:pt x="259054" y="899083"/>
                  </a:lnTo>
                  <a:lnTo>
                    <a:pt x="246862" y="940219"/>
                  </a:lnTo>
                  <a:lnTo>
                    <a:pt x="260578" y="944791"/>
                  </a:lnTo>
                  <a:lnTo>
                    <a:pt x="272770" y="903655"/>
                  </a:lnTo>
                  <a:close/>
                </a:path>
                <a:path w="634364" h="2575559">
                  <a:moveTo>
                    <a:pt x="288010" y="847267"/>
                  </a:moveTo>
                  <a:lnTo>
                    <a:pt x="275818" y="844219"/>
                  </a:lnTo>
                  <a:lnTo>
                    <a:pt x="262102" y="885367"/>
                  </a:lnTo>
                  <a:lnTo>
                    <a:pt x="275818" y="888415"/>
                  </a:lnTo>
                  <a:lnTo>
                    <a:pt x="288010" y="847267"/>
                  </a:lnTo>
                  <a:close/>
                </a:path>
                <a:path w="634364" h="2575559">
                  <a:moveTo>
                    <a:pt x="304774" y="793927"/>
                  </a:moveTo>
                  <a:lnTo>
                    <a:pt x="292582" y="790879"/>
                  </a:lnTo>
                  <a:lnTo>
                    <a:pt x="278866" y="828979"/>
                  </a:lnTo>
                  <a:lnTo>
                    <a:pt x="278866" y="830503"/>
                  </a:lnTo>
                  <a:lnTo>
                    <a:pt x="292582" y="835075"/>
                  </a:lnTo>
                  <a:lnTo>
                    <a:pt x="292582" y="833551"/>
                  </a:lnTo>
                  <a:lnTo>
                    <a:pt x="304774" y="793927"/>
                  </a:lnTo>
                  <a:close/>
                </a:path>
                <a:path w="634364" h="2575559">
                  <a:moveTo>
                    <a:pt x="323062" y="740600"/>
                  </a:moveTo>
                  <a:lnTo>
                    <a:pt x="309346" y="736028"/>
                  </a:lnTo>
                  <a:lnTo>
                    <a:pt x="295630" y="775652"/>
                  </a:lnTo>
                  <a:lnTo>
                    <a:pt x="309346" y="780224"/>
                  </a:lnTo>
                  <a:lnTo>
                    <a:pt x="323062" y="740600"/>
                  </a:lnTo>
                  <a:close/>
                </a:path>
                <a:path w="634364" h="2575559">
                  <a:moveTo>
                    <a:pt x="341350" y="685736"/>
                  </a:moveTo>
                  <a:lnTo>
                    <a:pt x="327634" y="681164"/>
                  </a:lnTo>
                  <a:lnTo>
                    <a:pt x="313918" y="717740"/>
                  </a:lnTo>
                  <a:lnTo>
                    <a:pt x="313918" y="722312"/>
                  </a:lnTo>
                  <a:lnTo>
                    <a:pt x="327634" y="726884"/>
                  </a:lnTo>
                  <a:lnTo>
                    <a:pt x="327634" y="722312"/>
                  </a:lnTo>
                  <a:lnTo>
                    <a:pt x="328206" y="720788"/>
                  </a:lnTo>
                  <a:lnTo>
                    <a:pt x="341350" y="685736"/>
                  </a:lnTo>
                  <a:close/>
                </a:path>
                <a:path w="634364" h="2575559">
                  <a:moveTo>
                    <a:pt x="359638" y="632409"/>
                  </a:moveTo>
                  <a:lnTo>
                    <a:pt x="345922" y="627837"/>
                  </a:lnTo>
                  <a:lnTo>
                    <a:pt x="332206" y="667448"/>
                  </a:lnTo>
                  <a:lnTo>
                    <a:pt x="345922" y="672020"/>
                  </a:lnTo>
                  <a:lnTo>
                    <a:pt x="359638" y="632409"/>
                  </a:lnTo>
                  <a:close/>
                </a:path>
                <a:path w="634364" h="2575559">
                  <a:moveTo>
                    <a:pt x="379450" y="579069"/>
                  </a:moveTo>
                  <a:lnTo>
                    <a:pt x="365734" y="574497"/>
                  </a:lnTo>
                  <a:lnTo>
                    <a:pt x="352018" y="609549"/>
                  </a:lnTo>
                  <a:lnTo>
                    <a:pt x="350494" y="614121"/>
                  </a:lnTo>
                  <a:lnTo>
                    <a:pt x="364210" y="618693"/>
                  </a:lnTo>
                  <a:lnTo>
                    <a:pt x="365734" y="615645"/>
                  </a:lnTo>
                  <a:lnTo>
                    <a:pt x="379450" y="579069"/>
                  </a:lnTo>
                  <a:close/>
                </a:path>
                <a:path w="634364" h="2575559">
                  <a:moveTo>
                    <a:pt x="399249" y="525729"/>
                  </a:moveTo>
                  <a:lnTo>
                    <a:pt x="385546" y="519633"/>
                  </a:lnTo>
                  <a:lnTo>
                    <a:pt x="370306" y="560781"/>
                  </a:lnTo>
                  <a:lnTo>
                    <a:pt x="384022" y="565353"/>
                  </a:lnTo>
                  <a:lnTo>
                    <a:pt x="399249" y="525729"/>
                  </a:lnTo>
                  <a:close/>
                </a:path>
                <a:path w="634364" h="2575559">
                  <a:moveTo>
                    <a:pt x="419061" y="472401"/>
                  </a:moveTo>
                  <a:lnTo>
                    <a:pt x="406869" y="467829"/>
                  </a:lnTo>
                  <a:lnTo>
                    <a:pt x="391629" y="502869"/>
                  </a:lnTo>
                  <a:lnTo>
                    <a:pt x="391629" y="507441"/>
                  </a:lnTo>
                  <a:lnTo>
                    <a:pt x="403821" y="512013"/>
                  </a:lnTo>
                  <a:lnTo>
                    <a:pt x="405345" y="508965"/>
                  </a:lnTo>
                  <a:lnTo>
                    <a:pt x="419061" y="472401"/>
                  </a:lnTo>
                  <a:close/>
                </a:path>
                <a:path w="634364" h="2575559">
                  <a:moveTo>
                    <a:pt x="440397" y="419061"/>
                  </a:moveTo>
                  <a:lnTo>
                    <a:pt x="426681" y="412965"/>
                  </a:lnTo>
                  <a:lnTo>
                    <a:pt x="411441" y="454113"/>
                  </a:lnTo>
                  <a:lnTo>
                    <a:pt x="425157" y="458685"/>
                  </a:lnTo>
                  <a:lnTo>
                    <a:pt x="440397" y="419061"/>
                  </a:lnTo>
                  <a:close/>
                </a:path>
                <a:path w="634364" h="2575559">
                  <a:moveTo>
                    <a:pt x="461733" y="367245"/>
                  </a:moveTo>
                  <a:lnTo>
                    <a:pt x="449541" y="361149"/>
                  </a:lnTo>
                  <a:lnTo>
                    <a:pt x="434301" y="396201"/>
                  </a:lnTo>
                  <a:lnTo>
                    <a:pt x="432777" y="400773"/>
                  </a:lnTo>
                  <a:lnTo>
                    <a:pt x="444969" y="405345"/>
                  </a:lnTo>
                  <a:lnTo>
                    <a:pt x="448017" y="402297"/>
                  </a:lnTo>
                  <a:lnTo>
                    <a:pt x="449199" y="399249"/>
                  </a:lnTo>
                  <a:lnTo>
                    <a:pt x="461733" y="367245"/>
                  </a:lnTo>
                  <a:close/>
                </a:path>
                <a:path w="634364" h="2575559">
                  <a:moveTo>
                    <a:pt x="484593" y="313918"/>
                  </a:moveTo>
                  <a:lnTo>
                    <a:pt x="470877" y="307822"/>
                  </a:lnTo>
                  <a:lnTo>
                    <a:pt x="454113" y="347433"/>
                  </a:lnTo>
                  <a:lnTo>
                    <a:pt x="467829" y="353529"/>
                  </a:lnTo>
                  <a:lnTo>
                    <a:pt x="484593" y="313918"/>
                  </a:lnTo>
                  <a:close/>
                </a:path>
                <a:path w="634364" h="2575559">
                  <a:moveTo>
                    <a:pt x="507453" y="262102"/>
                  </a:moveTo>
                  <a:lnTo>
                    <a:pt x="495261" y="256006"/>
                  </a:lnTo>
                  <a:lnTo>
                    <a:pt x="478497" y="292582"/>
                  </a:lnTo>
                  <a:lnTo>
                    <a:pt x="476973" y="295630"/>
                  </a:lnTo>
                  <a:lnTo>
                    <a:pt x="490689" y="301726"/>
                  </a:lnTo>
                  <a:lnTo>
                    <a:pt x="492213" y="298678"/>
                  </a:lnTo>
                  <a:lnTo>
                    <a:pt x="507453" y="262102"/>
                  </a:lnTo>
                  <a:close/>
                </a:path>
                <a:path w="634364" h="2575559">
                  <a:moveTo>
                    <a:pt x="531837" y="210286"/>
                  </a:moveTo>
                  <a:lnTo>
                    <a:pt x="518121" y="204190"/>
                  </a:lnTo>
                  <a:lnTo>
                    <a:pt x="501357" y="243814"/>
                  </a:lnTo>
                  <a:lnTo>
                    <a:pt x="513549" y="249910"/>
                  </a:lnTo>
                  <a:lnTo>
                    <a:pt x="531837" y="210286"/>
                  </a:lnTo>
                  <a:close/>
                </a:path>
                <a:path w="634364" h="2575559">
                  <a:moveTo>
                    <a:pt x="556209" y="158483"/>
                  </a:moveTo>
                  <a:lnTo>
                    <a:pt x="544029" y="152387"/>
                  </a:lnTo>
                  <a:lnTo>
                    <a:pt x="524217" y="191998"/>
                  </a:lnTo>
                  <a:lnTo>
                    <a:pt x="536409" y="196570"/>
                  </a:lnTo>
                  <a:lnTo>
                    <a:pt x="539457" y="195046"/>
                  </a:lnTo>
                  <a:lnTo>
                    <a:pt x="556209" y="158483"/>
                  </a:lnTo>
                  <a:close/>
                </a:path>
                <a:path w="634364" h="2575559">
                  <a:moveTo>
                    <a:pt x="580593" y="108191"/>
                  </a:moveTo>
                  <a:lnTo>
                    <a:pt x="568388" y="102095"/>
                  </a:lnTo>
                  <a:lnTo>
                    <a:pt x="550113" y="140195"/>
                  </a:lnTo>
                  <a:lnTo>
                    <a:pt x="562305" y="146291"/>
                  </a:lnTo>
                  <a:lnTo>
                    <a:pt x="580593" y="108191"/>
                  </a:lnTo>
                  <a:close/>
                </a:path>
                <a:path w="634364" h="2575559">
                  <a:moveTo>
                    <a:pt x="606501" y="57899"/>
                  </a:moveTo>
                  <a:lnTo>
                    <a:pt x="594309" y="50279"/>
                  </a:lnTo>
                  <a:lnTo>
                    <a:pt x="576021" y="86855"/>
                  </a:lnTo>
                  <a:lnTo>
                    <a:pt x="576021" y="88379"/>
                  </a:lnTo>
                  <a:lnTo>
                    <a:pt x="574497" y="88379"/>
                  </a:lnTo>
                  <a:lnTo>
                    <a:pt x="588213" y="94475"/>
                  </a:lnTo>
                  <a:lnTo>
                    <a:pt x="589737" y="91427"/>
                  </a:lnTo>
                  <a:lnTo>
                    <a:pt x="606501" y="57899"/>
                  </a:lnTo>
                  <a:close/>
                </a:path>
                <a:path w="634364" h="2575559">
                  <a:moveTo>
                    <a:pt x="633933" y="7620"/>
                  </a:moveTo>
                  <a:lnTo>
                    <a:pt x="621728" y="0"/>
                  </a:lnTo>
                  <a:lnTo>
                    <a:pt x="600405" y="38087"/>
                  </a:lnTo>
                  <a:lnTo>
                    <a:pt x="614108" y="44183"/>
                  </a:lnTo>
                  <a:lnTo>
                    <a:pt x="63393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672711" y="8228914"/>
              <a:ext cx="0" cy="55244"/>
            </a:xfrm>
            <a:custGeom>
              <a:avLst/>
              <a:gdLst/>
              <a:ahLst/>
              <a:cxnLst/>
              <a:rect l="l" t="t" r="r" b="b"/>
              <a:pathLst>
                <a:path w="0" h="55245">
                  <a:moveTo>
                    <a:pt x="0" y="0"/>
                  </a:moveTo>
                  <a:lnTo>
                    <a:pt x="0" y="54851"/>
                  </a:lnTo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3229089" y="6704238"/>
            <a:ext cx="31115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0">
                <a:latin typeface="Arial"/>
                <a:cs typeface="Arial"/>
              </a:rPr>
              <a:t>100%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491195" y="8142847"/>
            <a:ext cx="9207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2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608537" y="8258660"/>
            <a:ext cx="9207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2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981725" y="7480296"/>
            <a:ext cx="49847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5"/>
              </a:lnSpc>
            </a:pPr>
            <a:r>
              <a:rPr dirty="0" sz="850" spc="-10">
                <a:latin typeface="Arial"/>
                <a:cs typeface="Arial"/>
              </a:rPr>
              <a:t>Belastung</a:t>
            </a:r>
            <a:endParaRPr sz="850">
              <a:latin typeface="Arial"/>
              <a:cs typeface="Arial"/>
            </a:endParaRPr>
          </a:p>
          <a:p>
            <a:pPr marL="1270">
              <a:lnSpc>
                <a:spcPct val="100000"/>
              </a:lnSpc>
              <a:spcBef>
                <a:spcPts val="140"/>
              </a:spcBef>
            </a:pPr>
            <a:r>
              <a:rPr dirty="0" sz="900" spc="-10">
                <a:latin typeface="Arial"/>
                <a:cs typeface="Arial"/>
              </a:rPr>
              <a:t>P</a:t>
            </a:r>
            <a:r>
              <a:rPr dirty="0" baseline="-13888" sz="900" spc="-15">
                <a:latin typeface="Arial"/>
                <a:cs typeface="Arial"/>
              </a:rPr>
              <a:t>ab</a:t>
            </a:r>
            <a:r>
              <a:rPr dirty="0" sz="900" spc="-10">
                <a:latin typeface="Arial"/>
                <a:cs typeface="Arial"/>
              </a:rPr>
              <a:t>/P</a:t>
            </a:r>
            <a:r>
              <a:rPr dirty="0" baseline="-13888" sz="900" spc="-15">
                <a:latin typeface="Arial"/>
                <a:cs typeface="Arial"/>
              </a:rPr>
              <a:t>N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62933" y="6643278"/>
            <a:ext cx="24384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 spc="-20">
                <a:latin typeface="Arial"/>
                <a:cs typeface="Arial"/>
              </a:rPr>
              <a:t>0,00</a:t>
            </a:r>
            <a:endParaRPr sz="8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956846" y="5596083"/>
            <a:ext cx="249554" cy="956944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850" spc="-20">
                <a:latin typeface="Arial"/>
                <a:cs typeface="Arial"/>
              </a:rPr>
              <a:t>1,25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850" spc="-20">
                <a:latin typeface="Arial"/>
                <a:cs typeface="Arial"/>
              </a:rPr>
              <a:t>1,00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850" spc="-20">
                <a:latin typeface="Arial"/>
                <a:cs typeface="Arial"/>
              </a:rPr>
              <a:t>0,75</a:t>
            </a:r>
            <a:endParaRPr sz="8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520"/>
              </a:spcBef>
            </a:pPr>
            <a:r>
              <a:rPr dirty="0" sz="850" spc="-20">
                <a:latin typeface="Arial"/>
                <a:cs typeface="Arial"/>
              </a:rPr>
              <a:t>0,50</a:t>
            </a:r>
            <a:endParaRPr sz="8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550"/>
              </a:spcBef>
            </a:pPr>
            <a:r>
              <a:rPr dirty="0" sz="850" spc="-20">
                <a:latin typeface="Arial"/>
                <a:cs typeface="Arial"/>
              </a:rPr>
              <a:t>0,25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6013716" y="8197030"/>
            <a:ext cx="225425" cy="52069"/>
            <a:chOff x="6013716" y="8197030"/>
            <a:chExt cx="225425" cy="52069"/>
          </a:xfrm>
        </p:grpSpPr>
        <p:sp>
          <p:nvSpPr>
            <p:cNvPr id="36" name="object 36" descr=""/>
            <p:cNvSpPr/>
            <p:nvPr/>
          </p:nvSpPr>
          <p:spPr>
            <a:xfrm>
              <a:off x="6013716" y="8222818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 h="0">
                  <a:moveTo>
                    <a:pt x="178295" y="0"/>
                  </a:moveTo>
                  <a:lnTo>
                    <a:pt x="0" y="0"/>
                  </a:lnTo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143244" y="8199957"/>
              <a:ext cx="93345" cy="45720"/>
            </a:xfrm>
            <a:custGeom>
              <a:avLst/>
              <a:gdLst/>
              <a:ahLst/>
              <a:cxnLst/>
              <a:rect l="l" t="t" r="r" b="b"/>
              <a:pathLst>
                <a:path w="93345" h="45720">
                  <a:moveTo>
                    <a:pt x="0" y="0"/>
                  </a:moveTo>
                  <a:lnTo>
                    <a:pt x="0" y="45720"/>
                  </a:lnTo>
                  <a:lnTo>
                    <a:pt x="89197" y="21933"/>
                  </a:lnTo>
                  <a:lnTo>
                    <a:pt x="0" y="0"/>
                  </a:lnTo>
                  <a:close/>
                </a:path>
                <a:path w="93345" h="45720">
                  <a:moveTo>
                    <a:pt x="91440" y="21336"/>
                  </a:moveTo>
                  <a:lnTo>
                    <a:pt x="89197" y="21933"/>
                  </a:lnTo>
                  <a:lnTo>
                    <a:pt x="92964" y="22860"/>
                  </a:lnTo>
                  <a:lnTo>
                    <a:pt x="91440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143243" y="8199958"/>
              <a:ext cx="93345" cy="45720"/>
            </a:xfrm>
            <a:custGeom>
              <a:avLst/>
              <a:gdLst/>
              <a:ahLst/>
              <a:cxnLst/>
              <a:rect l="l" t="t" r="r" b="b"/>
              <a:pathLst>
                <a:path w="93345" h="45720">
                  <a:moveTo>
                    <a:pt x="91440" y="21336"/>
                  </a:moveTo>
                  <a:lnTo>
                    <a:pt x="0" y="45720"/>
                  </a:lnTo>
                  <a:lnTo>
                    <a:pt x="0" y="0"/>
                  </a:lnTo>
                  <a:lnTo>
                    <a:pt x="92964" y="22860"/>
                  </a:lnTo>
                  <a:lnTo>
                    <a:pt x="91440" y="21336"/>
                  </a:lnTo>
                  <a:close/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3300717" y="5639051"/>
            <a:ext cx="160020" cy="1593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50">
                <a:latin typeface="Arial"/>
                <a:cs typeface="Arial"/>
              </a:rPr>
              <a:t>I</a:t>
            </a:r>
            <a:r>
              <a:rPr dirty="0" sz="850" spc="12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/I</a:t>
            </a:r>
            <a:endParaRPr sz="85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332720" y="5693553"/>
            <a:ext cx="222250" cy="1143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50">
                <a:latin typeface="Arial"/>
                <a:cs typeface="Arial"/>
              </a:rPr>
              <a:t>L</a:t>
            </a:r>
            <a:r>
              <a:rPr dirty="0" sz="550" spc="355">
                <a:latin typeface="Times New Roman"/>
                <a:cs typeface="Times New Roman"/>
              </a:rPr>
              <a:t> </a:t>
            </a:r>
            <a:r>
              <a:rPr dirty="0" sz="550" spc="-25">
                <a:latin typeface="Arial"/>
                <a:cs typeface="Arial"/>
              </a:rPr>
              <a:t>LN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949210" y="8234279"/>
            <a:ext cx="17335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I</a:t>
            </a:r>
            <a:r>
              <a:rPr dirty="0" sz="900" spc="18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/I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981208" y="8294496"/>
            <a:ext cx="250825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>
                <a:latin typeface="Arial"/>
                <a:cs typeface="Arial"/>
              </a:rPr>
              <a:t>E</a:t>
            </a:r>
            <a:r>
              <a:rPr dirty="0" sz="600" spc="365">
                <a:latin typeface="Times New Roman"/>
                <a:cs typeface="Times New Roman"/>
              </a:rPr>
              <a:t> </a:t>
            </a:r>
            <a:r>
              <a:rPr dirty="0" sz="600" spc="-25">
                <a:latin typeface="Arial"/>
                <a:cs typeface="Arial"/>
              </a:rPr>
              <a:t>EN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871152" y="8551577"/>
            <a:ext cx="1568450" cy="125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5"/>
              </a:lnSpc>
              <a:tabLst>
                <a:tab pos="877569" algn="l"/>
              </a:tabLst>
            </a:pPr>
            <a:r>
              <a:rPr dirty="0" sz="850" spc="-10">
                <a:latin typeface="Arial"/>
                <a:cs typeface="Arial"/>
              </a:rPr>
              <a:t>Untererregung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-10">
                <a:latin typeface="Arial"/>
                <a:cs typeface="Arial"/>
              </a:rPr>
              <a:t>Übererregung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3831539" y="8445417"/>
            <a:ext cx="2098675" cy="242570"/>
            <a:chOff x="3831539" y="8445417"/>
            <a:chExt cx="2098675" cy="242570"/>
          </a:xfrm>
        </p:grpSpPr>
        <p:sp>
          <p:nvSpPr>
            <p:cNvPr id="45" name="object 45" descr=""/>
            <p:cNvSpPr/>
            <p:nvPr/>
          </p:nvSpPr>
          <p:spPr>
            <a:xfrm>
              <a:off x="4665853" y="8445417"/>
              <a:ext cx="0" cy="90170"/>
            </a:xfrm>
            <a:custGeom>
              <a:avLst/>
              <a:gdLst/>
              <a:ahLst/>
              <a:cxnLst/>
              <a:rect l="l" t="t" r="r" b="b"/>
              <a:pathLst>
                <a:path w="0" h="90170">
                  <a:moveTo>
                    <a:pt x="0" y="0"/>
                  </a:moveTo>
                  <a:lnTo>
                    <a:pt x="0" y="89797"/>
                  </a:lnTo>
                </a:path>
              </a:pathLst>
            </a:custGeom>
            <a:ln w="73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384700" y="8468156"/>
              <a:ext cx="93345" cy="43180"/>
            </a:xfrm>
            <a:custGeom>
              <a:avLst/>
              <a:gdLst/>
              <a:ahLst/>
              <a:cxnLst/>
              <a:rect l="l" t="t" r="r" b="b"/>
              <a:pathLst>
                <a:path w="93345" h="43179">
                  <a:moveTo>
                    <a:pt x="92951" y="0"/>
                  </a:moveTo>
                  <a:lnTo>
                    <a:pt x="0" y="19812"/>
                  </a:lnTo>
                  <a:lnTo>
                    <a:pt x="1524" y="19812"/>
                  </a:lnTo>
                  <a:lnTo>
                    <a:pt x="91427" y="42672"/>
                  </a:lnTo>
                  <a:lnTo>
                    <a:pt x="92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384700" y="8468156"/>
              <a:ext cx="523240" cy="43180"/>
            </a:xfrm>
            <a:custGeom>
              <a:avLst/>
              <a:gdLst/>
              <a:ahLst/>
              <a:cxnLst/>
              <a:rect l="l" t="t" r="r" b="b"/>
              <a:pathLst>
                <a:path w="523239" h="43179">
                  <a:moveTo>
                    <a:pt x="1524" y="19812"/>
                  </a:moveTo>
                  <a:lnTo>
                    <a:pt x="91427" y="42672"/>
                  </a:lnTo>
                  <a:lnTo>
                    <a:pt x="92951" y="0"/>
                  </a:lnTo>
                  <a:lnTo>
                    <a:pt x="0" y="19812"/>
                  </a:lnTo>
                  <a:lnTo>
                    <a:pt x="1524" y="19812"/>
                  </a:lnTo>
                  <a:close/>
                </a:path>
                <a:path w="523239" h="43179">
                  <a:moveTo>
                    <a:pt x="522681" y="21336"/>
                  </a:moveTo>
                  <a:lnTo>
                    <a:pt x="65519" y="21336"/>
                  </a:lnTo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860150" y="8468156"/>
              <a:ext cx="91440" cy="44450"/>
            </a:xfrm>
            <a:custGeom>
              <a:avLst/>
              <a:gdLst/>
              <a:ahLst/>
              <a:cxnLst/>
              <a:rect l="l" t="t" r="r" b="b"/>
              <a:pathLst>
                <a:path w="91439" h="44450">
                  <a:moveTo>
                    <a:pt x="0" y="0"/>
                  </a:moveTo>
                  <a:lnTo>
                    <a:pt x="0" y="44196"/>
                  </a:lnTo>
                  <a:lnTo>
                    <a:pt x="91427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860150" y="8468156"/>
              <a:ext cx="91440" cy="44450"/>
            </a:xfrm>
            <a:custGeom>
              <a:avLst/>
              <a:gdLst/>
              <a:ahLst/>
              <a:cxnLst/>
              <a:rect l="l" t="t" r="r" b="b"/>
              <a:pathLst>
                <a:path w="91439" h="44450">
                  <a:moveTo>
                    <a:pt x="91427" y="21336"/>
                  </a:moveTo>
                  <a:lnTo>
                    <a:pt x="0" y="44196"/>
                  </a:lnTo>
                  <a:lnTo>
                    <a:pt x="0" y="0"/>
                  </a:lnTo>
                  <a:lnTo>
                    <a:pt x="91427" y="21336"/>
                  </a:lnTo>
                  <a:close/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3831539" y="8535214"/>
              <a:ext cx="2098675" cy="152400"/>
            </a:xfrm>
            <a:custGeom>
              <a:avLst/>
              <a:gdLst/>
              <a:ahLst/>
              <a:cxnLst/>
              <a:rect l="l" t="t" r="r" b="b"/>
              <a:pathLst>
                <a:path w="2098675" h="152400">
                  <a:moveTo>
                    <a:pt x="2098370" y="0"/>
                  </a:moveTo>
                  <a:lnTo>
                    <a:pt x="0" y="0"/>
                  </a:lnTo>
                  <a:lnTo>
                    <a:pt x="0" y="152384"/>
                  </a:lnTo>
                  <a:lnTo>
                    <a:pt x="2098370" y="152384"/>
                  </a:lnTo>
                  <a:lnTo>
                    <a:pt x="2098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 descr=""/>
          <p:cNvGrpSpPr/>
          <p:nvPr/>
        </p:nvGrpSpPr>
        <p:grpSpPr>
          <a:xfrm>
            <a:off x="5977261" y="7229367"/>
            <a:ext cx="45720" cy="196850"/>
            <a:chOff x="5977261" y="7229367"/>
            <a:chExt cx="45720" cy="196850"/>
          </a:xfrm>
        </p:grpSpPr>
        <p:sp>
          <p:nvSpPr>
            <p:cNvPr id="52" name="object 52" descr=""/>
            <p:cNvSpPr/>
            <p:nvPr/>
          </p:nvSpPr>
          <p:spPr>
            <a:xfrm>
              <a:off x="6000000" y="727039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435"/>
                  </a:lnTo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980188" y="7232294"/>
              <a:ext cx="40005" cy="79375"/>
            </a:xfrm>
            <a:custGeom>
              <a:avLst/>
              <a:gdLst/>
              <a:ahLst/>
              <a:cxnLst/>
              <a:rect l="l" t="t" r="r" b="b"/>
              <a:pathLst>
                <a:path w="40004" h="79375">
                  <a:moveTo>
                    <a:pt x="19812" y="0"/>
                  </a:moveTo>
                  <a:lnTo>
                    <a:pt x="19812" y="1524"/>
                  </a:lnTo>
                  <a:lnTo>
                    <a:pt x="0" y="79248"/>
                  </a:lnTo>
                  <a:lnTo>
                    <a:pt x="39624" y="7924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980188" y="7232294"/>
              <a:ext cx="40005" cy="79375"/>
            </a:xfrm>
            <a:custGeom>
              <a:avLst/>
              <a:gdLst/>
              <a:ahLst/>
              <a:cxnLst/>
              <a:rect l="l" t="t" r="r" b="b"/>
              <a:pathLst>
                <a:path w="40004" h="79375">
                  <a:moveTo>
                    <a:pt x="19812" y="1524"/>
                  </a:moveTo>
                  <a:lnTo>
                    <a:pt x="0" y="79248"/>
                  </a:lnTo>
                  <a:lnTo>
                    <a:pt x="39624" y="79248"/>
                  </a:lnTo>
                  <a:lnTo>
                    <a:pt x="19812" y="0"/>
                  </a:lnTo>
                  <a:lnTo>
                    <a:pt x="19812" y="1524"/>
                  </a:lnTo>
                  <a:close/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 txBox="1"/>
          <p:nvPr/>
        </p:nvSpPr>
        <p:spPr>
          <a:xfrm>
            <a:off x="4596003" y="8238850"/>
            <a:ext cx="59055" cy="1689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0"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628005" y="8300590"/>
            <a:ext cx="120650" cy="118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" spc="-25">
                <a:latin typeface="Arial"/>
                <a:cs typeface="Arial"/>
              </a:rPr>
              <a:t>E0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3557104" y="5590959"/>
            <a:ext cx="44450" cy="194310"/>
            <a:chOff x="3557104" y="5590959"/>
            <a:chExt cx="44450" cy="194310"/>
          </a:xfrm>
        </p:grpSpPr>
        <p:sp>
          <p:nvSpPr>
            <p:cNvPr id="58" name="object 58" descr=""/>
            <p:cNvSpPr/>
            <p:nvPr/>
          </p:nvSpPr>
          <p:spPr>
            <a:xfrm>
              <a:off x="3578567" y="5626138"/>
              <a:ext cx="1905" cy="155575"/>
            </a:xfrm>
            <a:custGeom>
              <a:avLst/>
              <a:gdLst/>
              <a:ahLst/>
              <a:cxnLst/>
              <a:rect l="l" t="t" r="r" b="b"/>
              <a:pathLst>
                <a:path w="1904" h="155575">
                  <a:moveTo>
                    <a:pt x="0" y="0"/>
                  </a:moveTo>
                  <a:lnTo>
                    <a:pt x="1524" y="155435"/>
                  </a:lnTo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560279" y="5594134"/>
              <a:ext cx="38100" cy="78105"/>
            </a:xfrm>
            <a:custGeom>
              <a:avLst/>
              <a:gdLst/>
              <a:ahLst/>
              <a:cxnLst/>
              <a:rect l="l" t="t" r="r" b="b"/>
              <a:pathLst>
                <a:path w="38100" h="78104">
                  <a:moveTo>
                    <a:pt x="18288" y="0"/>
                  </a:moveTo>
                  <a:lnTo>
                    <a:pt x="0" y="77711"/>
                  </a:lnTo>
                  <a:lnTo>
                    <a:pt x="38100" y="77711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560279" y="5594134"/>
              <a:ext cx="38100" cy="78105"/>
            </a:xfrm>
            <a:custGeom>
              <a:avLst/>
              <a:gdLst/>
              <a:ahLst/>
              <a:cxnLst/>
              <a:rect l="l" t="t" r="r" b="b"/>
              <a:pathLst>
                <a:path w="38100" h="78104">
                  <a:moveTo>
                    <a:pt x="18288" y="0"/>
                  </a:moveTo>
                  <a:lnTo>
                    <a:pt x="0" y="77711"/>
                  </a:lnTo>
                  <a:lnTo>
                    <a:pt x="38100" y="77711"/>
                  </a:lnTo>
                  <a:lnTo>
                    <a:pt x="18288" y="0"/>
                  </a:lnTo>
                  <a:close/>
                </a:path>
              </a:pathLst>
            </a:custGeom>
            <a:ln w="58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3808679" y="6035658"/>
            <a:ext cx="502920" cy="125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5"/>
              </a:lnSpc>
            </a:pPr>
            <a:r>
              <a:rPr dirty="0" sz="850" spc="-10">
                <a:latin typeface="Arial"/>
                <a:cs typeface="Arial"/>
              </a:rPr>
              <a:t>Kippgrenz</a:t>
            </a:r>
            <a:endParaRPr sz="85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3166617" y="8485137"/>
            <a:ext cx="2827655" cy="422909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664845">
              <a:lnSpc>
                <a:spcPct val="100000"/>
              </a:lnSpc>
              <a:spcBef>
                <a:spcPts val="615"/>
              </a:spcBef>
              <a:tabLst>
                <a:tab pos="1743075" algn="l"/>
              </a:tabLst>
            </a:pPr>
            <a:r>
              <a:rPr dirty="0" sz="800" spc="-10">
                <a:latin typeface="Arial"/>
                <a:cs typeface="Arial"/>
              </a:rPr>
              <a:t>Subexcitación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10">
                <a:latin typeface="Arial"/>
                <a:cs typeface="Arial"/>
              </a:rPr>
              <a:t>Sobreexcitación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8.5.2.1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3758387" y="5965962"/>
            <a:ext cx="544195" cy="279400"/>
          </a:xfrm>
          <a:custGeom>
            <a:avLst/>
            <a:gdLst/>
            <a:ahLst/>
            <a:cxnLst/>
            <a:rect l="l" t="t" r="r" b="b"/>
            <a:pathLst>
              <a:path w="544195" h="279400">
                <a:moveTo>
                  <a:pt x="544015" y="0"/>
                </a:moveTo>
                <a:lnTo>
                  <a:pt x="0" y="0"/>
                </a:lnTo>
                <a:lnTo>
                  <a:pt x="0" y="278869"/>
                </a:lnTo>
                <a:lnTo>
                  <a:pt x="544015" y="278869"/>
                </a:lnTo>
                <a:lnTo>
                  <a:pt x="5440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3645115" y="5578893"/>
            <a:ext cx="2266950" cy="2645410"/>
          </a:xfrm>
          <a:prstGeom prst="rect">
            <a:avLst/>
          </a:prstGeom>
          <a:ln w="14224">
            <a:solidFill>
              <a:srgbClr val="000000"/>
            </a:solidFill>
          </a:ln>
        </p:spPr>
        <p:txBody>
          <a:bodyPr wrap="square" lIns="0" tIns="18415" rIns="0" bIns="0" rtlCol="0" vert="horz">
            <a:spAutoFit/>
          </a:bodyPr>
          <a:lstStyle/>
          <a:p>
            <a:pPr algn="r" marR="121920">
              <a:lnSpc>
                <a:spcPct val="100000"/>
              </a:lnSpc>
              <a:spcBef>
                <a:spcPts val="145"/>
              </a:spcBef>
            </a:pPr>
            <a:r>
              <a:rPr dirty="0" sz="850">
                <a:latin typeface="Arial"/>
                <a:cs typeface="Arial"/>
              </a:rPr>
              <a:t>cos</a:t>
            </a:r>
            <a:r>
              <a:rPr dirty="0" sz="850" spc="55">
                <a:latin typeface="Times New Roman"/>
                <a:cs typeface="Times New Roman"/>
              </a:rPr>
              <a:t> </a:t>
            </a:r>
            <a:r>
              <a:rPr dirty="0" sz="850" spc="80">
                <a:latin typeface="Symbol"/>
                <a:cs typeface="Symbol"/>
              </a:rPr>
              <a:t></a:t>
            </a:r>
            <a:r>
              <a:rPr dirty="0" sz="850" spc="4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=</a:t>
            </a:r>
            <a:r>
              <a:rPr dirty="0" sz="850" spc="45">
                <a:latin typeface="Times New Roman"/>
                <a:cs typeface="Times New Roman"/>
              </a:rPr>
              <a:t> </a:t>
            </a:r>
            <a:r>
              <a:rPr dirty="0" sz="850" spc="-50"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50">
              <a:latin typeface="Arial"/>
              <a:cs typeface="Arial"/>
            </a:endParaRPr>
          </a:p>
          <a:p>
            <a:pPr marL="234950">
              <a:lnSpc>
                <a:spcPct val="100000"/>
              </a:lnSpc>
            </a:pPr>
            <a:r>
              <a:rPr dirty="0" sz="800">
                <a:latin typeface="Arial"/>
                <a:cs typeface="Arial"/>
              </a:rPr>
              <a:t>Límite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de</a:t>
            </a:r>
            <a:r>
              <a:rPr dirty="0" sz="800" spc="-114">
                <a:latin typeface="Times New Roman"/>
                <a:cs typeface="Times New Roman"/>
              </a:rPr>
              <a:t> </a:t>
            </a:r>
            <a:r>
              <a:rPr dirty="0" baseline="-19607" sz="1275" spc="-75">
                <a:latin typeface="Arial"/>
                <a:cs typeface="Arial"/>
              </a:rPr>
              <a:t>e</a:t>
            </a:r>
            <a:endParaRPr baseline="-19607" sz="1275">
              <a:latin typeface="Arial"/>
              <a:cs typeface="Arial"/>
            </a:endParaRPr>
          </a:p>
          <a:p>
            <a:pPr marL="248285">
              <a:lnSpc>
                <a:spcPct val="100000"/>
              </a:lnSpc>
              <a:spcBef>
                <a:spcPts val="25"/>
              </a:spcBef>
            </a:pPr>
            <a:r>
              <a:rPr dirty="0" sz="800" spc="-10">
                <a:latin typeface="Arial"/>
                <a:cs typeface="Arial"/>
              </a:rPr>
              <a:t>inversión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5966485" y="7485267"/>
            <a:ext cx="542925" cy="363220"/>
          </a:xfrm>
          <a:custGeom>
            <a:avLst/>
            <a:gdLst/>
            <a:ahLst/>
            <a:cxnLst/>
            <a:rect l="l" t="t" r="r" b="b"/>
            <a:pathLst>
              <a:path w="542925" h="363220">
                <a:moveTo>
                  <a:pt x="542493" y="0"/>
                </a:moveTo>
                <a:lnTo>
                  <a:pt x="0" y="0"/>
                </a:lnTo>
                <a:lnTo>
                  <a:pt x="0" y="362684"/>
                </a:lnTo>
                <a:lnTo>
                  <a:pt x="542493" y="362684"/>
                </a:lnTo>
                <a:lnTo>
                  <a:pt x="5424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5928385" y="7483839"/>
            <a:ext cx="372745" cy="302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37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Carga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baseline="6944" sz="1200" spc="-15">
                <a:latin typeface="Arial"/>
                <a:cs typeface="Arial"/>
              </a:rPr>
              <a:t>P</a:t>
            </a:r>
            <a:r>
              <a:rPr dirty="0" sz="550" spc="-10">
                <a:latin typeface="Arial"/>
                <a:cs typeface="Arial"/>
              </a:rPr>
              <a:t>ap</a:t>
            </a:r>
            <a:r>
              <a:rPr dirty="0" baseline="6944" sz="1200" spc="-15">
                <a:latin typeface="Arial"/>
                <a:cs typeface="Arial"/>
              </a:rPr>
              <a:t>/P</a:t>
            </a:r>
            <a:r>
              <a:rPr dirty="0" sz="550" spc="-10"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8.5.3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sincrónico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como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desfasador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583703"/>
            <a:ext cx="614680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subexci-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absorbe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sobreexcitación,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inductiva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absorbe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capacitiva.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reactiva.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“funcionamiento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desfasador".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2489998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8.5.4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velocidad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2813464"/>
            <a:ext cx="608965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depende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número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dis-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convertidor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50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Hz,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ajustarse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convertidor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empiece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frecuencia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Hz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especialmente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adecuado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interesante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también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necesita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388434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8.6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máquina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4" y="4162098"/>
            <a:ext cx="6109970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667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8.6.1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estatóricos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V1,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U2,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V2,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crónica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F1,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des-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cubierto.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puentearse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U2,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W2.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U1,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V1,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W1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L1,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L2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L3.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3" y="7185480"/>
            <a:ext cx="2724785" cy="1835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 spc="2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8.6.2)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podemos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Y/</a:t>
            </a:r>
            <a:r>
              <a:rPr dirty="0" sz="1000" spc="-25">
                <a:latin typeface="Symbol"/>
                <a:cs typeface="Symbol"/>
              </a:rPr>
              <a:t>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400/230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significa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230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400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triángulo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calentamiento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admisible.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356421" y="5845566"/>
            <a:ext cx="878205" cy="763905"/>
          </a:xfrm>
          <a:custGeom>
            <a:avLst/>
            <a:gdLst/>
            <a:ahLst/>
            <a:cxnLst/>
            <a:rect l="l" t="t" r="r" b="b"/>
            <a:pathLst>
              <a:path w="878205" h="763904">
                <a:moveTo>
                  <a:pt x="877749" y="0"/>
                </a:moveTo>
                <a:lnTo>
                  <a:pt x="0" y="0"/>
                </a:lnTo>
                <a:lnTo>
                  <a:pt x="0" y="763463"/>
                </a:lnTo>
                <a:lnTo>
                  <a:pt x="877749" y="763463"/>
                </a:lnTo>
                <a:lnTo>
                  <a:pt x="87774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910272" y="5666638"/>
            <a:ext cx="893444" cy="942975"/>
            <a:chOff x="910272" y="5666638"/>
            <a:chExt cx="893444" cy="942975"/>
          </a:xfrm>
        </p:grpSpPr>
        <p:sp>
          <p:nvSpPr>
            <p:cNvPr id="16" name="object 16" descr=""/>
            <p:cNvSpPr/>
            <p:nvPr/>
          </p:nvSpPr>
          <p:spPr>
            <a:xfrm>
              <a:off x="910272" y="5845565"/>
              <a:ext cx="893444" cy="763905"/>
            </a:xfrm>
            <a:custGeom>
              <a:avLst/>
              <a:gdLst/>
              <a:ahLst/>
              <a:cxnLst/>
              <a:rect l="l" t="t" r="r" b="b"/>
              <a:pathLst>
                <a:path w="893444" h="763904">
                  <a:moveTo>
                    <a:pt x="892989" y="0"/>
                  </a:moveTo>
                  <a:lnTo>
                    <a:pt x="0" y="0"/>
                  </a:lnTo>
                  <a:lnTo>
                    <a:pt x="0" y="763463"/>
                  </a:lnTo>
                  <a:lnTo>
                    <a:pt x="892989" y="763463"/>
                  </a:lnTo>
                  <a:lnTo>
                    <a:pt x="892989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8995" y="5946685"/>
              <a:ext cx="70559" cy="7054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5295" y="5946685"/>
              <a:ext cx="69037" cy="7054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6354" y="5946685"/>
              <a:ext cx="70561" cy="70548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056565" y="5674893"/>
              <a:ext cx="593090" cy="276225"/>
            </a:xfrm>
            <a:custGeom>
              <a:avLst/>
              <a:gdLst/>
              <a:ahLst/>
              <a:cxnLst/>
              <a:rect l="l" t="t" r="r" b="b"/>
              <a:pathLst>
                <a:path w="593089" h="276225">
                  <a:moveTo>
                    <a:pt x="0" y="0"/>
                  </a:moveTo>
                  <a:lnTo>
                    <a:pt x="0" y="275831"/>
                  </a:lnTo>
                </a:path>
                <a:path w="593089" h="276225">
                  <a:moveTo>
                    <a:pt x="301725" y="0"/>
                  </a:moveTo>
                  <a:lnTo>
                    <a:pt x="304773" y="275831"/>
                  </a:lnTo>
                </a:path>
                <a:path w="593089" h="276225">
                  <a:moveTo>
                    <a:pt x="592783" y="0"/>
                  </a:moveTo>
                  <a:lnTo>
                    <a:pt x="592783" y="275831"/>
                  </a:lnTo>
                </a:path>
              </a:pathLst>
            </a:custGeom>
            <a:ln w="16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989002" y="6419333"/>
            <a:ext cx="72580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5595" algn="l"/>
                <a:tab pos="603885" algn="l"/>
              </a:tabLst>
            </a:pPr>
            <a:r>
              <a:rPr dirty="0" sz="700" spc="-25">
                <a:latin typeface="Arial"/>
                <a:cs typeface="Arial"/>
              </a:rPr>
              <a:t>W2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U2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V2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794802" y="5884454"/>
            <a:ext cx="13462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V1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084332" y="5884454"/>
            <a:ext cx="16827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W1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497637" y="5881408"/>
            <a:ext cx="14224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03672" y="5317980"/>
            <a:ext cx="2546350" cy="35433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1437005" algn="l"/>
              </a:tabLst>
            </a:pPr>
            <a:r>
              <a:rPr dirty="0" sz="850">
                <a:latin typeface="Arial"/>
                <a:cs typeface="Arial"/>
              </a:rPr>
              <a:t>Conexión</a:t>
            </a:r>
            <a:r>
              <a:rPr dirty="0" sz="850" spc="114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en</a:t>
            </a:r>
            <a:r>
              <a:rPr dirty="0" sz="850" spc="12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estrella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>
                <a:latin typeface="Arial"/>
                <a:cs typeface="Arial"/>
              </a:rPr>
              <a:t>Conexión</a:t>
            </a:r>
            <a:r>
              <a:rPr dirty="0" sz="850" spc="12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en</a:t>
            </a:r>
            <a:r>
              <a:rPr dirty="0" sz="850" spc="9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triángulo</a:t>
            </a:r>
            <a:endParaRPr sz="850">
              <a:latin typeface="Arial"/>
              <a:cs typeface="Arial"/>
            </a:endParaRPr>
          </a:p>
          <a:p>
            <a:pPr marL="111125">
              <a:lnSpc>
                <a:spcPct val="100000"/>
              </a:lnSpc>
              <a:spcBef>
                <a:spcPts val="305"/>
              </a:spcBef>
              <a:tabLst>
                <a:tab pos="415925" algn="l"/>
                <a:tab pos="705485" algn="l"/>
                <a:tab pos="1525270" algn="l"/>
                <a:tab pos="1828800" algn="l"/>
                <a:tab pos="2119630" algn="l"/>
              </a:tabLst>
            </a:pPr>
            <a:r>
              <a:rPr dirty="0" sz="700" spc="-25">
                <a:latin typeface="Arial"/>
                <a:cs typeface="Arial"/>
              </a:rPr>
              <a:t>L1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L3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L3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2478328" y="5674893"/>
            <a:ext cx="585470" cy="346075"/>
          </a:xfrm>
          <a:custGeom>
            <a:avLst/>
            <a:gdLst/>
            <a:ahLst/>
            <a:cxnLst/>
            <a:rect l="l" t="t" r="r" b="b"/>
            <a:pathLst>
              <a:path w="585469" h="346075">
                <a:moveTo>
                  <a:pt x="0" y="0"/>
                </a:moveTo>
                <a:lnTo>
                  <a:pt x="0" y="345922"/>
                </a:lnTo>
              </a:path>
              <a:path w="585469" h="346075">
                <a:moveTo>
                  <a:pt x="294106" y="0"/>
                </a:moveTo>
                <a:lnTo>
                  <a:pt x="294106" y="345922"/>
                </a:lnTo>
              </a:path>
              <a:path w="585469" h="346075">
                <a:moveTo>
                  <a:pt x="585177" y="0"/>
                </a:moveTo>
                <a:lnTo>
                  <a:pt x="585177" y="342874"/>
                </a:lnTo>
              </a:path>
            </a:pathLst>
          </a:custGeom>
          <a:ln w="161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293774" y="5997223"/>
            <a:ext cx="13462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V1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586356" y="5997223"/>
            <a:ext cx="16827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W1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987471" y="5994177"/>
            <a:ext cx="13906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U1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426008" y="6419335"/>
            <a:ext cx="429895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0355" algn="l"/>
              </a:tabLst>
            </a:pPr>
            <a:r>
              <a:rPr dirty="0" sz="700" spc="-25">
                <a:latin typeface="Arial"/>
                <a:cs typeface="Arial"/>
              </a:rPr>
              <a:t>W2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014222" y="6419335"/>
            <a:ext cx="13462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25">
                <a:latin typeface="Arial"/>
                <a:cs typeface="Arial"/>
              </a:rPr>
              <a:t>V2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2442654" y="6007989"/>
            <a:ext cx="662940" cy="417830"/>
            <a:chOff x="2442654" y="6007989"/>
            <a:chExt cx="662940" cy="417830"/>
          </a:xfrm>
        </p:grpSpPr>
        <p:sp>
          <p:nvSpPr>
            <p:cNvPr id="33" name="object 33" descr=""/>
            <p:cNvSpPr/>
            <p:nvPr/>
          </p:nvSpPr>
          <p:spPr>
            <a:xfrm>
              <a:off x="2450909" y="6049775"/>
              <a:ext cx="62865" cy="341630"/>
            </a:xfrm>
            <a:custGeom>
              <a:avLst/>
              <a:gdLst/>
              <a:ahLst/>
              <a:cxnLst/>
              <a:rect l="l" t="t" r="r" b="b"/>
              <a:pathLst>
                <a:path w="62864" h="341629">
                  <a:moveTo>
                    <a:pt x="62482" y="0"/>
                  </a:moveTo>
                  <a:lnTo>
                    <a:pt x="0" y="0"/>
                  </a:lnTo>
                  <a:lnTo>
                    <a:pt x="0" y="341346"/>
                  </a:lnTo>
                  <a:lnTo>
                    <a:pt x="62482" y="341346"/>
                  </a:lnTo>
                  <a:lnTo>
                    <a:pt x="62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450909" y="6049775"/>
              <a:ext cx="62865" cy="341630"/>
            </a:xfrm>
            <a:custGeom>
              <a:avLst/>
              <a:gdLst/>
              <a:ahLst/>
              <a:cxnLst/>
              <a:rect l="l" t="t" r="r" b="b"/>
              <a:pathLst>
                <a:path w="62864" h="341629">
                  <a:moveTo>
                    <a:pt x="0" y="341346"/>
                  </a:moveTo>
                  <a:lnTo>
                    <a:pt x="62482" y="341346"/>
                  </a:lnTo>
                  <a:lnTo>
                    <a:pt x="62482" y="0"/>
                  </a:lnTo>
                  <a:lnTo>
                    <a:pt x="0" y="0"/>
                  </a:lnTo>
                  <a:lnTo>
                    <a:pt x="0" y="341346"/>
                  </a:lnTo>
                  <a:close/>
                </a:path>
              </a:pathLst>
            </a:custGeom>
            <a:ln w="16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2654" y="6349339"/>
              <a:ext cx="74409" cy="75946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2654" y="6017133"/>
              <a:ext cx="74409" cy="74422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2740444" y="6042155"/>
              <a:ext cx="64135" cy="341630"/>
            </a:xfrm>
            <a:custGeom>
              <a:avLst/>
              <a:gdLst/>
              <a:ahLst/>
              <a:cxnLst/>
              <a:rect l="l" t="t" r="r" b="b"/>
              <a:pathLst>
                <a:path w="64135" h="341629">
                  <a:moveTo>
                    <a:pt x="64005" y="0"/>
                  </a:moveTo>
                  <a:lnTo>
                    <a:pt x="0" y="0"/>
                  </a:lnTo>
                  <a:lnTo>
                    <a:pt x="0" y="341346"/>
                  </a:lnTo>
                  <a:lnTo>
                    <a:pt x="64005" y="341346"/>
                  </a:lnTo>
                  <a:lnTo>
                    <a:pt x="640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740444" y="6042155"/>
              <a:ext cx="64135" cy="341630"/>
            </a:xfrm>
            <a:custGeom>
              <a:avLst/>
              <a:gdLst/>
              <a:ahLst/>
              <a:cxnLst/>
              <a:rect l="l" t="t" r="r" b="b"/>
              <a:pathLst>
                <a:path w="64135" h="341629">
                  <a:moveTo>
                    <a:pt x="0" y="341346"/>
                  </a:moveTo>
                  <a:lnTo>
                    <a:pt x="64005" y="341346"/>
                  </a:lnTo>
                  <a:lnTo>
                    <a:pt x="64005" y="0"/>
                  </a:lnTo>
                  <a:lnTo>
                    <a:pt x="0" y="0"/>
                  </a:lnTo>
                  <a:lnTo>
                    <a:pt x="0" y="341346"/>
                  </a:lnTo>
                  <a:close/>
                </a:path>
              </a:pathLst>
            </a:custGeom>
            <a:ln w="16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3713" y="6341719"/>
              <a:ext cx="75933" cy="7442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3713" y="6007989"/>
              <a:ext cx="75933" cy="75946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031502" y="6042155"/>
              <a:ext cx="66040" cy="341630"/>
            </a:xfrm>
            <a:custGeom>
              <a:avLst/>
              <a:gdLst/>
              <a:ahLst/>
              <a:cxnLst/>
              <a:rect l="l" t="t" r="r" b="b"/>
              <a:pathLst>
                <a:path w="66039" h="341629">
                  <a:moveTo>
                    <a:pt x="65529" y="0"/>
                  </a:moveTo>
                  <a:lnTo>
                    <a:pt x="0" y="0"/>
                  </a:lnTo>
                  <a:lnTo>
                    <a:pt x="0" y="341346"/>
                  </a:lnTo>
                  <a:lnTo>
                    <a:pt x="65529" y="341346"/>
                  </a:lnTo>
                  <a:lnTo>
                    <a:pt x="655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031502" y="6042155"/>
              <a:ext cx="66040" cy="341630"/>
            </a:xfrm>
            <a:custGeom>
              <a:avLst/>
              <a:gdLst/>
              <a:ahLst/>
              <a:cxnLst/>
              <a:rect l="l" t="t" r="r" b="b"/>
              <a:pathLst>
                <a:path w="66039" h="341629">
                  <a:moveTo>
                    <a:pt x="0" y="341346"/>
                  </a:moveTo>
                  <a:lnTo>
                    <a:pt x="65529" y="341346"/>
                  </a:lnTo>
                  <a:lnTo>
                    <a:pt x="65529" y="0"/>
                  </a:lnTo>
                  <a:lnTo>
                    <a:pt x="0" y="0"/>
                  </a:lnTo>
                  <a:lnTo>
                    <a:pt x="0" y="341346"/>
                  </a:lnTo>
                  <a:close/>
                </a:path>
              </a:pathLst>
            </a:custGeom>
            <a:ln w="16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24771" y="6341719"/>
              <a:ext cx="75933" cy="74422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24771" y="6007989"/>
              <a:ext cx="75933" cy="75946"/>
            </a:xfrm>
            <a:prstGeom prst="rect">
              <a:avLst/>
            </a:prstGeom>
          </p:spPr>
        </p:pic>
      </p:grpSp>
      <p:grpSp>
        <p:nvGrpSpPr>
          <p:cNvPr id="45" name="object 45" descr=""/>
          <p:cNvGrpSpPr/>
          <p:nvPr/>
        </p:nvGrpSpPr>
        <p:grpSpPr>
          <a:xfrm>
            <a:off x="1016303" y="6306667"/>
            <a:ext cx="664210" cy="86995"/>
            <a:chOff x="1016303" y="6306667"/>
            <a:chExt cx="664210" cy="86995"/>
          </a:xfrm>
        </p:grpSpPr>
        <p:sp>
          <p:nvSpPr>
            <p:cNvPr id="46" name="object 46" descr=""/>
            <p:cNvSpPr/>
            <p:nvPr/>
          </p:nvSpPr>
          <p:spPr>
            <a:xfrm>
              <a:off x="1047417" y="6319496"/>
              <a:ext cx="597535" cy="64135"/>
            </a:xfrm>
            <a:custGeom>
              <a:avLst/>
              <a:gdLst/>
              <a:ahLst/>
              <a:cxnLst/>
              <a:rect l="l" t="t" r="r" b="b"/>
              <a:pathLst>
                <a:path w="597535" h="64135">
                  <a:moveTo>
                    <a:pt x="597361" y="0"/>
                  </a:moveTo>
                  <a:lnTo>
                    <a:pt x="0" y="0"/>
                  </a:lnTo>
                  <a:lnTo>
                    <a:pt x="0" y="64005"/>
                  </a:lnTo>
                  <a:lnTo>
                    <a:pt x="597361" y="64005"/>
                  </a:lnTo>
                  <a:lnTo>
                    <a:pt x="597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047417" y="6319496"/>
              <a:ext cx="597535" cy="64135"/>
            </a:xfrm>
            <a:custGeom>
              <a:avLst/>
              <a:gdLst/>
              <a:ahLst/>
              <a:cxnLst/>
              <a:rect l="l" t="t" r="r" b="b"/>
              <a:pathLst>
                <a:path w="597535" h="64135">
                  <a:moveTo>
                    <a:pt x="0" y="64005"/>
                  </a:moveTo>
                  <a:lnTo>
                    <a:pt x="597361" y="64005"/>
                  </a:lnTo>
                  <a:lnTo>
                    <a:pt x="597361" y="0"/>
                  </a:lnTo>
                  <a:lnTo>
                    <a:pt x="0" y="0"/>
                  </a:lnTo>
                  <a:lnTo>
                    <a:pt x="0" y="64005"/>
                  </a:lnTo>
                  <a:close/>
                </a:path>
              </a:pathLst>
            </a:custGeom>
            <a:ln w="161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6303" y="6317335"/>
              <a:ext cx="75944" cy="7594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2791" y="6306667"/>
              <a:ext cx="75946" cy="7594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07566" y="6314287"/>
              <a:ext cx="72898" cy="75946"/>
            </a:xfrm>
            <a:prstGeom prst="rect">
              <a:avLst/>
            </a:prstGeom>
          </p:spPr>
        </p:pic>
      </p:grpSp>
      <p:sp>
        <p:nvSpPr>
          <p:cNvPr id="51" name="object 51" descr=""/>
          <p:cNvSpPr txBox="1"/>
          <p:nvPr/>
        </p:nvSpPr>
        <p:spPr>
          <a:xfrm>
            <a:off x="886901" y="6707176"/>
            <a:ext cx="159956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8.6.1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Y/</a:t>
            </a:r>
            <a:r>
              <a:rPr dirty="0" sz="950" spc="-25" i="1">
                <a:latin typeface="Symbol"/>
                <a:cs typeface="Symbol"/>
              </a:rPr>
              <a:t>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481712" y="6980575"/>
            <a:ext cx="11874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949544" y="6162258"/>
            <a:ext cx="113664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V1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446664" y="5767571"/>
            <a:ext cx="107314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F1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424990" y="6162258"/>
            <a:ext cx="13017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W1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973926" y="6980575"/>
            <a:ext cx="11874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pic>
        <p:nvPicPr>
          <p:cNvPr id="57" name="object 5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75019" y="6902539"/>
            <a:ext cx="138353" cy="136829"/>
          </a:xfrm>
          <a:prstGeom prst="rect">
            <a:avLst/>
          </a:prstGeom>
        </p:spPr>
      </p:pic>
      <p:sp>
        <p:nvSpPr>
          <p:cNvPr id="58" name="object 58" descr=""/>
          <p:cNvSpPr txBox="1"/>
          <p:nvPr/>
        </p:nvSpPr>
        <p:spPr>
          <a:xfrm>
            <a:off x="4842878" y="5432800"/>
            <a:ext cx="1581785" cy="442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1115"/>
              </a:lnSpc>
              <a:spcBef>
                <a:spcPts val="105"/>
              </a:spcBef>
            </a:pPr>
            <a:r>
              <a:rPr dirty="0" sz="950" b="1">
                <a:latin typeface="Arial"/>
                <a:cs typeface="Arial"/>
              </a:rPr>
              <a:t>Máquina</a:t>
            </a:r>
            <a:r>
              <a:rPr dirty="0" sz="950" spc="20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Arial"/>
                <a:cs typeface="Arial"/>
              </a:rPr>
              <a:t>sincrónica</a:t>
            </a:r>
            <a:endParaRPr sz="950">
              <a:latin typeface="Arial"/>
              <a:cs typeface="Arial"/>
            </a:endParaRPr>
          </a:p>
          <a:p>
            <a:pPr algn="ctr">
              <a:lnSpc>
                <a:spcPts val="1115"/>
              </a:lnSpc>
            </a:pPr>
            <a:r>
              <a:rPr dirty="0" sz="950">
                <a:latin typeface="Arial"/>
                <a:cs typeface="Arial"/>
              </a:rPr>
              <a:t>SYNCHRONOUS</a:t>
            </a:r>
            <a:r>
              <a:rPr dirty="0" sz="950" spc="3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Arial"/>
                <a:cs typeface="Arial"/>
              </a:rPr>
              <a:t>MACHINE</a:t>
            </a:r>
            <a:endParaRPr sz="950">
              <a:latin typeface="Arial"/>
              <a:cs typeface="Arial"/>
            </a:endParaRPr>
          </a:p>
          <a:p>
            <a:pPr marL="118745">
              <a:lnSpc>
                <a:spcPct val="100000"/>
              </a:lnSpc>
              <a:spcBef>
                <a:spcPts val="434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F2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432962" y="6162259"/>
            <a:ext cx="118110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U1</a:t>
            </a:r>
            <a:endParaRPr sz="500">
              <a:latin typeface="Arial Rounded MT Bold"/>
              <a:cs typeface="Arial Rounded MT Bold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6311252" y="5987669"/>
            <a:ext cx="516255" cy="956944"/>
            <a:chOff x="6311252" y="5987669"/>
            <a:chExt cx="516255" cy="956944"/>
          </a:xfrm>
        </p:grpSpPr>
        <p:sp>
          <p:nvSpPr>
            <p:cNvPr id="61" name="object 61" descr=""/>
            <p:cNvSpPr/>
            <p:nvPr/>
          </p:nvSpPr>
          <p:spPr>
            <a:xfrm>
              <a:off x="6316967" y="5993384"/>
              <a:ext cx="504825" cy="441959"/>
            </a:xfrm>
            <a:custGeom>
              <a:avLst/>
              <a:gdLst/>
              <a:ahLst/>
              <a:cxnLst/>
              <a:rect l="l" t="t" r="r" b="b"/>
              <a:pathLst>
                <a:path w="504825" h="441960">
                  <a:moveTo>
                    <a:pt x="54864" y="399262"/>
                  </a:moveTo>
                  <a:lnTo>
                    <a:pt x="60960" y="399262"/>
                  </a:lnTo>
                  <a:lnTo>
                    <a:pt x="64008" y="400786"/>
                  </a:lnTo>
                  <a:lnTo>
                    <a:pt x="65532" y="400786"/>
                  </a:lnTo>
                  <a:lnTo>
                    <a:pt x="70104" y="405358"/>
                  </a:lnTo>
                  <a:lnTo>
                    <a:pt x="71628" y="406882"/>
                  </a:lnTo>
                  <a:lnTo>
                    <a:pt x="73152" y="408406"/>
                  </a:lnTo>
                  <a:lnTo>
                    <a:pt x="74676" y="411454"/>
                  </a:lnTo>
                  <a:lnTo>
                    <a:pt x="74676" y="412978"/>
                  </a:lnTo>
                  <a:lnTo>
                    <a:pt x="76200" y="416026"/>
                  </a:lnTo>
                  <a:lnTo>
                    <a:pt x="76200" y="423646"/>
                  </a:lnTo>
                  <a:lnTo>
                    <a:pt x="74676" y="426694"/>
                  </a:lnTo>
                  <a:lnTo>
                    <a:pt x="74676" y="429742"/>
                  </a:lnTo>
                  <a:lnTo>
                    <a:pt x="73152" y="431266"/>
                  </a:lnTo>
                  <a:lnTo>
                    <a:pt x="71628" y="434314"/>
                  </a:lnTo>
                  <a:lnTo>
                    <a:pt x="68580" y="437349"/>
                  </a:lnTo>
                  <a:lnTo>
                    <a:pt x="65532" y="438873"/>
                  </a:lnTo>
                  <a:lnTo>
                    <a:pt x="64008" y="440397"/>
                  </a:lnTo>
                  <a:lnTo>
                    <a:pt x="60960" y="441921"/>
                  </a:lnTo>
                  <a:lnTo>
                    <a:pt x="50292" y="441921"/>
                  </a:lnTo>
                  <a:lnTo>
                    <a:pt x="47244" y="440397"/>
                  </a:lnTo>
                  <a:lnTo>
                    <a:pt x="45720" y="438873"/>
                  </a:lnTo>
                  <a:lnTo>
                    <a:pt x="42672" y="437349"/>
                  </a:lnTo>
                  <a:lnTo>
                    <a:pt x="41148" y="435825"/>
                  </a:lnTo>
                  <a:lnTo>
                    <a:pt x="38100" y="434314"/>
                  </a:lnTo>
                  <a:lnTo>
                    <a:pt x="36576" y="431266"/>
                  </a:lnTo>
                  <a:lnTo>
                    <a:pt x="36576" y="429742"/>
                  </a:lnTo>
                  <a:lnTo>
                    <a:pt x="33528" y="426694"/>
                  </a:lnTo>
                  <a:lnTo>
                    <a:pt x="33528" y="412978"/>
                  </a:lnTo>
                  <a:lnTo>
                    <a:pt x="35052" y="411454"/>
                  </a:lnTo>
                  <a:lnTo>
                    <a:pt x="36576" y="408406"/>
                  </a:lnTo>
                  <a:lnTo>
                    <a:pt x="38100" y="406882"/>
                  </a:lnTo>
                  <a:lnTo>
                    <a:pt x="41148" y="405358"/>
                  </a:lnTo>
                  <a:lnTo>
                    <a:pt x="45720" y="400786"/>
                  </a:lnTo>
                  <a:lnTo>
                    <a:pt x="47244" y="400786"/>
                  </a:lnTo>
                  <a:lnTo>
                    <a:pt x="50292" y="399262"/>
                  </a:lnTo>
                  <a:lnTo>
                    <a:pt x="54864" y="399262"/>
                  </a:lnTo>
                </a:path>
                <a:path w="504825" h="441960">
                  <a:moveTo>
                    <a:pt x="39624" y="371830"/>
                  </a:moveTo>
                  <a:lnTo>
                    <a:pt x="38100" y="374878"/>
                  </a:lnTo>
                  <a:lnTo>
                    <a:pt x="36576" y="376402"/>
                  </a:lnTo>
                  <a:lnTo>
                    <a:pt x="33528" y="377926"/>
                  </a:lnTo>
                  <a:lnTo>
                    <a:pt x="32004" y="379450"/>
                  </a:lnTo>
                  <a:lnTo>
                    <a:pt x="28956" y="380974"/>
                  </a:lnTo>
                  <a:lnTo>
                    <a:pt x="27432" y="382498"/>
                  </a:lnTo>
                  <a:lnTo>
                    <a:pt x="16764" y="382498"/>
                  </a:lnTo>
                  <a:lnTo>
                    <a:pt x="13716" y="380974"/>
                  </a:lnTo>
                  <a:lnTo>
                    <a:pt x="10668" y="380974"/>
                  </a:lnTo>
                  <a:lnTo>
                    <a:pt x="9144" y="379450"/>
                  </a:lnTo>
                  <a:lnTo>
                    <a:pt x="7620" y="377926"/>
                  </a:lnTo>
                  <a:lnTo>
                    <a:pt x="4572" y="376402"/>
                  </a:lnTo>
                  <a:lnTo>
                    <a:pt x="3048" y="374878"/>
                  </a:lnTo>
                  <a:lnTo>
                    <a:pt x="1524" y="371830"/>
                  </a:lnTo>
                  <a:lnTo>
                    <a:pt x="1524" y="370306"/>
                  </a:lnTo>
                  <a:lnTo>
                    <a:pt x="0" y="367258"/>
                  </a:lnTo>
                  <a:lnTo>
                    <a:pt x="0" y="356590"/>
                  </a:lnTo>
                  <a:lnTo>
                    <a:pt x="1524" y="353542"/>
                  </a:lnTo>
                  <a:lnTo>
                    <a:pt x="1524" y="350494"/>
                  </a:lnTo>
                  <a:lnTo>
                    <a:pt x="3048" y="348970"/>
                  </a:lnTo>
                  <a:lnTo>
                    <a:pt x="4572" y="345922"/>
                  </a:lnTo>
                  <a:lnTo>
                    <a:pt x="7620" y="344398"/>
                  </a:lnTo>
                  <a:lnTo>
                    <a:pt x="9144" y="342874"/>
                  </a:lnTo>
                  <a:lnTo>
                    <a:pt x="12192" y="341350"/>
                  </a:lnTo>
                  <a:lnTo>
                    <a:pt x="13716" y="339826"/>
                  </a:lnTo>
                  <a:lnTo>
                    <a:pt x="24384" y="339826"/>
                  </a:lnTo>
                  <a:lnTo>
                    <a:pt x="30480" y="342874"/>
                  </a:lnTo>
                  <a:lnTo>
                    <a:pt x="32004" y="342874"/>
                  </a:lnTo>
                  <a:lnTo>
                    <a:pt x="35052" y="344398"/>
                  </a:lnTo>
                  <a:lnTo>
                    <a:pt x="36576" y="347446"/>
                  </a:lnTo>
                  <a:lnTo>
                    <a:pt x="38100" y="348970"/>
                  </a:lnTo>
                  <a:lnTo>
                    <a:pt x="39624" y="352018"/>
                  </a:lnTo>
                  <a:lnTo>
                    <a:pt x="41148" y="353542"/>
                  </a:lnTo>
                  <a:lnTo>
                    <a:pt x="41148" y="356590"/>
                  </a:lnTo>
                  <a:lnTo>
                    <a:pt x="42672" y="358114"/>
                  </a:lnTo>
                  <a:lnTo>
                    <a:pt x="42672" y="364210"/>
                  </a:lnTo>
                  <a:lnTo>
                    <a:pt x="41148" y="367258"/>
                  </a:lnTo>
                  <a:lnTo>
                    <a:pt x="41148" y="370306"/>
                  </a:lnTo>
                  <a:lnTo>
                    <a:pt x="39624" y="371830"/>
                  </a:lnTo>
                </a:path>
                <a:path w="504825" h="441960">
                  <a:moveTo>
                    <a:pt x="448017" y="399262"/>
                  </a:moveTo>
                  <a:lnTo>
                    <a:pt x="454113" y="399262"/>
                  </a:lnTo>
                  <a:lnTo>
                    <a:pt x="455637" y="400786"/>
                  </a:lnTo>
                  <a:lnTo>
                    <a:pt x="458685" y="400786"/>
                  </a:lnTo>
                  <a:lnTo>
                    <a:pt x="466305" y="408406"/>
                  </a:lnTo>
                  <a:lnTo>
                    <a:pt x="467829" y="411454"/>
                  </a:lnTo>
                  <a:lnTo>
                    <a:pt x="469353" y="412978"/>
                  </a:lnTo>
                  <a:lnTo>
                    <a:pt x="469353" y="416026"/>
                  </a:lnTo>
                  <a:lnTo>
                    <a:pt x="470877" y="419074"/>
                  </a:lnTo>
                  <a:lnTo>
                    <a:pt x="470877" y="422122"/>
                  </a:lnTo>
                  <a:lnTo>
                    <a:pt x="469353" y="423646"/>
                  </a:lnTo>
                  <a:lnTo>
                    <a:pt x="469353" y="426694"/>
                  </a:lnTo>
                  <a:lnTo>
                    <a:pt x="467829" y="429742"/>
                  </a:lnTo>
                  <a:lnTo>
                    <a:pt x="466305" y="431266"/>
                  </a:lnTo>
                  <a:lnTo>
                    <a:pt x="464781" y="434314"/>
                  </a:lnTo>
                  <a:lnTo>
                    <a:pt x="461733" y="437349"/>
                  </a:lnTo>
                  <a:lnTo>
                    <a:pt x="458685" y="438873"/>
                  </a:lnTo>
                  <a:lnTo>
                    <a:pt x="457161" y="440397"/>
                  </a:lnTo>
                  <a:lnTo>
                    <a:pt x="454113" y="441921"/>
                  </a:lnTo>
                  <a:lnTo>
                    <a:pt x="443445" y="441921"/>
                  </a:lnTo>
                  <a:lnTo>
                    <a:pt x="440397" y="440397"/>
                  </a:lnTo>
                  <a:lnTo>
                    <a:pt x="438873" y="438873"/>
                  </a:lnTo>
                  <a:lnTo>
                    <a:pt x="435825" y="437349"/>
                  </a:lnTo>
                  <a:lnTo>
                    <a:pt x="434301" y="435825"/>
                  </a:lnTo>
                  <a:lnTo>
                    <a:pt x="432777" y="434314"/>
                  </a:lnTo>
                  <a:lnTo>
                    <a:pt x="429729" y="431266"/>
                  </a:lnTo>
                  <a:lnTo>
                    <a:pt x="429729" y="429742"/>
                  </a:lnTo>
                  <a:lnTo>
                    <a:pt x="428205" y="426694"/>
                  </a:lnTo>
                  <a:lnTo>
                    <a:pt x="428205" y="412978"/>
                  </a:lnTo>
                  <a:lnTo>
                    <a:pt x="429729" y="411454"/>
                  </a:lnTo>
                  <a:lnTo>
                    <a:pt x="429729" y="408406"/>
                  </a:lnTo>
                  <a:lnTo>
                    <a:pt x="432777" y="406882"/>
                  </a:lnTo>
                  <a:lnTo>
                    <a:pt x="438873" y="400786"/>
                  </a:lnTo>
                  <a:lnTo>
                    <a:pt x="440397" y="400786"/>
                  </a:lnTo>
                  <a:lnTo>
                    <a:pt x="443445" y="399262"/>
                  </a:lnTo>
                  <a:lnTo>
                    <a:pt x="448017" y="399262"/>
                  </a:lnTo>
                </a:path>
                <a:path w="504825" h="441960">
                  <a:moveTo>
                    <a:pt x="464781" y="371830"/>
                  </a:moveTo>
                  <a:lnTo>
                    <a:pt x="463257" y="370306"/>
                  </a:lnTo>
                  <a:lnTo>
                    <a:pt x="461733" y="367258"/>
                  </a:lnTo>
                  <a:lnTo>
                    <a:pt x="461733" y="353542"/>
                  </a:lnTo>
                  <a:lnTo>
                    <a:pt x="464781" y="352018"/>
                  </a:lnTo>
                  <a:lnTo>
                    <a:pt x="464781" y="348970"/>
                  </a:lnTo>
                  <a:lnTo>
                    <a:pt x="466305" y="347446"/>
                  </a:lnTo>
                  <a:lnTo>
                    <a:pt x="470877" y="342874"/>
                  </a:lnTo>
                  <a:lnTo>
                    <a:pt x="473925" y="342874"/>
                  </a:lnTo>
                  <a:lnTo>
                    <a:pt x="475449" y="341350"/>
                  </a:lnTo>
                  <a:lnTo>
                    <a:pt x="478497" y="339826"/>
                  </a:lnTo>
                  <a:lnTo>
                    <a:pt x="489165" y="339826"/>
                  </a:lnTo>
                  <a:lnTo>
                    <a:pt x="492213" y="341350"/>
                  </a:lnTo>
                  <a:lnTo>
                    <a:pt x="493737" y="342874"/>
                  </a:lnTo>
                  <a:lnTo>
                    <a:pt x="496785" y="344398"/>
                  </a:lnTo>
                  <a:lnTo>
                    <a:pt x="498309" y="345922"/>
                  </a:lnTo>
                  <a:lnTo>
                    <a:pt x="499833" y="348970"/>
                  </a:lnTo>
                  <a:lnTo>
                    <a:pt x="501357" y="350494"/>
                  </a:lnTo>
                </a:path>
                <a:path w="504825" h="441960">
                  <a:moveTo>
                    <a:pt x="501357" y="350494"/>
                  </a:moveTo>
                  <a:lnTo>
                    <a:pt x="502881" y="353542"/>
                  </a:lnTo>
                  <a:lnTo>
                    <a:pt x="502881" y="355066"/>
                  </a:lnTo>
                  <a:lnTo>
                    <a:pt x="504405" y="358114"/>
                  </a:lnTo>
                  <a:lnTo>
                    <a:pt x="504405" y="365734"/>
                  </a:lnTo>
                  <a:lnTo>
                    <a:pt x="501357" y="371830"/>
                  </a:lnTo>
                  <a:lnTo>
                    <a:pt x="501357" y="374878"/>
                  </a:lnTo>
                  <a:lnTo>
                    <a:pt x="498309" y="376402"/>
                  </a:lnTo>
                  <a:lnTo>
                    <a:pt x="495261" y="379450"/>
                  </a:lnTo>
                  <a:lnTo>
                    <a:pt x="492213" y="380974"/>
                  </a:lnTo>
                  <a:lnTo>
                    <a:pt x="489165" y="380974"/>
                  </a:lnTo>
                  <a:lnTo>
                    <a:pt x="487641" y="382498"/>
                  </a:lnTo>
                  <a:lnTo>
                    <a:pt x="476973" y="382498"/>
                  </a:lnTo>
                  <a:lnTo>
                    <a:pt x="473925" y="380974"/>
                  </a:lnTo>
                  <a:lnTo>
                    <a:pt x="470877" y="379450"/>
                  </a:lnTo>
                  <a:lnTo>
                    <a:pt x="466305" y="374878"/>
                  </a:lnTo>
                  <a:lnTo>
                    <a:pt x="464781" y="371830"/>
                  </a:lnTo>
                </a:path>
                <a:path w="504825" h="441960">
                  <a:moveTo>
                    <a:pt x="266687" y="32004"/>
                  </a:moveTo>
                  <a:lnTo>
                    <a:pt x="266687" y="28956"/>
                  </a:lnTo>
                  <a:lnTo>
                    <a:pt x="265150" y="25908"/>
                  </a:lnTo>
                  <a:lnTo>
                    <a:pt x="265150" y="22860"/>
                  </a:lnTo>
                  <a:lnTo>
                    <a:pt x="263626" y="19812"/>
                  </a:lnTo>
                  <a:lnTo>
                    <a:pt x="263626" y="18288"/>
                  </a:lnTo>
                  <a:lnTo>
                    <a:pt x="265150" y="15240"/>
                  </a:lnTo>
                  <a:lnTo>
                    <a:pt x="266687" y="13716"/>
                  </a:lnTo>
                  <a:lnTo>
                    <a:pt x="266687" y="10668"/>
                  </a:lnTo>
                  <a:lnTo>
                    <a:pt x="268198" y="9144"/>
                  </a:lnTo>
                  <a:lnTo>
                    <a:pt x="269722" y="6096"/>
                  </a:lnTo>
                  <a:lnTo>
                    <a:pt x="272770" y="4572"/>
                  </a:lnTo>
                  <a:lnTo>
                    <a:pt x="275818" y="1524"/>
                  </a:lnTo>
                  <a:lnTo>
                    <a:pt x="278866" y="0"/>
                  </a:lnTo>
                  <a:lnTo>
                    <a:pt x="292582" y="0"/>
                  </a:lnTo>
                  <a:lnTo>
                    <a:pt x="294106" y="1524"/>
                  </a:lnTo>
                  <a:lnTo>
                    <a:pt x="297154" y="3048"/>
                  </a:lnTo>
                  <a:lnTo>
                    <a:pt x="300202" y="4572"/>
                  </a:lnTo>
                  <a:lnTo>
                    <a:pt x="301726" y="6096"/>
                  </a:lnTo>
                  <a:lnTo>
                    <a:pt x="303250" y="7620"/>
                  </a:lnTo>
                  <a:lnTo>
                    <a:pt x="304774" y="9144"/>
                  </a:lnTo>
                  <a:lnTo>
                    <a:pt x="306298" y="12192"/>
                  </a:lnTo>
                  <a:lnTo>
                    <a:pt x="306298" y="15240"/>
                  </a:lnTo>
                  <a:lnTo>
                    <a:pt x="307822" y="18288"/>
                  </a:lnTo>
                  <a:lnTo>
                    <a:pt x="307822" y="24384"/>
                  </a:lnTo>
                  <a:lnTo>
                    <a:pt x="303250" y="33528"/>
                  </a:lnTo>
                  <a:lnTo>
                    <a:pt x="301726" y="35052"/>
                  </a:lnTo>
                  <a:lnTo>
                    <a:pt x="300202" y="36576"/>
                  </a:lnTo>
                  <a:lnTo>
                    <a:pt x="298678" y="38100"/>
                  </a:lnTo>
                  <a:lnTo>
                    <a:pt x="292582" y="41148"/>
                  </a:lnTo>
                  <a:lnTo>
                    <a:pt x="288010" y="41148"/>
                  </a:lnTo>
                  <a:lnTo>
                    <a:pt x="284962" y="42672"/>
                  </a:lnTo>
                  <a:lnTo>
                    <a:pt x="281914" y="41148"/>
                  </a:lnTo>
                  <a:lnTo>
                    <a:pt x="277342" y="41148"/>
                  </a:lnTo>
                  <a:lnTo>
                    <a:pt x="274294" y="38100"/>
                  </a:lnTo>
                  <a:lnTo>
                    <a:pt x="272770" y="38100"/>
                  </a:lnTo>
                  <a:lnTo>
                    <a:pt x="266687" y="32004"/>
                  </a:lnTo>
                </a:path>
                <a:path w="504825" h="441960">
                  <a:moveTo>
                    <a:pt x="236207" y="32004"/>
                  </a:moveTo>
                  <a:lnTo>
                    <a:pt x="234683" y="33528"/>
                  </a:lnTo>
                  <a:lnTo>
                    <a:pt x="233159" y="36576"/>
                  </a:lnTo>
                  <a:lnTo>
                    <a:pt x="231635" y="36576"/>
                  </a:lnTo>
                  <a:lnTo>
                    <a:pt x="228587" y="38100"/>
                  </a:lnTo>
                  <a:lnTo>
                    <a:pt x="227063" y="41148"/>
                  </a:lnTo>
                  <a:lnTo>
                    <a:pt x="220967" y="41148"/>
                  </a:lnTo>
                  <a:lnTo>
                    <a:pt x="217919" y="42672"/>
                  </a:lnTo>
                  <a:lnTo>
                    <a:pt x="216395" y="41148"/>
                  </a:lnTo>
                  <a:lnTo>
                    <a:pt x="211823" y="41148"/>
                  </a:lnTo>
                  <a:lnTo>
                    <a:pt x="208775" y="39624"/>
                  </a:lnTo>
                  <a:lnTo>
                    <a:pt x="205727" y="38100"/>
                  </a:lnTo>
                  <a:lnTo>
                    <a:pt x="204203" y="36576"/>
                  </a:lnTo>
                  <a:lnTo>
                    <a:pt x="202679" y="35052"/>
                  </a:lnTo>
                  <a:lnTo>
                    <a:pt x="199631" y="33528"/>
                  </a:lnTo>
                  <a:lnTo>
                    <a:pt x="198107" y="30480"/>
                  </a:lnTo>
                  <a:lnTo>
                    <a:pt x="198107" y="27432"/>
                  </a:lnTo>
                  <a:lnTo>
                    <a:pt x="196583" y="24384"/>
                  </a:lnTo>
                  <a:lnTo>
                    <a:pt x="196583" y="15240"/>
                  </a:lnTo>
                  <a:lnTo>
                    <a:pt x="199631" y="9144"/>
                  </a:lnTo>
                  <a:lnTo>
                    <a:pt x="199631" y="7620"/>
                  </a:lnTo>
                  <a:lnTo>
                    <a:pt x="202679" y="6096"/>
                  </a:lnTo>
                  <a:lnTo>
                    <a:pt x="204203" y="4572"/>
                  </a:lnTo>
                  <a:lnTo>
                    <a:pt x="207251" y="3048"/>
                  </a:lnTo>
                  <a:lnTo>
                    <a:pt x="208775" y="1524"/>
                  </a:lnTo>
                  <a:lnTo>
                    <a:pt x="211823" y="0"/>
                  </a:lnTo>
                  <a:lnTo>
                    <a:pt x="225539" y="0"/>
                  </a:lnTo>
                  <a:lnTo>
                    <a:pt x="227063" y="1524"/>
                  </a:lnTo>
                  <a:lnTo>
                    <a:pt x="230111" y="3048"/>
                  </a:lnTo>
                  <a:lnTo>
                    <a:pt x="231635" y="4572"/>
                  </a:lnTo>
                  <a:lnTo>
                    <a:pt x="234683" y="6096"/>
                  </a:lnTo>
                  <a:lnTo>
                    <a:pt x="236207" y="9144"/>
                  </a:lnTo>
                  <a:lnTo>
                    <a:pt x="236207" y="10668"/>
                  </a:lnTo>
                  <a:lnTo>
                    <a:pt x="237731" y="13716"/>
                  </a:lnTo>
                  <a:lnTo>
                    <a:pt x="239255" y="15240"/>
                  </a:lnTo>
                  <a:lnTo>
                    <a:pt x="239255" y="25908"/>
                  </a:lnTo>
                  <a:lnTo>
                    <a:pt x="236207" y="32004"/>
                  </a:lnTo>
                </a:path>
              </a:pathLst>
            </a:custGeom>
            <a:ln w="10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382499" y="6566369"/>
              <a:ext cx="372110" cy="372110"/>
            </a:xfrm>
            <a:custGeom>
              <a:avLst/>
              <a:gdLst/>
              <a:ahLst/>
              <a:cxnLst/>
              <a:rect l="l" t="t" r="r" b="b"/>
              <a:pathLst>
                <a:path w="372109" h="372109">
                  <a:moveTo>
                    <a:pt x="185915" y="0"/>
                  </a:moveTo>
                  <a:lnTo>
                    <a:pt x="178295" y="0"/>
                  </a:lnTo>
                  <a:lnTo>
                    <a:pt x="169151" y="1524"/>
                  </a:lnTo>
                  <a:lnTo>
                    <a:pt x="161531" y="3048"/>
                  </a:lnTo>
                  <a:lnTo>
                    <a:pt x="153911" y="3048"/>
                  </a:lnTo>
                  <a:lnTo>
                    <a:pt x="146291" y="4572"/>
                  </a:lnTo>
                  <a:lnTo>
                    <a:pt x="138671" y="7620"/>
                  </a:lnTo>
                  <a:lnTo>
                    <a:pt x="131051" y="9144"/>
                  </a:lnTo>
                  <a:lnTo>
                    <a:pt x="123431" y="12192"/>
                  </a:lnTo>
                  <a:lnTo>
                    <a:pt x="115811" y="13716"/>
                  </a:lnTo>
                  <a:lnTo>
                    <a:pt x="108191" y="18275"/>
                  </a:lnTo>
                  <a:lnTo>
                    <a:pt x="102095" y="21323"/>
                  </a:lnTo>
                  <a:lnTo>
                    <a:pt x="94475" y="25895"/>
                  </a:lnTo>
                  <a:lnTo>
                    <a:pt x="86855" y="28943"/>
                  </a:lnTo>
                  <a:lnTo>
                    <a:pt x="74663" y="38087"/>
                  </a:lnTo>
                  <a:lnTo>
                    <a:pt x="68567" y="44183"/>
                  </a:lnTo>
                  <a:lnTo>
                    <a:pt x="56375" y="53327"/>
                  </a:lnTo>
                  <a:lnTo>
                    <a:pt x="50279" y="59423"/>
                  </a:lnTo>
                  <a:lnTo>
                    <a:pt x="45720" y="65519"/>
                  </a:lnTo>
                  <a:lnTo>
                    <a:pt x="39624" y="71615"/>
                  </a:lnTo>
                  <a:lnTo>
                    <a:pt x="30480" y="83807"/>
                  </a:lnTo>
                  <a:lnTo>
                    <a:pt x="27432" y="91427"/>
                  </a:lnTo>
                  <a:lnTo>
                    <a:pt x="22860" y="97523"/>
                  </a:lnTo>
                  <a:lnTo>
                    <a:pt x="18288" y="105143"/>
                  </a:lnTo>
                  <a:lnTo>
                    <a:pt x="16764" y="112763"/>
                  </a:lnTo>
                  <a:lnTo>
                    <a:pt x="12192" y="120383"/>
                  </a:lnTo>
                  <a:lnTo>
                    <a:pt x="10668" y="128003"/>
                  </a:lnTo>
                  <a:lnTo>
                    <a:pt x="7620" y="134099"/>
                  </a:lnTo>
                  <a:lnTo>
                    <a:pt x="6096" y="143243"/>
                  </a:lnTo>
                  <a:lnTo>
                    <a:pt x="1524" y="166103"/>
                  </a:lnTo>
                  <a:lnTo>
                    <a:pt x="1524" y="173710"/>
                  </a:lnTo>
                  <a:lnTo>
                    <a:pt x="0" y="181330"/>
                  </a:lnTo>
                  <a:lnTo>
                    <a:pt x="0" y="190474"/>
                  </a:lnTo>
                  <a:lnTo>
                    <a:pt x="1524" y="198094"/>
                  </a:lnTo>
                  <a:lnTo>
                    <a:pt x="1524" y="205714"/>
                  </a:lnTo>
                  <a:lnTo>
                    <a:pt x="3048" y="213334"/>
                  </a:lnTo>
                  <a:lnTo>
                    <a:pt x="4572" y="222478"/>
                  </a:lnTo>
                  <a:lnTo>
                    <a:pt x="7620" y="237718"/>
                  </a:lnTo>
                  <a:lnTo>
                    <a:pt x="10668" y="245338"/>
                  </a:lnTo>
                  <a:lnTo>
                    <a:pt x="12192" y="252958"/>
                  </a:lnTo>
                  <a:lnTo>
                    <a:pt x="16764" y="259054"/>
                  </a:lnTo>
                  <a:lnTo>
                    <a:pt x="22860" y="274294"/>
                  </a:lnTo>
                  <a:lnTo>
                    <a:pt x="27432" y="281914"/>
                  </a:lnTo>
                  <a:lnTo>
                    <a:pt x="32004" y="288010"/>
                  </a:lnTo>
                  <a:lnTo>
                    <a:pt x="35052" y="294106"/>
                  </a:lnTo>
                  <a:lnTo>
                    <a:pt x="41148" y="300202"/>
                  </a:lnTo>
                  <a:lnTo>
                    <a:pt x="45720" y="306298"/>
                  </a:lnTo>
                  <a:lnTo>
                    <a:pt x="50279" y="313918"/>
                  </a:lnTo>
                  <a:lnTo>
                    <a:pt x="56375" y="318477"/>
                  </a:lnTo>
                  <a:lnTo>
                    <a:pt x="62471" y="324573"/>
                  </a:lnTo>
                  <a:lnTo>
                    <a:pt x="80759" y="338289"/>
                  </a:lnTo>
                  <a:lnTo>
                    <a:pt x="88379" y="342861"/>
                  </a:lnTo>
                  <a:lnTo>
                    <a:pt x="94475" y="347433"/>
                  </a:lnTo>
                  <a:lnTo>
                    <a:pt x="102095" y="350481"/>
                  </a:lnTo>
                  <a:lnTo>
                    <a:pt x="109715" y="355053"/>
                  </a:lnTo>
                  <a:lnTo>
                    <a:pt x="115811" y="358101"/>
                  </a:lnTo>
                  <a:lnTo>
                    <a:pt x="123431" y="361149"/>
                  </a:lnTo>
                  <a:lnTo>
                    <a:pt x="131051" y="362673"/>
                  </a:lnTo>
                  <a:lnTo>
                    <a:pt x="138671" y="365721"/>
                  </a:lnTo>
                  <a:lnTo>
                    <a:pt x="146291" y="367245"/>
                  </a:lnTo>
                  <a:lnTo>
                    <a:pt x="155435" y="368769"/>
                  </a:lnTo>
                  <a:lnTo>
                    <a:pt x="161531" y="370293"/>
                  </a:lnTo>
                  <a:lnTo>
                    <a:pt x="178295" y="370293"/>
                  </a:lnTo>
                  <a:lnTo>
                    <a:pt x="185915" y="371817"/>
                  </a:lnTo>
                </a:path>
                <a:path w="372109" h="372109">
                  <a:moveTo>
                    <a:pt x="187439" y="371817"/>
                  </a:moveTo>
                  <a:lnTo>
                    <a:pt x="193522" y="370293"/>
                  </a:lnTo>
                  <a:lnTo>
                    <a:pt x="210286" y="370293"/>
                  </a:lnTo>
                  <a:lnTo>
                    <a:pt x="217906" y="368769"/>
                  </a:lnTo>
                  <a:lnTo>
                    <a:pt x="233146" y="365721"/>
                  </a:lnTo>
                  <a:lnTo>
                    <a:pt x="242290" y="362673"/>
                  </a:lnTo>
                  <a:lnTo>
                    <a:pt x="248386" y="361149"/>
                  </a:lnTo>
                  <a:lnTo>
                    <a:pt x="256006" y="356577"/>
                  </a:lnTo>
                  <a:lnTo>
                    <a:pt x="263626" y="355053"/>
                  </a:lnTo>
                  <a:lnTo>
                    <a:pt x="271246" y="350481"/>
                  </a:lnTo>
                  <a:lnTo>
                    <a:pt x="278866" y="347433"/>
                  </a:lnTo>
                  <a:lnTo>
                    <a:pt x="284962" y="342861"/>
                  </a:lnTo>
                  <a:lnTo>
                    <a:pt x="292582" y="338289"/>
                  </a:lnTo>
                  <a:lnTo>
                    <a:pt x="327634" y="306298"/>
                  </a:lnTo>
                  <a:lnTo>
                    <a:pt x="348957" y="274294"/>
                  </a:lnTo>
                  <a:lnTo>
                    <a:pt x="353529" y="266674"/>
                  </a:lnTo>
                  <a:lnTo>
                    <a:pt x="356577" y="259054"/>
                  </a:lnTo>
                  <a:lnTo>
                    <a:pt x="359625" y="252958"/>
                  </a:lnTo>
                  <a:lnTo>
                    <a:pt x="362673" y="243814"/>
                  </a:lnTo>
                  <a:lnTo>
                    <a:pt x="364197" y="236194"/>
                  </a:lnTo>
                  <a:lnTo>
                    <a:pt x="367245" y="230098"/>
                  </a:lnTo>
                  <a:lnTo>
                    <a:pt x="368769" y="220954"/>
                  </a:lnTo>
                  <a:lnTo>
                    <a:pt x="368769" y="213334"/>
                  </a:lnTo>
                  <a:lnTo>
                    <a:pt x="371817" y="198094"/>
                  </a:lnTo>
                  <a:lnTo>
                    <a:pt x="371817" y="173710"/>
                  </a:lnTo>
                  <a:lnTo>
                    <a:pt x="370293" y="166103"/>
                  </a:lnTo>
                  <a:lnTo>
                    <a:pt x="368769" y="156959"/>
                  </a:lnTo>
                  <a:lnTo>
                    <a:pt x="368769" y="150863"/>
                  </a:lnTo>
                  <a:lnTo>
                    <a:pt x="367245" y="141719"/>
                  </a:lnTo>
                  <a:lnTo>
                    <a:pt x="364197" y="134099"/>
                  </a:lnTo>
                  <a:lnTo>
                    <a:pt x="362673" y="128003"/>
                  </a:lnTo>
                  <a:lnTo>
                    <a:pt x="359625" y="118859"/>
                  </a:lnTo>
                  <a:lnTo>
                    <a:pt x="356577" y="111239"/>
                  </a:lnTo>
                  <a:lnTo>
                    <a:pt x="353529" y="105143"/>
                  </a:lnTo>
                  <a:lnTo>
                    <a:pt x="348957" y="97523"/>
                  </a:lnTo>
                  <a:lnTo>
                    <a:pt x="345922" y="91427"/>
                  </a:lnTo>
                  <a:lnTo>
                    <a:pt x="341350" y="83807"/>
                  </a:lnTo>
                  <a:lnTo>
                    <a:pt x="332206" y="71615"/>
                  </a:lnTo>
                  <a:lnTo>
                    <a:pt x="326110" y="65519"/>
                  </a:lnTo>
                  <a:lnTo>
                    <a:pt x="321538" y="59423"/>
                  </a:lnTo>
                  <a:lnTo>
                    <a:pt x="284962" y="28943"/>
                  </a:lnTo>
                  <a:lnTo>
                    <a:pt x="263626" y="18275"/>
                  </a:lnTo>
                  <a:lnTo>
                    <a:pt x="256006" y="13716"/>
                  </a:lnTo>
                  <a:lnTo>
                    <a:pt x="248386" y="12192"/>
                  </a:lnTo>
                  <a:lnTo>
                    <a:pt x="240766" y="9144"/>
                  </a:lnTo>
                  <a:lnTo>
                    <a:pt x="233146" y="7620"/>
                  </a:lnTo>
                  <a:lnTo>
                    <a:pt x="225526" y="4572"/>
                  </a:lnTo>
                  <a:lnTo>
                    <a:pt x="217906" y="3048"/>
                  </a:lnTo>
                  <a:lnTo>
                    <a:pt x="210286" y="3048"/>
                  </a:lnTo>
                  <a:lnTo>
                    <a:pt x="202666" y="1524"/>
                  </a:lnTo>
                  <a:lnTo>
                    <a:pt x="193522" y="0"/>
                  </a:lnTo>
                  <a:lnTo>
                    <a:pt x="185915" y="0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 txBox="1"/>
          <p:nvPr/>
        </p:nvSpPr>
        <p:spPr>
          <a:xfrm>
            <a:off x="6871157" y="6304233"/>
            <a:ext cx="99060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U2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6167125" y="6304233"/>
            <a:ext cx="107950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W1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6447518" y="5889741"/>
            <a:ext cx="236220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b="1">
                <a:latin typeface="Arial Rounded MT Bold"/>
                <a:cs typeface="Arial Rounded MT Bold"/>
              </a:rPr>
              <a:t>W2</a:t>
            </a:r>
            <a:r>
              <a:rPr dirty="0" sz="400" spc="355">
                <a:latin typeface="Times New Roman"/>
                <a:cs typeface="Times New Roman"/>
              </a:rPr>
              <a:t> </a:t>
            </a:r>
            <a:r>
              <a:rPr dirty="0" sz="400" spc="-25" b="1">
                <a:latin typeface="Arial Rounded MT Bold"/>
                <a:cs typeface="Arial Rounded MT Bold"/>
              </a:rPr>
              <a:t>U1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6741628" y="6447475"/>
            <a:ext cx="97155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V1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6314942" y="6447475"/>
            <a:ext cx="97155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V2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6416027" y="7145439"/>
            <a:ext cx="306705" cy="44450"/>
          </a:xfrm>
          <a:custGeom>
            <a:avLst/>
            <a:gdLst/>
            <a:ahLst/>
            <a:cxnLst/>
            <a:rect l="l" t="t" r="r" b="b"/>
            <a:pathLst>
              <a:path w="306704" h="44450">
                <a:moveTo>
                  <a:pt x="42659" y="22860"/>
                </a:moveTo>
                <a:lnTo>
                  <a:pt x="42659" y="30480"/>
                </a:lnTo>
                <a:lnTo>
                  <a:pt x="39611" y="32004"/>
                </a:lnTo>
                <a:lnTo>
                  <a:pt x="39611" y="35052"/>
                </a:lnTo>
                <a:lnTo>
                  <a:pt x="38087" y="36576"/>
                </a:lnTo>
                <a:lnTo>
                  <a:pt x="35039" y="38100"/>
                </a:lnTo>
                <a:lnTo>
                  <a:pt x="33515" y="41148"/>
                </a:lnTo>
                <a:lnTo>
                  <a:pt x="30467" y="41148"/>
                </a:lnTo>
                <a:lnTo>
                  <a:pt x="28943" y="42659"/>
                </a:lnTo>
                <a:lnTo>
                  <a:pt x="25895" y="42659"/>
                </a:lnTo>
                <a:lnTo>
                  <a:pt x="22847" y="44183"/>
                </a:lnTo>
                <a:lnTo>
                  <a:pt x="19799" y="44183"/>
                </a:lnTo>
                <a:lnTo>
                  <a:pt x="16751" y="42659"/>
                </a:lnTo>
                <a:lnTo>
                  <a:pt x="15227" y="42659"/>
                </a:lnTo>
                <a:lnTo>
                  <a:pt x="12192" y="41148"/>
                </a:lnTo>
                <a:lnTo>
                  <a:pt x="10668" y="41148"/>
                </a:lnTo>
                <a:lnTo>
                  <a:pt x="4572" y="35052"/>
                </a:lnTo>
                <a:lnTo>
                  <a:pt x="3048" y="32004"/>
                </a:lnTo>
                <a:lnTo>
                  <a:pt x="1524" y="30480"/>
                </a:lnTo>
                <a:lnTo>
                  <a:pt x="1524" y="24384"/>
                </a:lnTo>
                <a:lnTo>
                  <a:pt x="0" y="22860"/>
                </a:lnTo>
                <a:lnTo>
                  <a:pt x="0" y="19812"/>
                </a:lnTo>
                <a:lnTo>
                  <a:pt x="1524" y="16764"/>
                </a:lnTo>
                <a:lnTo>
                  <a:pt x="1524" y="13716"/>
                </a:lnTo>
                <a:lnTo>
                  <a:pt x="3048" y="12192"/>
                </a:lnTo>
                <a:lnTo>
                  <a:pt x="4572" y="9144"/>
                </a:lnTo>
                <a:lnTo>
                  <a:pt x="7620" y="6096"/>
                </a:lnTo>
                <a:lnTo>
                  <a:pt x="10668" y="4572"/>
                </a:lnTo>
                <a:lnTo>
                  <a:pt x="12192" y="3048"/>
                </a:lnTo>
                <a:lnTo>
                  <a:pt x="15227" y="1524"/>
                </a:lnTo>
                <a:lnTo>
                  <a:pt x="16751" y="1524"/>
                </a:lnTo>
                <a:lnTo>
                  <a:pt x="19799" y="0"/>
                </a:lnTo>
                <a:lnTo>
                  <a:pt x="22847" y="0"/>
                </a:lnTo>
                <a:lnTo>
                  <a:pt x="25895" y="1524"/>
                </a:lnTo>
                <a:lnTo>
                  <a:pt x="28943" y="1524"/>
                </a:lnTo>
                <a:lnTo>
                  <a:pt x="30467" y="3048"/>
                </a:lnTo>
                <a:lnTo>
                  <a:pt x="33515" y="4572"/>
                </a:lnTo>
                <a:lnTo>
                  <a:pt x="35039" y="6096"/>
                </a:lnTo>
                <a:lnTo>
                  <a:pt x="38087" y="7620"/>
                </a:lnTo>
                <a:lnTo>
                  <a:pt x="39611" y="9144"/>
                </a:lnTo>
                <a:lnTo>
                  <a:pt x="39611" y="12192"/>
                </a:lnTo>
                <a:lnTo>
                  <a:pt x="42659" y="13716"/>
                </a:lnTo>
                <a:lnTo>
                  <a:pt x="42659" y="22860"/>
                </a:lnTo>
              </a:path>
              <a:path w="306704" h="44450">
                <a:moveTo>
                  <a:pt x="306298" y="22860"/>
                </a:moveTo>
                <a:lnTo>
                  <a:pt x="304774" y="24384"/>
                </a:lnTo>
                <a:lnTo>
                  <a:pt x="304774" y="30480"/>
                </a:lnTo>
                <a:lnTo>
                  <a:pt x="303250" y="32004"/>
                </a:lnTo>
                <a:lnTo>
                  <a:pt x="301726" y="35052"/>
                </a:lnTo>
                <a:lnTo>
                  <a:pt x="300202" y="36576"/>
                </a:lnTo>
                <a:lnTo>
                  <a:pt x="297154" y="38100"/>
                </a:lnTo>
                <a:lnTo>
                  <a:pt x="295630" y="41148"/>
                </a:lnTo>
                <a:lnTo>
                  <a:pt x="292582" y="41148"/>
                </a:lnTo>
                <a:lnTo>
                  <a:pt x="291058" y="42659"/>
                </a:lnTo>
                <a:lnTo>
                  <a:pt x="288010" y="42659"/>
                </a:lnTo>
                <a:lnTo>
                  <a:pt x="286486" y="44183"/>
                </a:lnTo>
                <a:lnTo>
                  <a:pt x="283438" y="44183"/>
                </a:lnTo>
                <a:lnTo>
                  <a:pt x="280390" y="42659"/>
                </a:lnTo>
                <a:lnTo>
                  <a:pt x="277342" y="42659"/>
                </a:lnTo>
                <a:lnTo>
                  <a:pt x="274294" y="41148"/>
                </a:lnTo>
                <a:lnTo>
                  <a:pt x="272770" y="41148"/>
                </a:lnTo>
                <a:lnTo>
                  <a:pt x="269722" y="38100"/>
                </a:lnTo>
                <a:lnTo>
                  <a:pt x="266674" y="35052"/>
                </a:lnTo>
                <a:lnTo>
                  <a:pt x="265150" y="32004"/>
                </a:lnTo>
                <a:lnTo>
                  <a:pt x="263626" y="30480"/>
                </a:lnTo>
                <a:lnTo>
                  <a:pt x="263626" y="24384"/>
                </a:lnTo>
                <a:lnTo>
                  <a:pt x="262102" y="22860"/>
                </a:lnTo>
                <a:lnTo>
                  <a:pt x="263626" y="19812"/>
                </a:lnTo>
                <a:lnTo>
                  <a:pt x="263626" y="13716"/>
                </a:lnTo>
                <a:lnTo>
                  <a:pt x="265150" y="12192"/>
                </a:lnTo>
                <a:lnTo>
                  <a:pt x="266674" y="9144"/>
                </a:lnTo>
                <a:lnTo>
                  <a:pt x="268198" y="7620"/>
                </a:lnTo>
                <a:lnTo>
                  <a:pt x="269722" y="6096"/>
                </a:lnTo>
                <a:lnTo>
                  <a:pt x="272770" y="4572"/>
                </a:lnTo>
                <a:lnTo>
                  <a:pt x="274294" y="3048"/>
                </a:lnTo>
                <a:lnTo>
                  <a:pt x="277342" y="1524"/>
                </a:lnTo>
                <a:lnTo>
                  <a:pt x="280390" y="1524"/>
                </a:lnTo>
                <a:lnTo>
                  <a:pt x="281914" y="0"/>
                </a:lnTo>
                <a:lnTo>
                  <a:pt x="286486" y="0"/>
                </a:lnTo>
                <a:lnTo>
                  <a:pt x="288010" y="1524"/>
                </a:lnTo>
                <a:lnTo>
                  <a:pt x="291058" y="1524"/>
                </a:lnTo>
                <a:lnTo>
                  <a:pt x="292582" y="3048"/>
                </a:lnTo>
                <a:lnTo>
                  <a:pt x="295630" y="4572"/>
                </a:lnTo>
                <a:lnTo>
                  <a:pt x="297154" y="6096"/>
                </a:lnTo>
                <a:lnTo>
                  <a:pt x="300202" y="7620"/>
                </a:lnTo>
                <a:lnTo>
                  <a:pt x="301726" y="9144"/>
                </a:lnTo>
                <a:lnTo>
                  <a:pt x="303250" y="12192"/>
                </a:lnTo>
                <a:lnTo>
                  <a:pt x="304774" y="13716"/>
                </a:lnTo>
                <a:lnTo>
                  <a:pt x="304774" y="19812"/>
                </a:lnTo>
                <a:lnTo>
                  <a:pt x="306298" y="22860"/>
                </a:lnTo>
              </a:path>
            </a:pathLst>
          </a:custGeom>
          <a:ln w="109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6363700" y="7206364"/>
            <a:ext cx="92075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F1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625805" y="7206364"/>
            <a:ext cx="92075" cy="88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00" spc="-25" b="1">
                <a:latin typeface="Arial Rounded MT Bold"/>
                <a:cs typeface="Arial Rounded MT Bold"/>
              </a:rPr>
              <a:t>F2</a:t>
            </a:r>
            <a:endParaRPr sz="400">
              <a:latin typeface="Arial Rounded MT Bold"/>
              <a:cs typeface="Arial Rounded MT Bold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4422286" y="6553884"/>
            <a:ext cx="13017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W2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4935827" y="6553884"/>
            <a:ext cx="118110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U2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5452419" y="6553884"/>
            <a:ext cx="113664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V2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570957" y="7907172"/>
            <a:ext cx="243840" cy="135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20" b="1">
                <a:latin typeface="Arial Rounded MT Bold"/>
                <a:cs typeface="Arial Rounded MT Bold"/>
              </a:rPr>
              <a:t>2711</a:t>
            </a:r>
            <a:endParaRPr sz="700">
              <a:latin typeface="Arial Rounded MT Bold"/>
              <a:cs typeface="Arial Rounded MT Bold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6344462" y="6028499"/>
            <a:ext cx="449580" cy="807085"/>
            <a:chOff x="6344462" y="6028499"/>
            <a:chExt cx="449580" cy="807085"/>
          </a:xfrm>
        </p:grpSpPr>
        <p:sp>
          <p:nvSpPr>
            <p:cNvPr id="76" name="object 76" descr=""/>
            <p:cNvSpPr/>
            <p:nvPr/>
          </p:nvSpPr>
          <p:spPr>
            <a:xfrm>
              <a:off x="6437350" y="6068059"/>
              <a:ext cx="66040" cy="346075"/>
            </a:xfrm>
            <a:custGeom>
              <a:avLst/>
              <a:gdLst/>
              <a:ahLst/>
              <a:cxnLst/>
              <a:rect l="l" t="t" r="r" b="b"/>
              <a:pathLst>
                <a:path w="66040" h="346075">
                  <a:moveTo>
                    <a:pt x="65532" y="345922"/>
                  </a:moveTo>
                  <a:lnTo>
                    <a:pt x="65532" y="342874"/>
                  </a:lnTo>
                  <a:lnTo>
                    <a:pt x="64008" y="338302"/>
                  </a:lnTo>
                  <a:lnTo>
                    <a:pt x="64008" y="335254"/>
                  </a:lnTo>
                  <a:lnTo>
                    <a:pt x="59436" y="326110"/>
                  </a:lnTo>
                  <a:lnTo>
                    <a:pt x="56388" y="324586"/>
                  </a:lnTo>
                  <a:lnTo>
                    <a:pt x="54864" y="321538"/>
                  </a:lnTo>
                  <a:lnTo>
                    <a:pt x="51816" y="320014"/>
                  </a:lnTo>
                  <a:lnTo>
                    <a:pt x="48768" y="316966"/>
                  </a:lnTo>
                  <a:lnTo>
                    <a:pt x="45720" y="315442"/>
                  </a:lnTo>
                  <a:lnTo>
                    <a:pt x="44196" y="315442"/>
                  </a:lnTo>
                  <a:lnTo>
                    <a:pt x="39624" y="313918"/>
                  </a:lnTo>
                  <a:lnTo>
                    <a:pt x="36576" y="312394"/>
                  </a:lnTo>
                  <a:lnTo>
                    <a:pt x="33528" y="312394"/>
                  </a:lnTo>
                  <a:lnTo>
                    <a:pt x="30480" y="313918"/>
                  </a:lnTo>
                  <a:lnTo>
                    <a:pt x="25908" y="313918"/>
                  </a:lnTo>
                  <a:lnTo>
                    <a:pt x="22860" y="315442"/>
                  </a:lnTo>
                  <a:lnTo>
                    <a:pt x="19812" y="315442"/>
                  </a:lnTo>
                  <a:lnTo>
                    <a:pt x="16764" y="316966"/>
                  </a:lnTo>
                  <a:lnTo>
                    <a:pt x="13716" y="320014"/>
                  </a:lnTo>
                  <a:lnTo>
                    <a:pt x="12192" y="321538"/>
                  </a:lnTo>
                  <a:lnTo>
                    <a:pt x="9144" y="324586"/>
                  </a:lnTo>
                  <a:lnTo>
                    <a:pt x="7620" y="326110"/>
                  </a:lnTo>
                  <a:lnTo>
                    <a:pt x="4572" y="329158"/>
                  </a:lnTo>
                  <a:lnTo>
                    <a:pt x="3048" y="332206"/>
                  </a:lnTo>
                  <a:lnTo>
                    <a:pt x="3048" y="335254"/>
                  </a:lnTo>
                  <a:lnTo>
                    <a:pt x="1524" y="338302"/>
                  </a:lnTo>
                  <a:lnTo>
                    <a:pt x="0" y="342874"/>
                  </a:lnTo>
                  <a:lnTo>
                    <a:pt x="0" y="345922"/>
                  </a:lnTo>
                </a:path>
                <a:path w="66040" h="346075">
                  <a:moveTo>
                    <a:pt x="65532" y="4572"/>
                  </a:moveTo>
                  <a:lnTo>
                    <a:pt x="62484" y="3048"/>
                  </a:lnTo>
                  <a:lnTo>
                    <a:pt x="59436" y="3048"/>
                  </a:lnTo>
                  <a:lnTo>
                    <a:pt x="56388" y="1524"/>
                  </a:lnTo>
                  <a:lnTo>
                    <a:pt x="53340" y="1524"/>
                  </a:lnTo>
                  <a:lnTo>
                    <a:pt x="48768" y="0"/>
                  </a:lnTo>
                  <a:lnTo>
                    <a:pt x="45720" y="1524"/>
                  </a:lnTo>
                  <a:lnTo>
                    <a:pt x="42672" y="1524"/>
                  </a:lnTo>
                  <a:lnTo>
                    <a:pt x="39624" y="3048"/>
                  </a:lnTo>
                  <a:lnTo>
                    <a:pt x="36576" y="3048"/>
                  </a:lnTo>
                  <a:lnTo>
                    <a:pt x="33528" y="4572"/>
                  </a:lnTo>
                  <a:lnTo>
                    <a:pt x="30480" y="7620"/>
                  </a:lnTo>
                  <a:lnTo>
                    <a:pt x="27432" y="9144"/>
                  </a:lnTo>
                  <a:lnTo>
                    <a:pt x="25908" y="12192"/>
                  </a:lnTo>
                  <a:lnTo>
                    <a:pt x="22860" y="13716"/>
                  </a:lnTo>
                  <a:lnTo>
                    <a:pt x="21336" y="16764"/>
                  </a:lnTo>
                  <a:lnTo>
                    <a:pt x="19812" y="21336"/>
                  </a:lnTo>
                  <a:lnTo>
                    <a:pt x="18288" y="22860"/>
                  </a:lnTo>
                  <a:lnTo>
                    <a:pt x="18288" y="27432"/>
                  </a:lnTo>
                  <a:lnTo>
                    <a:pt x="16764" y="28956"/>
                  </a:lnTo>
                  <a:lnTo>
                    <a:pt x="16764" y="36576"/>
                  </a:lnTo>
                  <a:lnTo>
                    <a:pt x="18288" y="41148"/>
                  </a:lnTo>
                  <a:lnTo>
                    <a:pt x="18288" y="42672"/>
                  </a:lnTo>
                  <a:lnTo>
                    <a:pt x="19812" y="45720"/>
                  </a:lnTo>
                  <a:lnTo>
                    <a:pt x="21336" y="50292"/>
                  </a:lnTo>
                  <a:lnTo>
                    <a:pt x="30480" y="59423"/>
                  </a:lnTo>
                  <a:lnTo>
                    <a:pt x="33528" y="60947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06673" y="6030131"/>
              <a:ext cx="187096" cy="313575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6350495" y="6034531"/>
              <a:ext cx="394970" cy="381000"/>
            </a:xfrm>
            <a:custGeom>
              <a:avLst/>
              <a:gdLst/>
              <a:ahLst/>
              <a:cxnLst/>
              <a:rect l="l" t="t" r="r" b="b"/>
              <a:pathLst>
                <a:path w="394970" h="381000">
                  <a:moveTo>
                    <a:pt x="53340" y="208775"/>
                  </a:moveTo>
                  <a:lnTo>
                    <a:pt x="50292" y="207251"/>
                  </a:lnTo>
                  <a:lnTo>
                    <a:pt x="48768" y="205727"/>
                  </a:lnTo>
                  <a:lnTo>
                    <a:pt x="41148" y="205727"/>
                  </a:lnTo>
                  <a:lnTo>
                    <a:pt x="38100" y="204203"/>
                  </a:lnTo>
                  <a:lnTo>
                    <a:pt x="35052" y="205727"/>
                  </a:lnTo>
                  <a:lnTo>
                    <a:pt x="27432" y="205727"/>
                  </a:lnTo>
                  <a:lnTo>
                    <a:pt x="24384" y="207251"/>
                  </a:lnTo>
                  <a:lnTo>
                    <a:pt x="21336" y="208775"/>
                  </a:lnTo>
                  <a:lnTo>
                    <a:pt x="18288" y="210299"/>
                  </a:lnTo>
                  <a:lnTo>
                    <a:pt x="16764" y="213347"/>
                  </a:lnTo>
                  <a:lnTo>
                    <a:pt x="13716" y="214871"/>
                  </a:lnTo>
                  <a:lnTo>
                    <a:pt x="12192" y="217919"/>
                  </a:lnTo>
                  <a:lnTo>
                    <a:pt x="9144" y="220967"/>
                  </a:lnTo>
                  <a:lnTo>
                    <a:pt x="7620" y="224015"/>
                  </a:lnTo>
                  <a:lnTo>
                    <a:pt x="7620" y="227063"/>
                  </a:lnTo>
                  <a:lnTo>
                    <a:pt x="4572" y="233159"/>
                  </a:lnTo>
                  <a:lnTo>
                    <a:pt x="4572" y="240779"/>
                  </a:lnTo>
                  <a:lnTo>
                    <a:pt x="7620" y="246862"/>
                  </a:lnTo>
                  <a:lnTo>
                    <a:pt x="7620" y="249910"/>
                  </a:lnTo>
                  <a:lnTo>
                    <a:pt x="9144" y="252958"/>
                  </a:lnTo>
                  <a:lnTo>
                    <a:pt x="12192" y="256006"/>
                  </a:lnTo>
                  <a:lnTo>
                    <a:pt x="13716" y="259054"/>
                  </a:lnTo>
                  <a:lnTo>
                    <a:pt x="18288" y="263626"/>
                  </a:lnTo>
                  <a:lnTo>
                    <a:pt x="21336" y="265150"/>
                  </a:lnTo>
                </a:path>
                <a:path w="394970" h="381000">
                  <a:moveTo>
                    <a:pt x="86855" y="152387"/>
                  </a:moveTo>
                  <a:lnTo>
                    <a:pt x="83807" y="150863"/>
                  </a:lnTo>
                  <a:lnTo>
                    <a:pt x="80759" y="149339"/>
                  </a:lnTo>
                  <a:lnTo>
                    <a:pt x="77724" y="149339"/>
                  </a:lnTo>
                  <a:lnTo>
                    <a:pt x="73152" y="147815"/>
                  </a:lnTo>
                  <a:lnTo>
                    <a:pt x="67056" y="147815"/>
                  </a:lnTo>
                  <a:lnTo>
                    <a:pt x="64008" y="149339"/>
                  </a:lnTo>
                  <a:lnTo>
                    <a:pt x="60960" y="149339"/>
                  </a:lnTo>
                  <a:lnTo>
                    <a:pt x="57912" y="150863"/>
                  </a:lnTo>
                  <a:lnTo>
                    <a:pt x="48768" y="155435"/>
                  </a:lnTo>
                  <a:lnTo>
                    <a:pt x="45720" y="158483"/>
                  </a:lnTo>
                  <a:lnTo>
                    <a:pt x="39624" y="170675"/>
                  </a:lnTo>
                  <a:lnTo>
                    <a:pt x="39624" y="176771"/>
                  </a:lnTo>
                  <a:lnTo>
                    <a:pt x="38100" y="181343"/>
                  </a:lnTo>
                  <a:lnTo>
                    <a:pt x="39624" y="182867"/>
                  </a:lnTo>
                  <a:lnTo>
                    <a:pt x="39624" y="190487"/>
                  </a:lnTo>
                  <a:lnTo>
                    <a:pt x="45720" y="202679"/>
                  </a:lnTo>
                  <a:lnTo>
                    <a:pt x="48768" y="204203"/>
                  </a:lnTo>
                  <a:lnTo>
                    <a:pt x="51816" y="207251"/>
                  </a:lnTo>
                  <a:lnTo>
                    <a:pt x="54864" y="208775"/>
                  </a:lnTo>
                </a:path>
                <a:path w="394970" h="381000">
                  <a:moveTo>
                    <a:pt x="118859" y="94475"/>
                  </a:moveTo>
                  <a:lnTo>
                    <a:pt x="117335" y="94475"/>
                  </a:lnTo>
                  <a:lnTo>
                    <a:pt x="112763" y="92951"/>
                  </a:lnTo>
                  <a:lnTo>
                    <a:pt x="109715" y="92951"/>
                  </a:lnTo>
                  <a:lnTo>
                    <a:pt x="106667" y="91427"/>
                  </a:lnTo>
                  <a:lnTo>
                    <a:pt x="100571" y="91427"/>
                  </a:lnTo>
                  <a:lnTo>
                    <a:pt x="95999" y="92951"/>
                  </a:lnTo>
                  <a:lnTo>
                    <a:pt x="94475" y="92951"/>
                  </a:lnTo>
                  <a:lnTo>
                    <a:pt x="89903" y="94475"/>
                  </a:lnTo>
                  <a:lnTo>
                    <a:pt x="86855" y="94475"/>
                  </a:lnTo>
                  <a:lnTo>
                    <a:pt x="85331" y="97523"/>
                  </a:lnTo>
                  <a:lnTo>
                    <a:pt x="82283" y="99047"/>
                  </a:lnTo>
                  <a:lnTo>
                    <a:pt x="77724" y="103619"/>
                  </a:lnTo>
                  <a:lnTo>
                    <a:pt x="76200" y="106667"/>
                  </a:lnTo>
                  <a:lnTo>
                    <a:pt x="73152" y="111239"/>
                  </a:lnTo>
                  <a:lnTo>
                    <a:pt x="73152" y="112763"/>
                  </a:lnTo>
                  <a:lnTo>
                    <a:pt x="71628" y="117335"/>
                  </a:lnTo>
                  <a:lnTo>
                    <a:pt x="71628" y="131051"/>
                  </a:lnTo>
                  <a:lnTo>
                    <a:pt x="73152" y="134099"/>
                  </a:lnTo>
                  <a:lnTo>
                    <a:pt x="73152" y="137147"/>
                  </a:lnTo>
                  <a:lnTo>
                    <a:pt x="76200" y="140195"/>
                  </a:lnTo>
                  <a:lnTo>
                    <a:pt x="77724" y="143243"/>
                  </a:lnTo>
                  <a:lnTo>
                    <a:pt x="82283" y="147815"/>
                  </a:lnTo>
                  <a:lnTo>
                    <a:pt x="85331" y="149339"/>
                  </a:lnTo>
                  <a:lnTo>
                    <a:pt x="86855" y="150863"/>
                  </a:lnTo>
                </a:path>
                <a:path w="394970" h="381000">
                  <a:moveTo>
                    <a:pt x="150863" y="44196"/>
                  </a:moveTo>
                  <a:lnTo>
                    <a:pt x="175247" y="0"/>
                  </a:lnTo>
                </a:path>
                <a:path w="394970" h="381000">
                  <a:moveTo>
                    <a:pt x="0" y="303250"/>
                  </a:moveTo>
                  <a:lnTo>
                    <a:pt x="24384" y="260578"/>
                  </a:lnTo>
                </a:path>
                <a:path w="394970" h="381000">
                  <a:moveTo>
                    <a:pt x="344398" y="379450"/>
                  </a:moveTo>
                  <a:lnTo>
                    <a:pt x="394677" y="380974"/>
                  </a:lnTo>
                </a:path>
                <a:path w="394970" h="381000">
                  <a:moveTo>
                    <a:pt x="44196" y="379450"/>
                  </a:moveTo>
                  <a:lnTo>
                    <a:pt x="94475" y="380974"/>
                  </a:lnTo>
                </a:path>
                <a:path w="394970" h="381000">
                  <a:moveTo>
                    <a:pt x="348970" y="379450"/>
                  </a:moveTo>
                  <a:lnTo>
                    <a:pt x="348970" y="371830"/>
                  </a:lnTo>
                  <a:lnTo>
                    <a:pt x="347446" y="368782"/>
                  </a:lnTo>
                  <a:lnTo>
                    <a:pt x="347446" y="365734"/>
                  </a:lnTo>
                  <a:lnTo>
                    <a:pt x="344398" y="362686"/>
                  </a:lnTo>
                  <a:lnTo>
                    <a:pt x="342874" y="359638"/>
                  </a:lnTo>
                  <a:lnTo>
                    <a:pt x="341350" y="358114"/>
                  </a:lnTo>
                  <a:lnTo>
                    <a:pt x="338302" y="355066"/>
                  </a:lnTo>
                  <a:lnTo>
                    <a:pt x="335254" y="353542"/>
                  </a:lnTo>
                  <a:lnTo>
                    <a:pt x="333730" y="350494"/>
                  </a:lnTo>
                  <a:lnTo>
                    <a:pt x="330682" y="348970"/>
                  </a:lnTo>
                  <a:lnTo>
                    <a:pt x="326110" y="348970"/>
                  </a:lnTo>
                  <a:lnTo>
                    <a:pt x="323062" y="347446"/>
                  </a:lnTo>
                  <a:lnTo>
                    <a:pt x="320014" y="345922"/>
                  </a:lnTo>
                  <a:lnTo>
                    <a:pt x="316966" y="345922"/>
                  </a:lnTo>
                  <a:lnTo>
                    <a:pt x="312394" y="347446"/>
                  </a:lnTo>
                  <a:lnTo>
                    <a:pt x="310870" y="347446"/>
                  </a:lnTo>
                  <a:lnTo>
                    <a:pt x="306298" y="348970"/>
                  </a:lnTo>
                  <a:lnTo>
                    <a:pt x="303250" y="348970"/>
                  </a:lnTo>
                  <a:lnTo>
                    <a:pt x="300202" y="350494"/>
                  </a:lnTo>
                  <a:lnTo>
                    <a:pt x="297154" y="353542"/>
                  </a:lnTo>
                  <a:lnTo>
                    <a:pt x="294106" y="355066"/>
                  </a:lnTo>
                  <a:lnTo>
                    <a:pt x="292582" y="358114"/>
                  </a:lnTo>
                  <a:lnTo>
                    <a:pt x="289534" y="359638"/>
                  </a:lnTo>
                  <a:lnTo>
                    <a:pt x="284962" y="368782"/>
                  </a:lnTo>
                  <a:lnTo>
                    <a:pt x="284962" y="371830"/>
                  </a:lnTo>
                  <a:lnTo>
                    <a:pt x="283438" y="376402"/>
                  </a:lnTo>
                  <a:lnTo>
                    <a:pt x="283438" y="379450"/>
                  </a:lnTo>
                </a:path>
                <a:path w="394970" h="381000">
                  <a:moveTo>
                    <a:pt x="217919" y="379450"/>
                  </a:moveTo>
                  <a:lnTo>
                    <a:pt x="217919" y="376402"/>
                  </a:lnTo>
                  <a:lnTo>
                    <a:pt x="216395" y="371830"/>
                  </a:lnTo>
                  <a:lnTo>
                    <a:pt x="216395" y="368782"/>
                  </a:lnTo>
                  <a:lnTo>
                    <a:pt x="211823" y="359638"/>
                  </a:lnTo>
                  <a:lnTo>
                    <a:pt x="210299" y="358114"/>
                  </a:lnTo>
                  <a:lnTo>
                    <a:pt x="207251" y="355066"/>
                  </a:lnTo>
                  <a:lnTo>
                    <a:pt x="204203" y="353542"/>
                  </a:lnTo>
                  <a:lnTo>
                    <a:pt x="201155" y="350494"/>
                  </a:lnTo>
                  <a:lnTo>
                    <a:pt x="198107" y="348970"/>
                  </a:lnTo>
                  <a:lnTo>
                    <a:pt x="195059" y="348970"/>
                  </a:lnTo>
                  <a:lnTo>
                    <a:pt x="192011" y="347446"/>
                  </a:lnTo>
                  <a:lnTo>
                    <a:pt x="188963" y="345922"/>
                  </a:lnTo>
                  <a:lnTo>
                    <a:pt x="184391" y="345922"/>
                  </a:lnTo>
                  <a:lnTo>
                    <a:pt x="181343" y="347446"/>
                  </a:lnTo>
                  <a:lnTo>
                    <a:pt x="178295" y="347446"/>
                  </a:lnTo>
                  <a:lnTo>
                    <a:pt x="175247" y="348970"/>
                  </a:lnTo>
                  <a:lnTo>
                    <a:pt x="172199" y="348970"/>
                  </a:lnTo>
                  <a:lnTo>
                    <a:pt x="169151" y="350494"/>
                  </a:lnTo>
                  <a:lnTo>
                    <a:pt x="166103" y="353542"/>
                  </a:lnTo>
                  <a:lnTo>
                    <a:pt x="163055" y="355066"/>
                  </a:lnTo>
                  <a:lnTo>
                    <a:pt x="161531" y="358114"/>
                  </a:lnTo>
                  <a:lnTo>
                    <a:pt x="158483" y="359638"/>
                  </a:lnTo>
                  <a:lnTo>
                    <a:pt x="152387" y="371830"/>
                  </a:lnTo>
                  <a:lnTo>
                    <a:pt x="152387" y="379450"/>
                  </a:lnTo>
                </a:path>
                <a:path w="394970" h="381000">
                  <a:moveTo>
                    <a:pt x="283438" y="379450"/>
                  </a:moveTo>
                  <a:lnTo>
                    <a:pt x="283438" y="371830"/>
                  </a:lnTo>
                  <a:lnTo>
                    <a:pt x="277342" y="359638"/>
                  </a:lnTo>
                  <a:lnTo>
                    <a:pt x="275818" y="358114"/>
                  </a:lnTo>
                  <a:lnTo>
                    <a:pt x="272770" y="355066"/>
                  </a:lnTo>
                  <a:lnTo>
                    <a:pt x="269722" y="353542"/>
                  </a:lnTo>
                  <a:lnTo>
                    <a:pt x="265150" y="348970"/>
                  </a:lnTo>
                  <a:lnTo>
                    <a:pt x="260578" y="348970"/>
                  </a:lnTo>
                  <a:lnTo>
                    <a:pt x="254482" y="345922"/>
                  </a:lnTo>
                  <a:lnTo>
                    <a:pt x="251434" y="345922"/>
                  </a:lnTo>
                  <a:lnTo>
                    <a:pt x="248386" y="347446"/>
                  </a:lnTo>
                  <a:lnTo>
                    <a:pt x="243814" y="347446"/>
                  </a:lnTo>
                  <a:lnTo>
                    <a:pt x="240766" y="348970"/>
                  </a:lnTo>
                  <a:lnTo>
                    <a:pt x="237718" y="348970"/>
                  </a:lnTo>
                  <a:lnTo>
                    <a:pt x="234670" y="350494"/>
                  </a:lnTo>
                  <a:lnTo>
                    <a:pt x="231622" y="353542"/>
                  </a:lnTo>
                  <a:lnTo>
                    <a:pt x="228574" y="355066"/>
                  </a:lnTo>
                  <a:lnTo>
                    <a:pt x="227050" y="358114"/>
                  </a:lnTo>
                  <a:lnTo>
                    <a:pt x="224015" y="359638"/>
                  </a:lnTo>
                  <a:lnTo>
                    <a:pt x="219443" y="368782"/>
                  </a:lnTo>
                  <a:lnTo>
                    <a:pt x="219443" y="376402"/>
                  </a:lnTo>
                  <a:lnTo>
                    <a:pt x="217919" y="379450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481546" y="6523697"/>
              <a:ext cx="175260" cy="66040"/>
            </a:xfrm>
            <a:custGeom>
              <a:avLst/>
              <a:gdLst/>
              <a:ahLst/>
              <a:cxnLst/>
              <a:rect l="l" t="t" r="r" b="b"/>
              <a:pathLst>
                <a:path w="175259" h="66040">
                  <a:moveTo>
                    <a:pt x="0" y="0"/>
                  </a:moveTo>
                  <a:lnTo>
                    <a:pt x="0" y="65519"/>
                  </a:lnTo>
                </a:path>
                <a:path w="175259" h="66040">
                  <a:moveTo>
                    <a:pt x="88392" y="0"/>
                  </a:moveTo>
                  <a:lnTo>
                    <a:pt x="88392" y="42672"/>
                  </a:lnTo>
                </a:path>
                <a:path w="175259" h="66040">
                  <a:moveTo>
                    <a:pt x="175247" y="0"/>
                  </a:moveTo>
                  <a:lnTo>
                    <a:pt x="175247" y="65519"/>
                  </a:lnTo>
                </a:path>
              </a:pathLst>
            </a:custGeom>
            <a:ln w="10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569938" y="6816280"/>
              <a:ext cx="58419" cy="18415"/>
            </a:xfrm>
            <a:custGeom>
              <a:avLst/>
              <a:gdLst/>
              <a:ahLst/>
              <a:cxnLst/>
              <a:rect l="l" t="t" r="r" b="b"/>
              <a:pathLst>
                <a:path w="58420" h="18415">
                  <a:moveTo>
                    <a:pt x="13716" y="0"/>
                  </a:moveTo>
                  <a:lnTo>
                    <a:pt x="9131" y="0"/>
                  </a:lnTo>
                  <a:lnTo>
                    <a:pt x="7607" y="1524"/>
                  </a:lnTo>
                  <a:lnTo>
                    <a:pt x="6083" y="1524"/>
                  </a:lnTo>
                  <a:lnTo>
                    <a:pt x="4572" y="3048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9144"/>
                  </a:lnTo>
                </a:path>
                <a:path w="58420" h="18415">
                  <a:moveTo>
                    <a:pt x="13716" y="0"/>
                  </a:moveTo>
                  <a:lnTo>
                    <a:pt x="19799" y="0"/>
                  </a:lnTo>
                  <a:lnTo>
                    <a:pt x="19799" y="1524"/>
                  </a:lnTo>
                  <a:lnTo>
                    <a:pt x="22847" y="1524"/>
                  </a:lnTo>
                  <a:lnTo>
                    <a:pt x="22847" y="3048"/>
                  </a:lnTo>
                  <a:lnTo>
                    <a:pt x="24371" y="4572"/>
                  </a:lnTo>
                  <a:lnTo>
                    <a:pt x="25895" y="4572"/>
                  </a:lnTo>
                  <a:lnTo>
                    <a:pt x="27419" y="6096"/>
                  </a:lnTo>
                  <a:lnTo>
                    <a:pt x="28943" y="9144"/>
                  </a:lnTo>
                </a:path>
                <a:path w="58420" h="18415">
                  <a:moveTo>
                    <a:pt x="42659" y="16764"/>
                  </a:moveTo>
                  <a:lnTo>
                    <a:pt x="42659" y="18288"/>
                  </a:lnTo>
                  <a:lnTo>
                    <a:pt x="41135" y="18288"/>
                  </a:lnTo>
                </a:path>
                <a:path w="58420" h="18415">
                  <a:moveTo>
                    <a:pt x="42659" y="16764"/>
                  </a:moveTo>
                  <a:lnTo>
                    <a:pt x="41135" y="16764"/>
                  </a:lnTo>
                  <a:lnTo>
                    <a:pt x="39611" y="15240"/>
                  </a:lnTo>
                  <a:lnTo>
                    <a:pt x="36563" y="15240"/>
                  </a:lnTo>
                  <a:lnTo>
                    <a:pt x="35039" y="13716"/>
                  </a:lnTo>
                  <a:lnTo>
                    <a:pt x="33515" y="13716"/>
                  </a:lnTo>
                  <a:lnTo>
                    <a:pt x="33515" y="12192"/>
                  </a:lnTo>
                  <a:lnTo>
                    <a:pt x="31991" y="10668"/>
                  </a:lnTo>
                  <a:lnTo>
                    <a:pt x="30467" y="10668"/>
                  </a:lnTo>
                  <a:lnTo>
                    <a:pt x="28943" y="9144"/>
                  </a:lnTo>
                </a:path>
                <a:path w="58420" h="18415">
                  <a:moveTo>
                    <a:pt x="42659" y="16764"/>
                  </a:moveTo>
                  <a:lnTo>
                    <a:pt x="44183" y="18288"/>
                  </a:lnTo>
                  <a:lnTo>
                    <a:pt x="45707" y="18288"/>
                  </a:lnTo>
                </a:path>
                <a:path w="58420" h="18415">
                  <a:moveTo>
                    <a:pt x="45707" y="16764"/>
                  </a:moveTo>
                  <a:lnTo>
                    <a:pt x="47231" y="16764"/>
                  </a:lnTo>
                  <a:lnTo>
                    <a:pt x="47231" y="15240"/>
                  </a:lnTo>
                  <a:lnTo>
                    <a:pt x="50279" y="15240"/>
                  </a:lnTo>
                  <a:lnTo>
                    <a:pt x="51803" y="13716"/>
                  </a:lnTo>
                  <a:lnTo>
                    <a:pt x="53327" y="13716"/>
                  </a:lnTo>
                  <a:lnTo>
                    <a:pt x="54851" y="12192"/>
                  </a:lnTo>
                  <a:lnTo>
                    <a:pt x="54851" y="10668"/>
                  </a:lnTo>
                  <a:lnTo>
                    <a:pt x="56375" y="10668"/>
                  </a:lnTo>
                  <a:lnTo>
                    <a:pt x="56375" y="9144"/>
                  </a:lnTo>
                  <a:lnTo>
                    <a:pt x="57899" y="91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6497799" y="6625470"/>
            <a:ext cx="157480" cy="23876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500" spc="-25" b="1">
                <a:latin typeface="Arial Rounded MT Bold"/>
                <a:cs typeface="Arial Rounded MT Bold"/>
              </a:rPr>
              <a:t>M/G</a:t>
            </a:r>
            <a:endParaRPr sz="500">
              <a:latin typeface="Arial Rounded MT Bold"/>
              <a:cs typeface="Arial Rounded MT Bold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dirty="0" sz="400" spc="5" b="1">
                <a:latin typeface="Arial Rounded MT Bold"/>
                <a:cs typeface="Arial Rounded MT Bold"/>
              </a:rPr>
              <a:t>3</a:t>
            </a:r>
            <a:endParaRPr sz="400">
              <a:latin typeface="Arial Rounded MT Bold"/>
              <a:cs typeface="Arial Rounded MT Bold"/>
            </a:endParaRPr>
          </a:p>
        </p:txBody>
      </p:sp>
      <p:graphicFrame>
        <p:nvGraphicFramePr>
          <p:cNvPr id="82" name="object 82" descr=""/>
          <p:cNvGraphicFramePr>
            <a:graphicFrameLocks noGrp="1"/>
          </p:cNvGraphicFramePr>
          <p:nvPr/>
        </p:nvGraphicFramePr>
        <p:xfrm>
          <a:off x="4836236" y="7360767"/>
          <a:ext cx="1419860" cy="784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2630"/>
                <a:gridCol w="688975"/>
              </a:tblGrid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740"/>
                        </a:lnSpc>
                        <a:spcBef>
                          <a:spcPts val="190"/>
                        </a:spcBef>
                      </a:pPr>
                      <a:r>
                        <a:rPr dirty="0" sz="650" b="1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65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b="1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65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5" b="1">
                          <a:latin typeface="Arial"/>
                          <a:cs typeface="Arial"/>
                        </a:rPr>
                        <a:t>530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45085">
                        <a:lnSpc>
                          <a:spcPts val="720"/>
                        </a:lnSpc>
                        <a:spcBef>
                          <a:spcPts val="210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Y/</a:t>
                      </a:r>
                      <a:r>
                        <a:rPr dirty="0" sz="700" b="1">
                          <a:latin typeface="Symbol"/>
                          <a:cs typeface="Symbol"/>
                        </a:rPr>
                        <a:t></a:t>
                      </a:r>
                      <a:r>
                        <a:rPr dirty="0" sz="7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b="1">
                          <a:latin typeface="Arial"/>
                          <a:cs typeface="Arial"/>
                        </a:rPr>
                        <a:t>400/200</a:t>
                      </a:r>
                      <a:r>
                        <a:rPr dirty="0" sz="7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0" b="1"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755"/>
                        </a:lnSpc>
                        <a:spcBef>
                          <a:spcPts val="175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0.66/1.44</a:t>
                      </a:r>
                      <a:r>
                        <a:rPr dirty="0" sz="7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0" b="1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45085">
                        <a:lnSpc>
                          <a:spcPts val="750"/>
                        </a:lnSpc>
                        <a:spcBef>
                          <a:spcPts val="185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0.3</a:t>
                      </a:r>
                      <a:r>
                        <a:rPr dirty="0" sz="7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5" b="1">
                          <a:latin typeface="Arial"/>
                          <a:cs typeface="Arial"/>
                        </a:rPr>
                        <a:t>kW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349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750"/>
                        </a:lnSpc>
                        <a:spcBef>
                          <a:spcPts val="190"/>
                        </a:spcBef>
                      </a:pPr>
                      <a:r>
                        <a:rPr dirty="0" sz="650" b="1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65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55" b="1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65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20" b="1">
                          <a:latin typeface="Arial"/>
                          <a:cs typeface="Arial"/>
                        </a:rPr>
                        <a:t>0,97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241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45085">
                        <a:lnSpc>
                          <a:spcPts val="745"/>
                        </a:lnSpc>
                        <a:spcBef>
                          <a:spcPts val="180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1500</a:t>
                      </a:r>
                      <a:r>
                        <a:rPr dirty="0" sz="7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5" b="1">
                          <a:latin typeface="Arial"/>
                          <a:cs typeface="Arial"/>
                        </a:rPr>
                        <a:t>rpm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745"/>
                        </a:lnSpc>
                        <a:spcBef>
                          <a:spcPts val="180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7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5" b="1">
                          <a:latin typeface="Arial"/>
                          <a:cs typeface="Arial"/>
                        </a:rPr>
                        <a:t>Hz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45085">
                        <a:lnSpc>
                          <a:spcPts val="660"/>
                        </a:lnSpc>
                        <a:spcBef>
                          <a:spcPts val="270"/>
                        </a:spcBef>
                      </a:pPr>
                      <a:r>
                        <a:rPr dirty="0" baseline="8547" sz="975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40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400" b="1">
                          <a:latin typeface="Arial"/>
                          <a:cs typeface="Arial"/>
                        </a:rPr>
                        <a:t>max.</a:t>
                      </a:r>
                      <a:r>
                        <a:rPr dirty="0" sz="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8547" sz="975" spc="-30" b="1">
                          <a:latin typeface="Arial"/>
                          <a:cs typeface="Arial"/>
                        </a:rPr>
                        <a:t>150V</a:t>
                      </a:r>
                      <a:endParaRPr baseline="8547" sz="975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745"/>
                        </a:lnSpc>
                        <a:spcBef>
                          <a:spcPts val="185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0.95</a:t>
                      </a:r>
                      <a:r>
                        <a:rPr dirty="0" sz="7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0" b="1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349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45085">
                        <a:lnSpc>
                          <a:spcPts val="710"/>
                        </a:lnSpc>
                        <a:spcBef>
                          <a:spcPts val="220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7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5" b="1">
                          <a:latin typeface="Arial"/>
                          <a:cs typeface="Arial"/>
                        </a:rPr>
                        <a:t>B/F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710"/>
                        </a:lnSpc>
                        <a:spcBef>
                          <a:spcPts val="220"/>
                        </a:spcBef>
                      </a:pPr>
                      <a:r>
                        <a:rPr dirty="0" sz="700" b="1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7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25" b="1"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83" name="object 83" descr=""/>
          <p:cNvGrpSpPr/>
          <p:nvPr/>
        </p:nvGrpSpPr>
        <p:grpSpPr>
          <a:xfrm>
            <a:off x="4370032" y="5541365"/>
            <a:ext cx="2519045" cy="2621915"/>
            <a:chOff x="4370032" y="5541365"/>
            <a:chExt cx="2519045" cy="2621915"/>
          </a:xfrm>
        </p:grpSpPr>
        <p:pic>
          <p:nvPicPr>
            <p:cNvPr id="84" name="object 8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41123" y="7086930"/>
              <a:ext cx="127685" cy="127673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6050292" y="7000671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774" y="152387"/>
                  </a:moveTo>
                  <a:lnTo>
                    <a:pt x="304774" y="160007"/>
                  </a:lnTo>
                  <a:lnTo>
                    <a:pt x="303250" y="167627"/>
                  </a:lnTo>
                  <a:lnTo>
                    <a:pt x="303250" y="173723"/>
                  </a:lnTo>
                  <a:lnTo>
                    <a:pt x="301726" y="181343"/>
                  </a:lnTo>
                  <a:lnTo>
                    <a:pt x="300202" y="187426"/>
                  </a:lnTo>
                  <a:lnTo>
                    <a:pt x="298678" y="195046"/>
                  </a:lnTo>
                  <a:lnTo>
                    <a:pt x="295630" y="202666"/>
                  </a:lnTo>
                  <a:lnTo>
                    <a:pt x="294106" y="208762"/>
                  </a:lnTo>
                  <a:lnTo>
                    <a:pt x="291058" y="214858"/>
                  </a:lnTo>
                  <a:lnTo>
                    <a:pt x="286486" y="220954"/>
                  </a:lnTo>
                  <a:lnTo>
                    <a:pt x="283438" y="228574"/>
                  </a:lnTo>
                  <a:lnTo>
                    <a:pt x="280390" y="234670"/>
                  </a:lnTo>
                  <a:lnTo>
                    <a:pt x="271246" y="246862"/>
                  </a:lnTo>
                  <a:lnTo>
                    <a:pt x="266674" y="251434"/>
                  </a:lnTo>
                  <a:lnTo>
                    <a:pt x="262102" y="257530"/>
                  </a:lnTo>
                  <a:lnTo>
                    <a:pt x="252958" y="266674"/>
                  </a:lnTo>
                  <a:lnTo>
                    <a:pt x="245338" y="271246"/>
                  </a:lnTo>
                  <a:lnTo>
                    <a:pt x="240766" y="275818"/>
                  </a:lnTo>
                  <a:lnTo>
                    <a:pt x="228574" y="284962"/>
                  </a:lnTo>
                  <a:lnTo>
                    <a:pt x="216395" y="291058"/>
                  </a:lnTo>
                  <a:lnTo>
                    <a:pt x="208775" y="294106"/>
                  </a:lnTo>
                  <a:lnTo>
                    <a:pt x="202679" y="295630"/>
                  </a:lnTo>
                  <a:lnTo>
                    <a:pt x="195059" y="298678"/>
                  </a:lnTo>
                  <a:lnTo>
                    <a:pt x="188963" y="300202"/>
                  </a:lnTo>
                  <a:lnTo>
                    <a:pt x="181343" y="301726"/>
                  </a:lnTo>
                  <a:lnTo>
                    <a:pt x="173723" y="303250"/>
                  </a:lnTo>
                  <a:lnTo>
                    <a:pt x="166103" y="303250"/>
                  </a:lnTo>
                  <a:lnTo>
                    <a:pt x="160007" y="304774"/>
                  </a:lnTo>
                  <a:lnTo>
                    <a:pt x="146291" y="304774"/>
                  </a:lnTo>
                  <a:lnTo>
                    <a:pt x="138671" y="303250"/>
                  </a:lnTo>
                  <a:lnTo>
                    <a:pt x="131051" y="303250"/>
                  </a:lnTo>
                  <a:lnTo>
                    <a:pt x="123431" y="301726"/>
                  </a:lnTo>
                  <a:lnTo>
                    <a:pt x="115811" y="300202"/>
                  </a:lnTo>
                  <a:lnTo>
                    <a:pt x="109715" y="298678"/>
                  </a:lnTo>
                  <a:lnTo>
                    <a:pt x="102095" y="295630"/>
                  </a:lnTo>
                  <a:lnTo>
                    <a:pt x="95999" y="294106"/>
                  </a:lnTo>
                  <a:lnTo>
                    <a:pt x="89903" y="291058"/>
                  </a:lnTo>
                  <a:lnTo>
                    <a:pt x="82283" y="288010"/>
                  </a:lnTo>
                  <a:lnTo>
                    <a:pt x="76187" y="284962"/>
                  </a:lnTo>
                  <a:lnTo>
                    <a:pt x="64008" y="275818"/>
                  </a:lnTo>
                  <a:lnTo>
                    <a:pt x="59436" y="271246"/>
                  </a:lnTo>
                  <a:lnTo>
                    <a:pt x="47244" y="262102"/>
                  </a:lnTo>
                  <a:lnTo>
                    <a:pt x="42672" y="257530"/>
                  </a:lnTo>
                  <a:lnTo>
                    <a:pt x="38100" y="251434"/>
                  </a:lnTo>
                  <a:lnTo>
                    <a:pt x="33528" y="246862"/>
                  </a:lnTo>
                  <a:lnTo>
                    <a:pt x="24384" y="234670"/>
                  </a:lnTo>
                  <a:lnTo>
                    <a:pt x="21336" y="228574"/>
                  </a:lnTo>
                  <a:lnTo>
                    <a:pt x="18288" y="220954"/>
                  </a:lnTo>
                  <a:lnTo>
                    <a:pt x="13716" y="214858"/>
                  </a:lnTo>
                  <a:lnTo>
                    <a:pt x="10668" y="208762"/>
                  </a:lnTo>
                  <a:lnTo>
                    <a:pt x="9144" y="202666"/>
                  </a:lnTo>
                  <a:lnTo>
                    <a:pt x="6096" y="195046"/>
                  </a:lnTo>
                  <a:lnTo>
                    <a:pt x="4572" y="187426"/>
                  </a:lnTo>
                  <a:lnTo>
                    <a:pt x="3048" y="181343"/>
                  </a:lnTo>
                  <a:lnTo>
                    <a:pt x="1524" y="173723"/>
                  </a:lnTo>
                  <a:lnTo>
                    <a:pt x="1524" y="160007"/>
                  </a:lnTo>
                  <a:lnTo>
                    <a:pt x="0" y="152387"/>
                  </a:lnTo>
                  <a:lnTo>
                    <a:pt x="1524" y="144767"/>
                  </a:lnTo>
                  <a:lnTo>
                    <a:pt x="1524" y="131051"/>
                  </a:lnTo>
                  <a:lnTo>
                    <a:pt x="3048" y="123431"/>
                  </a:lnTo>
                  <a:lnTo>
                    <a:pt x="4572" y="117335"/>
                  </a:lnTo>
                  <a:lnTo>
                    <a:pt x="6096" y="109715"/>
                  </a:lnTo>
                  <a:lnTo>
                    <a:pt x="9144" y="102095"/>
                  </a:lnTo>
                  <a:lnTo>
                    <a:pt x="10668" y="95999"/>
                  </a:lnTo>
                  <a:lnTo>
                    <a:pt x="13716" y="89903"/>
                  </a:lnTo>
                  <a:lnTo>
                    <a:pt x="18288" y="82283"/>
                  </a:lnTo>
                  <a:lnTo>
                    <a:pt x="24384" y="70091"/>
                  </a:lnTo>
                  <a:lnTo>
                    <a:pt x="33528" y="57899"/>
                  </a:lnTo>
                  <a:lnTo>
                    <a:pt x="38100" y="53327"/>
                  </a:lnTo>
                  <a:lnTo>
                    <a:pt x="42672" y="47231"/>
                  </a:lnTo>
                  <a:lnTo>
                    <a:pt x="47244" y="42672"/>
                  </a:lnTo>
                  <a:lnTo>
                    <a:pt x="59436" y="33528"/>
                  </a:lnTo>
                  <a:lnTo>
                    <a:pt x="64008" y="28956"/>
                  </a:lnTo>
                  <a:lnTo>
                    <a:pt x="76187" y="19812"/>
                  </a:lnTo>
                  <a:lnTo>
                    <a:pt x="88379" y="13716"/>
                  </a:lnTo>
                  <a:lnTo>
                    <a:pt x="95999" y="10668"/>
                  </a:lnTo>
                  <a:lnTo>
                    <a:pt x="102095" y="9144"/>
                  </a:lnTo>
                  <a:lnTo>
                    <a:pt x="109715" y="6096"/>
                  </a:lnTo>
                  <a:lnTo>
                    <a:pt x="115811" y="4572"/>
                  </a:lnTo>
                  <a:lnTo>
                    <a:pt x="123431" y="3048"/>
                  </a:lnTo>
                  <a:lnTo>
                    <a:pt x="131051" y="1524"/>
                  </a:lnTo>
                  <a:lnTo>
                    <a:pt x="138671" y="1524"/>
                  </a:lnTo>
                  <a:lnTo>
                    <a:pt x="146291" y="0"/>
                  </a:lnTo>
                  <a:lnTo>
                    <a:pt x="160007" y="0"/>
                  </a:lnTo>
                  <a:lnTo>
                    <a:pt x="166103" y="1524"/>
                  </a:lnTo>
                  <a:lnTo>
                    <a:pt x="173723" y="1524"/>
                  </a:lnTo>
                  <a:lnTo>
                    <a:pt x="181343" y="3048"/>
                  </a:lnTo>
                  <a:lnTo>
                    <a:pt x="188963" y="4572"/>
                  </a:lnTo>
                  <a:lnTo>
                    <a:pt x="195059" y="6096"/>
                  </a:lnTo>
                  <a:lnTo>
                    <a:pt x="202679" y="9144"/>
                  </a:lnTo>
                  <a:lnTo>
                    <a:pt x="208775" y="10668"/>
                  </a:lnTo>
                  <a:lnTo>
                    <a:pt x="216395" y="13716"/>
                  </a:lnTo>
                  <a:lnTo>
                    <a:pt x="222478" y="16764"/>
                  </a:lnTo>
                  <a:lnTo>
                    <a:pt x="228574" y="19812"/>
                  </a:lnTo>
                  <a:lnTo>
                    <a:pt x="240766" y="28956"/>
                  </a:lnTo>
                  <a:lnTo>
                    <a:pt x="245338" y="33528"/>
                  </a:lnTo>
                  <a:lnTo>
                    <a:pt x="257530" y="42672"/>
                  </a:lnTo>
                  <a:lnTo>
                    <a:pt x="262102" y="47231"/>
                  </a:lnTo>
                  <a:lnTo>
                    <a:pt x="266674" y="53327"/>
                  </a:lnTo>
                  <a:lnTo>
                    <a:pt x="271246" y="57899"/>
                  </a:lnTo>
                  <a:lnTo>
                    <a:pt x="280390" y="70091"/>
                  </a:lnTo>
                  <a:lnTo>
                    <a:pt x="286486" y="82283"/>
                  </a:lnTo>
                  <a:lnTo>
                    <a:pt x="291058" y="89903"/>
                  </a:lnTo>
                  <a:lnTo>
                    <a:pt x="294106" y="95999"/>
                  </a:lnTo>
                  <a:lnTo>
                    <a:pt x="295630" y="102095"/>
                  </a:lnTo>
                  <a:lnTo>
                    <a:pt x="298678" y="109715"/>
                  </a:lnTo>
                  <a:lnTo>
                    <a:pt x="300202" y="117335"/>
                  </a:lnTo>
                  <a:lnTo>
                    <a:pt x="301726" y="123431"/>
                  </a:lnTo>
                  <a:lnTo>
                    <a:pt x="303250" y="131051"/>
                  </a:lnTo>
                  <a:lnTo>
                    <a:pt x="303250" y="137147"/>
                  </a:lnTo>
                  <a:lnTo>
                    <a:pt x="304774" y="144767"/>
                  </a:lnTo>
                  <a:lnTo>
                    <a:pt x="304774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31426" y="7009987"/>
              <a:ext cx="275031" cy="14244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99178" y="7949285"/>
              <a:ext cx="254482" cy="121907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4370984" y="7857083"/>
              <a:ext cx="306705" cy="304800"/>
            </a:xfrm>
            <a:custGeom>
              <a:avLst/>
              <a:gdLst/>
              <a:ahLst/>
              <a:cxnLst/>
              <a:rect l="l" t="t" r="r" b="b"/>
              <a:pathLst>
                <a:path w="306704" h="304800">
                  <a:moveTo>
                    <a:pt x="0" y="152387"/>
                  </a:moveTo>
                  <a:lnTo>
                    <a:pt x="306298" y="152387"/>
                  </a:lnTo>
                </a:path>
                <a:path w="306704" h="304800">
                  <a:moveTo>
                    <a:pt x="1524" y="170675"/>
                  </a:moveTo>
                  <a:lnTo>
                    <a:pt x="304774" y="170675"/>
                  </a:lnTo>
                </a:path>
                <a:path w="306704" h="304800">
                  <a:moveTo>
                    <a:pt x="4572" y="187439"/>
                  </a:moveTo>
                  <a:lnTo>
                    <a:pt x="301726" y="187439"/>
                  </a:lnTo>
                </a:path>
                <a:path w="306704" h="304800">
                  <a:moveTo>
                    <a:pt x="9144" y="204203"/>
                  </a:moveTo>
                  <a:lnTo>
                    <a:pt x="295630" y="204203"/>
                  </a:lnTo>
                </a:path>
                <a:path w="306704" h="304800">
                  <a:moveTo>
                    <a:pt x="13716" y="213347"/>
                  </a:moveTo>
                  <a:lnTo>
                    <a:pt x="294106" y="213347"/>
                  </a:lnTo>
                </a:path>
                <a:path w="306704" h="304800">
                  <a:moveTo>
                    <a:pt x="16764" y="222491"/>
                  </a:moveTo>
                  <a:lnTo>
                    <a:pt x="289534" y="222491"/>
                  </a:lnTo>
                </a:path>
                <a:path w="306704" h="304800">
                  <a:moveTo>
                    <a:pt x="19812" y="227063"/>
                  </a:moveTo>
                  <a:lnTo>
                    <a:pt x="286486" y="227063"/>
                  </a:lnTo>
                </a:path>
                <a:path w="306704" h="304800">
                  <a:moveTo>
                    <a:pt x="27432" y="240779"/>
                  </a:moveTo>
                  <a:lnTo>
                    <a:pt x="278866" y="240779"/>
                  </a:lnTo>
                </a:path>
                <a:path w="306704" h="304800">
                  <a:moveTo>
                    <a:pt x="30480" y="243827"/>
                  </a:moveTo>
                  <a:lnTo>
                    <a:pt x="275818" y="245351"/>
                  </a:lnTo>
                </a:path>
                <a:path w="306704" h="304800">
                  <a:moveTo>
                    <a:pt x="33528" y="248399"/>
                  </a:moveTo>
                  <a:lnTo>
                    <a:pt x="272770" y="248399"/>
                  </a:lnTo>
                </a:path>
                <a:path w="306704" h="304800">
                  <a:moveTo>
                    <a:pt x="45720" y="262102"/>
                  </a:moveTo>
                  <a:lnTo>
                    <a:pt x="259054" y="262102"/>
                  </a:lnTo>
                </a:path>
                <a:path w="306704" h="304800">
                  <a:moveTo>
                    <a:pt x="50292" y="266674"/>
                  </a:moveTo>
                  <a:lnTo>
                    <a:pt x="254482" y="266674"/>
                  </a:lnTo>
                </a:path>
                <a:path w="306704" h="304800">
                  <a:moveTo>
                    <a:pt x="54864" y="269722"/>
                  </a:moveTo>
                  <a:lnTo>
                    <a:pt x="249910" y="271246"/>
                  </a:lnTo>
                </a:path>
                <a:path w="306704" h="304800">
                  <a:moveTo>
                    <a:pt x="60960" y="274294"/>
                  </a:moveTo>
                  <a:lnTo>
                    <a:pt x="245338" y="275818"/>
                  </a:lnTo>
                </a:path>
                <a:path w="306704" h="304800">
                  <a:moveTo>
                    <a:pt x="83807" y="288010"/>
                  </a:moveTo>
                  <a:lnTo>
                    <a:pt x="222491" y="288010"/>
                  </a:lnTo>
                </a:path>
                <a:path w="306704" h="304800">
                  <a:moveTo>
                    <a:pt x="92951" y="292582"/>
                  </a:moveTo>
                  <a:lnTo>
                    <a:pt x="213347" y="292582"/>
                  </a:lnTo>
                </a:path>
                <a:path w="306704" h="304800">
                  <a:moveTo>
                    <a:pt x="105143" y="297154"/>
                  </a:moveTo>
                  <a:lnTo>
                    <a:pt x="201155" y="297154"/>
                  </a:lnTo>
                </a:path>
                <a:path w="306704" h="304800">
                  <a:moveTo>
                    <a:pt x="120383" y="300202"/>
                  </a:moveTo>
                  <a:lnTo>
                    <a:pt x="185915" y="301726"/>
                  </a:lnTo>
                </a:path>
                <a:path w="306704" h="304800">
                  <a:moveTo>
                    <a:pt x="0" y="152387"/>
                  </a:moveTo>
                  <a:lnTo>
                    <a:pt x="306298" y="152387"/>
                  </a:lnTo>
                </a:path>
                <a:path w="306704" h="304800">
                  <a:moveTo>
                    <a:pt x="1524" y="134099"/>
                  </a:moveTo>
                  <a:lnTo>
                    <a:pt x="304774" y="135623"/>
                  </a:lnTo>
                </a:path>
                <a:path w="306704" h="304800">
                  <a:moveTo>
                    <a:pt x="4572" y="117335"/>
                  </a:moveTo>
                  <a:lnTo>
                    <a:pt x="301726" y="117335"/>
                  </a:lnTo>
                </a:path>
                <a:path w="306704" h="304800">
                  <a:moveTo>
                    <a:pt x="9144" y="99047"/>
                  </a:moveTo>
                  <a:lnTo>
                    <a:pt x="295630" y="99047"/>
                  </a:lnTo>
                </a:path>
                <a:path w="306704" h="304800">
                  <a:moveTo>
                    <a:pt x="13716" y="89916"/>
                  </a:moveTo>
                  <a:lnTo>
                    <a:pt x="294106" y="91440"/>
                  </a:lnTo>
                </a:path>
                <a:path w="306704" h="304800">
                  <a:moveTo>
                    <a:pt x="16764" y="82296"/>
                  </a:moveTo>
                  <a:lnTo>
                    <a:pt x="289534" y="83820"/>
                  </a:lnTo>
                </a:path>
                <a:path w="306704" h="304800">
                  <a:moveTo>
                    <a:pt x="19812" y="77724"/>
                  </a:moveTo>
                  <a:lnTo>
                    <a:pt x="286486" y="79248"/>
                  </a:lnTo>
                </a:path>
                <a:path w="306704" h="304800">
                  <a:moveTo>
                    <a:pt x="27432" y="65532"/>
                  </a:moveTo>
                  <a:lnTo>
                    <a:pt x="278866" y="65532"/>
                  </a:lnTo>
                </a:path>
                <a:path w="306704" h="304800">
                  <a:moveTo>
                    <a:pt x="30480" y="60960"/>
                  </a:moveTo>
                  <a:lnTo>
                    <a:pt x="275818" y="60960"/>
                  </a:lnTo>
                </a:path>
                <a:path w="306704" h="304800">
                  <a:moveTo>
                    <a:pt x="33528" y="56388"/>
                  </a:moveTo>
                  <a:lnTo>
                    <a:pt x="272770" y="56388"/>
                  </a:lnTo>
                </a:path>
                <a:path w="306704" h="304800">
                  <a:moveTo>
                    <a:pt x="50292" y="38100"/>
                  </a:moveTo>
                  <a:lnTo>
                    <a:pt x="254482" y="38100"/>
                  </a:lnTo>
                </a:path>
                <a:path w="306704" h="304800">
                  <a:moveTo>
                    <a:pt x="45720" y="42672"/>
                  </a:moveTo>
                  <a:lnTo>
                    <a:pt x="259054" y="42672"/>
                  </a:lnTo>
                </a:path>
                <a:path w="306704" h="304800">
                  <a:moveTo>
                    <a:pt x="60960" y="28956"/>
                  </a:moveTo>
                  <a:lnTo>
                    <a:pt x="245338" y="30480"/>
                  </a:lnTo>
                </a:path>
                <a:path w="306704" h="304800">
                  <a:moveTo>
                    <a:pt x="54864" y="33528"/>
                  </a:moveTo>
                  <a:lnTo>
                    <a:pt x="249910" y="35052"/>
                  </a:lnTo>
                </a:path>
                <a:path w="306704" h="304800">
                  <a:moveTo>
                    <a:pt x="92951" y="12192"/>
                  </a:moveTo>
                  <a:lnTo>
                    <a:pt x="213347" y="13716"/>
                  </a:lnTo>
                </a:path>
                <a:path w="306704" h="304800">
                  <a:moveTo>
                    <a:pt x="83807" y="16764"/>
                  </a:moveTo>
                  <a:lnTo>
                    <a:pt x="222491" y="18288"/>
                  </a:lnTo>
                </a:path>
                <a:path w="306704" h="304800">
                  <a:moveTo>
                    <a:pt x="120383" y="4572"/>
                  </a:moveTo>
                  <a:lnTo>
                    <a:pt x="185915" y="4572"/>
                  </a:lnTo>
                </a:path>
                <a:path w="306704" h="304800">
                  <a:moveTo>
                    <a:pt x="105143" y="9144"/>
                  </a:moveTo>
                  <a:lnTo>
                    <a:pt x="201155" y="9144"/>
                  </a:lnTo>
                </a:path>
                <a:path w="306704" h="304800">
                  <a:moveTo>
                    <a:pt x="222491" y="16764"/>
                  </a:moveTo>
                  <a:lnTo>
                    <a:pt x="216395" y="13716"/>
                  </a:lnTo>
                  <a:lnTo>
                    <a:pt x="208775" y="10668"/>
                  </a:lnTo>
                  <a:lnTo>
                    <a:pt x="202679" y="9144"/>
                  </a:lnTo>
                  <a:lnTo>
                    <a:pt x="196583" y="6096"/>
                  </a:lnTo>
                  <a:lnTo>
                    <a:pt x="188963" y="4572"/>
                  </a:lnTo>
                  <a:lnTo>
                    <a:pt x="173723" y="1524"/>
                  </a:lnTo>
                  <a:lnTo>
                    <a:pt x="167627" y="1524"/>
                  </a:lnTo>
                  <a:lnTo>
                    <a:pt x="160007" y="0"/>
                  </a:lnTo>
                  <a:lnTo>
                    <a:pt x="146291" y="0"/>
                  </a:lnTo>
                  <a:lnTo>
                    <a:pt x="138671" y="1524"/>
                  </a:lnTo>
                  <a:lnTo>
                    <a:pt x="131051" y="1524"/>
                  </a:lnTo>
                  <a:lnTo>
                    <a:pt x="124955" y="3048"/>
                  </a:lnTo>
                  <a:lnTo>
                    <a:pt x="117335" y="4572"/>
                  </a:lnTo>
                  <a:lnTo>
                    <a:pt x="109715" y="6096"/>
                  </a:lnTo>
                  <a:lnTo>
                    <a:pt x="103619" y="9144"/>
                  </a:lnTo>
                  <a:lnTo>
                    <a:pt x="95999" y="10668"/>
                  </a:lnTo>
                  <a:lnTo>
                    <a:pt x="83807" y="16764"/>
                  </a:lnTo>
                </a:path>
                <a:path w="306704" h="304800">
                  <a:moveTo>
                    <a:pt x="83807" y="288010"/>
                  </a:moveTo>
                  <a:lnTo>
                    <a:pt x="91427" y="291058"/>
                  </a:lnTo>
                  <a:lnTo>
                    <a:pt x="97523" y="294106"/>
                  </a:lnTo>
                  <a:lnTo>
                    <a:pt x="103619" y="297154"/>
                  </a:lnTo>
                  <a:lnTo>
                    <a:pt x="111239" y="298678"/>
                  </a:lnTo>
                  <a:lnTo>
                    <a:pt x="117335" y="300202"/>
                  </a:lnTo>
                  <a:lnTo>
                    <a:pt x="124955" y="301726"/>
                  </a:lnTo>
                  <a:lnTo>
                    <a:pt x="132575" y="303250"/>
                  </a:lnTo>
                  <a:lnTo>
                    <a:pt x="146291" y="303250"/>
                  </a:lnTo>
                  <a:lnTo>
                    <a:pt x="152387" y="304774"/>
                  </a:lnTo>
                  <a:lnTo>
                    <a:pt x="160007" y="303250"/>
                  </a:lnTo>
                  <a:lnTo>
                    <a:pt x="175247" y="303250"/>
                  </a:lnTo>
                  <a:lnTo>
                    <a:pt x="182867" y="301726"/>
                  </a:lnTo>
                  <a:lnTo>
                    <a:pt x="188963" y="300202"/>
                  </a:lnTo>
                  <a:lnTo>
                    <a:pt x="196583" y="298678"/>
                  </a:lnTo>
                  <a:lnTo>
                    <a:pt x="202679" y="297154"/>
                  </a:lnTo>
                  <a:lnTo>
                    <a:pt x="210299" y="294106"/>
                  </a:lnTo>
                  <a:lnTo>
                    <a:pt x="222491" y="288010"/>
                  </a:lnTo>
                </a:path>
                <a:path w="306704" h="304800">
                  <a:moveTo>
                    <a:pt x="187439" y="115811"/>
                  </a:moveTo>
                  <a:lnTo>
                    <a:pt x="187439" y="114287"/>
                  </a:lnTo>
                </a:path>
                <a:path w="306704" h="304800">
                  <a:moveTo>
                    <a:pt x="160007" y="111239"/>
                  </a:moveTo>
                  <a:lnTo>
                    <a:pt x="128003" y="112763"/>
                  </a:lnTo>
                </a:path>
                <a:path w="306704" h="304800">
                  <a:moveTo>
                    <a:pt x="128003" y="211823"/>
                  </a:moveTo>
                  <a:lnTo>
                    <a:pt x="160007" y="213347"/>
                  </a:lnTo>
                </a:path>
                <a:path w="306704" h="304800">
                  <a:moveTo>
                    <a:pt x="115811" y="188963"/>
                  </a:moveTo>
                  <a:lnTo>
                    <a:pt x="83807" y="190487"/>
                  </a:lnTo>
                </a:path>
                <a:path w="306704" h="304800">
                  <a:moveTo>
                    <a:pt x="28956" y="188963"/>
                  </a:moveTo>
                  <a:lnTo>
                    <a:pt x="60960" y="190487"/>
                  </a:lnTo>
                </a:path>
                <a:path w="306704" h="304800">
                  <a:moveTo>
                    <a:pt x="28956" y="89916"/>
                  </a:moveTo>
                  <a:lnTo>
                    <a:pt x="60960" y="91440"/>
                  </a:lnTo>
                </a:path>
                <a:path w="306704" h="304800">
                  <a:moveTo>
                    <a:pt x="60960" y="28956"/>
                  </a:moveTo>
                  <a:lnTo>
                    <a:pt x="45720" y="42672"/>
                  </a:lnTo>
                </a:path>
                <a:path w="306704" h="304800">
                  <a:moveTo>
                    <a:pt x="33528" y="56388"/>
                  </a:moveTo>
                  <a:lnTo>
                    <a:pt x="27432" y="65532"/>
                  </a:lnTo>
                </a:path>
                <a:path w="306704" h="304800">
                  <a:moveTo>
                    <a:pt x="19812" y="77724"/>
                  </a:moveTo>
                  <a:lnTo>
                    <a:pt x="16764" y="82296"/>
                  </a:lnTo>
                </a:path>
                <a:path w="306704" h="304800">
                  <a:moveTo>
                    <a:pt x="289534" y="82296"/>
                  </a:moveTo>
                  <a:lnTo>
                    <a:pt x="286486" y="77724"/>
                  </a:lnTo>
                </a:path>
                <a:path w="306704" h="304800">
                  <a:moveTo>
                    <a:pt x="277342" y="65532"/>
                  </a:moveTo>
                  <a:lnTo>
                    <a:pt x="271246" y="56388"/>
                  </a:lnTo>
                </a:path>
                <a:path w="306704" h="304800">
                  <a:moveTo>
                    <a:pt x="259054" y="42672"/>
                  </a:moveTo>
                  <a:lnTo>
                    <a:pt x="243814" y="28956"/>
                  </a:lnTo>
                </a:path>
                <a:path w="306704" h="304800">
                  <a:moveTo>
                    <a:pt x="16764" y="222491"/>
                  </a:moveTo>
                  <a:lnTo>
                    <a:pt x="19812" y="227063"/>
                  </a:lnTo>
                </a:path>
                <a:path w="306704" h="304800">
                  <a:moveTo>
                    <a:pt x="27432" y="240779"/>
                  </a:moveTo>
                  <a:lnTo>
                    <a:pt x="33528" y="248399"/>
                  </a:lnTo>
                </a:path>
                <a:path w="306704" h="304800">
                  <a:moveTo>
                    <a:pt x="45720" y="262102"/>
                  </a:moveTo>
                  <a:lnTo>
                    <a:pt x="60960" y="274294"/>
                  </a:lnTo>
                </a:path>
                <a:path w="306704" h="304800">
                  <a:moveTo>
                    <a:pt x="286486" y="227063"/>
                  </a:moveTo>
                  <a:lnTo>
                    <a:pt x="289534" y="222491"/>
                  </a:lnTo>
                </a:path>
                <a:path w="306704" h="304800">
                  <a:moveTo>
                    <a:pt x="271246" y="248399"/>
                  </a:moveTo>
                  <a:lnTo>
                    <a:pt x="277342" y="240779"/>
                  </a:lnTo>
                </a:path>
                <a:path w="306704" h="304800">
                  <a:moveTo>
                    <a:pt x="243814" y="274294"/>
                  </a:moveTo>
                  <a:lnTo>
                    <a:pt x="259054" y="262102"/>
                  </a:lnTo>
                </a:path>
                <a:path w="306704" h="304800">
                  <a:moveTo>
                    <a:pt x="275818" y="134099"/>
                  </a:moveTo>
                  <a:lnTo>
                    <a:pt x="274294" y="134099"/>
                  </a:lnTo>
                </a:path>
                <a:path w="306704" h="304800">
                  <a:moveTo>
                    <a:pt x="219443" y="120383"/>
                  </a:moveTo>
                  <a:lnTo>
                    <a:pt x="246862" y="120383"/>
                  </a:lnTo>
                </a:path>
                <a:path w="306704" h="304800">
                  <a:moveTo>
                    <a:pt x="252958" y="120383"/>
                  </a:moveTo>
                  <a:lnTo>
                    <a:pt x="280390" y="1203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737553" y="5548414"/>
              <a:ext cx="140335" cy="91440"/>
            </a:xfrm>
            <a:custGeom>
              <a:avLst/>
              <a:gdLst/>
              <a:ahLst/>
              <a:cxnLst/>
              <a:rect l="l" t="t" r="r" b="b"/>
              <a:pathLst>
                <a:path w="140334" h="91439">
                  <a:moveTo>
                    <a:pt x="47244" y="91440"/>
                  </a:moveTo>
                  <a:lnTo>
                    <a:pt x="35052" y="91440"/>
                  </a:lnTo>
                  <a:lnTo>
                    <a:pt x="32004" y="88392"/>
                  </a:lnTo>
                  <a:lnTo>
                    <a:pt x="27432" y="88392"/>
                  </a:lnTo>
                  <a:lnTo>
                    <a:pt x="24384" y="86868"/>
                  </a:lnTo>
                  <a:lnTo>
                    <a:pt x="18288" y="80772"/>
                  </a:lnTo>
                  <a:lnTo>
                    <a:pt x="13716" y="79248"/>
                  </a:lnTo>
                  <a:lnTo>
                    <a:pt x="12192" y="76200"/>
                  </a:lnTo>
                  <a:lnTo>
                    <a:pt x="9144" y="73152"/>
                  </a:lnTo>
                  <a:lnTo>
                    <a:pt x="7620" y="68580"/>
                  </a:lnTo>
                  <a:lnTo>
                    <a:pt x="4572" y="65532"/>
                  </a:lnTo>
                  <a:lnTo>
                    <a:pt x="3048" y="62484"/>
                  </a:lnTo>
                  <a:lnTo>
                    <a:pt x="3048" y="57912"/>
                  </a:lnTo>
                  <a:lnTo>
                    <a:pt x="1524" y="53340"/>
                  </a:lnTo>
                  <a:lnTo>
                    <a:pt x="0" y="50292"/>
                  </a:lnTo>
                  <a:lnTo>
                    <a:pt x="0" y="41148"/>
                  </a:lnTo>
                  <a:lnTo>
                    <a:pt x="3048" y="35052"/>
                  </a:lnTo>
                  <a:lnTo>
                    <a:pt x="3048" y="30480"/>
                  </a:lnTo>
                  <a:lnTo>
                    <a:pt x="4572" y="25908"/>
                  </a:lnTo>
                  <a:lnTo>
                    <a:pt x="7620" y="22860"/>
                  </a:lnTo>
                  <a:lnTo>
                    <a:pt x="9144" y="18288"/>
                  </a:lnTo>
                  <a:lnTo>
                    <a:pt x="12192" y="16764"/>
                  </a:lnTo>
                  <a:lnTo>
                    <a:pt x="13716" y="13716"/>
                  </a:lnTo>
                  <a:lnTo>
                    <a:pt x="16764" y="10668"/>
                  </a:lnTo>
                  <a:lnTo>
                    <a:pt x="21336" y="7620"/>
                  </a:lnTo>
                  <a:lnTo>
                    <a:pt x="24384" y="4572"/>
                  </a:lnTo>
                  <a:lnTo>
                    <a:pt x="27432" y="3048"/>
                  </a:lnTo>
                  <a:lnTo>
                    <a:pt x="32004" y="3048"/>
                  </a:lnTo>
                  <a:lnTo>
                    <a:pt x="35052" y="0"/>
                  </a:lnTo>
                  <a:lnTo>
                    <a:pt x="47244" y="0"/>
                  </a:lnTo>
                </a:path>
                <a:path w="140334" h="91439">
                  <a:moveTo>
                    <a:pt x="140208" y="91440"/>
                  </a:moveTo>
                  <a:lnTo>
                    <a:pt x="128016" y="91440"/>
                  </a:lnTo>
                  <a:lnTo>
                    <a:pt x="124968" y="88392"/>
                  </a:lnTo>
                  <a:lnTo>
                    <a:pt x="121920" y="88392"/>
                  </a:lnTo>
                  <a:lnTo>
                    <a:pt x="117348" y="86868"/>
                  </a:lnTo>
                  <a:lnTo>
                    <a:pt x="114300" y="83820"/>
                  </a:lnTo>
                  <a:lnTo>
                    <a:pt x="109728" y="80772"/>
                  </a:lnTo>
                  <a:lnTo>
                    <a:pt x="102108" y="73152"/>
                  </a:lnTo>
                  <a:lnTo>
                    <a:pt x="100584" y="68580"/>
                  </a:lnTo>
                  <a:lnTo>
                    <a:pt x="97536" y="62484"/>
                  </a:lnTo>
                  <a:lnTo>
                    <a:pt x="94488" y="53340"/>
                  </a:lnTo>
                  <a:lnTo>
                    <a:pt x="94488" y="38100"/>
                  </a:lnTo>
                  <a:lnTo>
                    <a:pt x="96012" y="35052"/>
                  </a:lnTo>
                  <a:lnTo>
                    <a:pt x="96012" y="30480"/>
                  </a:lnTo>
                  <a:lnTo>
                    <a:pt x="99060" y="25908"/>
                  </a:lnTo>
                  <a:lnTo>
                    <a:pt x="100584" y="22860"/>
                  </a:lnTo>
                  <a:lnTo>
                    <a:pt x="103632" y="18288"/>
                  </a:lnTo>
                  <a:lnTo>
                    <a:pt x="108204" y="13716"/>
                  </a:lnTo>
                  <a:lnTo>
                    <a:pt x="109728" y="10668"/>
                  </a:lnTo>
                  <a:lnTo>
                    <a:pt x="114300" y="7620"/>
                  </a:lnTo>
                  <a:lnTo>
                    <a:pt x="117348" y="4572"/>
                  </a:lnTo>
                  <a:lnTo>
                    <a:pt x="120396" y="3048"/>
                  </a:lnTo>
                  <a:lnTo>
                    <a:pt x="123444" y="3048"/>
                  </a:lnTo>
                  <a:lnTo>
                    <a:pt x="128016" y="0"/>
                  </a:lnTo>
                  <a:lnTo>
                    <a:pt x="140208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832041" y="559413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10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786321" y="5548414"/>
              <a:ext cx="97790" cy="93345"/>
            </a:xfrm>
            <a:custGeom>
              <a:avLst/>
              <a:gdLst/>
              <a:ahLst/>
              <a:cxnLst/>
              <a:rect l="l" t="t" r="r" b="b"/>
              <a:pathLst>
                <a:path w="97790" h="93345">
                  <a:moveTo>
                    <a:pt x="0" y="91440"/>
                  </a:moveTo>
                  <a:lnTo>
                    <a:pt x="4572" y="92964"/>
                  </a:lnTo>
                </a:path>
                <a:path w="97790" h="93345">
                  <a:moveTo>
                    <a:pt x="0" y="0"/>
                  </a:moveTo>
                  <a:lnTo>
                    <a:pt x="4572" y="0"/>
                  </a:lnTo>
                </a:path>
                <a:path w="97790" h="93345">
                  <a:moveTo>
                    <a:pt x="91440" y="0"/>
                  </a:moveTo>
                  <a:lnTo>
                    <a:pt x="97536" y="0"/>
                  </a:lnTo>
                </a:path>
                <a:path w="97790" h="93345">
                  <a:moveTo>
                    <a:pt x="91440" y="91440"/>
                  </a:moveTo>
                  <a:lnTo>
                    <a:pt x="97536" y="92964"/>
                  </a:lnTo>
                </a:path>
              </a:pathLst>
            </a:custGeom>
            <a:ln w="91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732981" y="5542318"/>
              <a:ext cx="149860" cy="104139"/>
            </a:xfrm>
            <a:custGeom>
              <a:avLst/>
              <a:gdLst/>
              <a:ahLst/>
              <a:cxnLst/>
              <a:rect l="l" t="t" r="r" b="b"/>
              <a:pathLst>
                <a:path w="149859" h="104139">
                  <a:moveTo>
                    <a:pt x="144780" y="4572"/>
                  </a:moveTo>
                  <a:lnTo>
                    <a:pt x="137160" y="4572"/>
                  </a:lnTo>
                  <a:lnTo>
                    <a:pt x="132588" y="6096"/>
                  </a:lnTo>
                  <a:lnTo>
                    <a:pt x="129540" y="6096"/>
                  </a:lnTo>
                  <a:lnTo>
                    <a:pt x="126492" y="9144"/>
                  </a:lnTo>
                  <a:lnTo>
                    <a:pt x="121920" y="10668"/>
                  </a:lnTo>
                  <a:lnTo>
                    <a:pt x="118872" y="12192"/>
                  </a:lnTo>
                  <a:lnTo>
                    <a:pt x="114300" y="15240"/>
                  </a:lnTo>
                  <a:lnTo>
                    <a:pt x="112776" y="18288"/>
                  </a:lnTo>
                  <a:lnTo>
                    <a:pt x="109728" y="19812"/>
                  </a:lnTo>
                  <a:lnTo>
                    <a:pt x="106680" y="22860"/>
                  </a:lnTo>
                  <a:lnTo>
                    <a:pt x="105156" y="27432"/>
                  </a:lnTo>
                  <a:lnTo>
                    <a:pt x="103632" y="30480"/>
                  </a:lnTo>
                  <a:lnTo>
                    <a:pt x="100584" y="33528"/>
                  </a:lnTo>
                  <a:lnTo>
                    <a:pt x="99060" y="38100"/>
                  </a:lnTo>
                  <a:lnTo>
                    <a:pt x="99060" y="41148"/>
                  </a:lnTo>
                  <a:lnTo>
                    <a:pt x="97536" y="45720"/>
                  </a:lnTo>
                  <a:lnTo>
                    <a:pt x="97536" y="54864"/>
                  </a:lnTo>
                  <a:lnTo>
                    <a:pt x="99060" y="57912"/>
                  </a:lnTo>
                  <a:lnTo>
                    <a:pt x="99060" y="65532"/>
                  </a:lnTo>
                  <a:lnTo>
                    <a:pt x="100584" y="70104"/>
                  </a:lnTo>
                  <a:lnTo>
                    <a:pt x="103632" y="73152"/>
                  </a:lnTo>
                  <a:lnTo>
                    <a:pt x="105156" y="76200"/>
                  </a:lnTo>
                  <a:lnTo>
                    <a:pt x="106680" y="80772"/>
                  </a:lnTo>
                  <a:lnTo>
                    <a:pt x="112776" y="86868"/>
                  </a:lnTo>
                  <a:lnTo>
                    <a:pt x="115824" y="88392"/>
                  </a:lnTo>
                  <a:lnTo>
                    <a:pt x="121920" y="94488"/>
                  </a:lnTo>
                  <a:lnTo>
                    <a:pt x="126492" y="94488"/>
                  </a:lnTo>
                  <a:lnTo>
                    <a:pt x="129540" y="97536"/>
                  </a:lnTo>
                  <a:lnTo>
                    <a:pt x="132588" y="97536"/>
                  </a:lnTo>
                  <a:lnTo>
                    <a:pt x="137160" y="99060"/>
                  </a:lnTo>
                  <a:lnTo>
                    <a:pt x="146304" y="99060"/>
                  </a:lnTo>
                </a:path>
                <a:path w="149859" h="104139">
                  <a:moveTo>
                    <a:pt x="144780" y="7620"/>
                  </a:moveTo>
                  <a:lnTo>
                    <a:pt x="141732" y="7620"/>
                  </a:lnTo>
                  <a:lnTo>
                    <a:pt x="137160" y="9144"/>
                  </a:lnTo>
                  <a:lnTo>
                    <a:pt x="134112" y="9144"/>
                  </a:lnTo>
                  <a:lnTo>
                    <a:pt x="131064" y="10668"/>
                  </a:lnTo>
                  <a:lnTo>
                    <a:pt x="126492" y="10668"/>
                  </a:lnTo>
                  <a:lnTo>
                    <a:pt x="123444" y="13716"/>
                  </a:lnTo>
                  <a:lnTo>
                    <a:pt x="120396" y="15240"/>
                  </a:lnTo>
                  <a:lnTo>
                    <a:pt x="117348" y="18288"/>
                  </a:lnTo>
                  <a:lnTo>
                    <a:pt x="114300" y="19812"/>
                  </a:lnTo>
                  <a:lnTo>
                    <a:pt x="111252" y="22860"/>
                  </a:lnTo>
                  <a:lnTo>
                    <a:pt x="109728" y="27432"/>
                  </a:lnTo>
                  <a:lnTo>
                    <a:pt x="106680" y="28956"/>
                  </a:lnTo>
                  <a:lnTo>
                    <a:pt x="105156" y="33528"/>
                  </a:lnTo>
                  <a:lnTo>
                    <a:pt x="103632" y="36576"/>
                  </a:lnTo>
                  <a:lnTo>
                    <a:pt x="103632" y="41148"/>
                  </a:lnTo>
                  <a:lnTo>
                    <a:pt x="102108" y="44196"/>
                  </a:lnTo>
                  <a:lnTo>
                    <a:pt x="100584" y="48768"/>
                  </a:lnTo>
                  <a:lnTo>
                    <a:pt x="100584" y="56388"/>
                  </a:lnTo>
                  <a:lnTo>
                    <a:pt x="102108" y="59436"/>
                  </a:lnTo>
                  <a:lnTo>
                    <a:pt x="103632" y="64008"/>
                  </a:lnTo>
                  <a:lnTo>
                    <a:pt x="103632" y="67056"/>
                  </a:lnTo>
                  <a:lnTo>
                    <a:pt x="105156" y="70104"/>
                  </a:lnTo>
                  <a:lnTo>
                    <a:pt x="106680" y="74676"/>
                  </a:lnTo>
                  <a:lnTo>
                    <a:pt x="109728" y="77724"/>
                  </a:lnTo>
                  <a:lnTo>
                    <a:pt x="111252" y="80772"/>
                  </a:lnTo>
                  <a:lnTo>
                    <a:pt x="114300" y="83820"/>
                  </a:lnTo>
                  <a:lnTo>
                    <a:pt x="117348" y="85344"/>
                  </a:lnTo>
                  <a:lnTo>
                    <a:pt x="120396" y="88392"/>
                  </a:lnTo>
                  <a:lnTo>
                    <a:pt x="123444" y="89916"/>
                  </a:lnTo>
                  <a:lnTo>
                    <a:pt x="126492" y="92964"/>
                  </a:lnTo>
                  <a:lnTo>
                    <a:pt x="131064" y="94488"/>
                  </a:lnTo>
                  <a:lnTo>
                    <a:pt x="134112" y="94488"/>
                  </a:lnTo>
                  <a:lnTo>
                    <a:pt x="137160" y="96012"/>
                  </a:lnTo>
                  <a:lnTo>
                    <a:pt x="141732" y="96012"/>
                  </a:lnTo>
                  <a:lnTo>
                    <a:pt x="146304" y="97536"/>
                  </a:lnTo>
                </a:path>
                <a:path w="149859" h="104139">
                  <a:moveTo>
                    <a:pt x="53340" y="7620"/>
                  </a:moveTo>
                  <a:lnTo>
                    <a:pt x="48768" y="7620"/>
                  </a:lnTo>
                  <a:lnTo>
                    <a:pt x="44196" y="9144"/>
                  </a:lnTo>
                  <a:lnTo>
                    <a:pt x="41148" y="9144"/>
                  </a:lnTo>
                  <a:lnTo>
                    <a:pt x="36576" y="10668"/>
                  </a:lnTo>
                  <a:lnTo>
                    <a:pt x="33528" y="10668"/>
                  </a:lnTo>
                  <a:lnTo>
                    <a:pt x="30480" y="13716"/>
                  </a:lnTo>
                  <a:lnTo>
                    <a:pt x="16764" y="27432"/>
                  </a:lnTo>
                  <a:lnTo>
                    <a:pt x="13716" y="28956"/>
                  </a:lnTo>
                  <a:lnTo>
                    <a:pt x="12192" y="33528"/>
                  </a:lnTo>
                  <a:lnTo>
                    <a:pt x="10668" y="36576"/>
                  </a:lnTo>
                  <a:lnTo>
                    <a:pt x="9144" y="41148"/>
                  </a:lnTo>
                  <a:lnTo>
                    <a:pt x="9144" y="44196"/>
                  </a:lnTo>
                  <a:lnTo>
                    <a:pt x="7620" y="48768"/>
                  </a:lnTo>
                  <a:lnTo>
                    <a:pt x="7620" y="56388"/>
                  </a:lnTo>
                  <a:lnTo>
                    <a:pt x="9144" y="59436"/>
                  </a:lnTo>
                  <a:lnTo>
                    <a:pt x="9144" y="64008"/>
                  </a:lnTo>
                  <a:lnTo>
                    <a:pt x="12192" y="70104"/>
                  </a:lnTo>
                  <a:lnTo>
                    <a:pt x="13716" y="74676"/>
                  </a:lnTo>
                  <a:lnTo>
                    <a:pt x="16764" y="77724"/>
                  </a:lnTo>
                  <a:lnTo>
                    <a:pt x="18288" y="80772"/>
                  </a:lnTo>
                  <a:lnTo>
                    <a:pt x="22860" y="85344"/>
                  </a:lnTo>
                  <a:lnTo>
                    <a:pt x="27432" y="88392"/>
                  </a:lnTo>
                  <a:lnTo>
                    <a:pt x="30480" y="89916"/>
                  </a:lnTo>
                  <a:lnTo>
                    <a:pt x="33528" y="92964"/>
                  </a:lnTo>
                  <a:lnTo>
                    <a:pt x="36576" y="94488"/>
                  </a:lnTo>
                  <a:lnTo>
                    <a:pt x="41148" y="94488"/>
                  </a:lnTo>
                  <a:lnTo>
                    <a:pt x="44196" y="96012"/>
                  </a:lnTo>
                  <a:lnTo>
                    <a:pt x="48768" y="96012"/>
                  </a:lnTo>
                  <a:lnTo>
                    <a:pt x="53340" y="97536"/>
                  </a:lnTo>
                </a:path>
                <a:path w="149859" h="104139">
                  <a:moveTo>
                    <a:pt x="53340" y="4572"/>
                  </a:moveTo>
                  <a:lnTo>
                    <a:pt x="44196" y="4572"/>
                  </a:lnTo>
                  <a:lnTo>
                    <a:pt x="39624" y="6096"/>
                  </a:lnTo>
                  <a:lnTo>
                    <a:pt x="36576" y="6096"/>
                  </a:lnTo>
                  <a:lnTo>
                    <a:pt x="32004" y="9144"/>
                  </a:lnTo>
                  <a:lnTo>
                    <a:pt x="25908" y="12192"/>
                  </a:lnTo>
                  <a:lnTo>
                    <a:pt x="22860" y="15240"/>
                  </a:lnTo>
                  <a:lnTo>
                    <a:pt x="18288" y="18288"/>
                  </a:lnTo>
                  <a:lnTo>
                    <a:pt x="13716" y="22860"/>
                  </a:lnTo>
                  <a:lnTo>
                    <a:pt x="12192" y="27432"/>
                  </a:lnTo>
                  <a:lnTo>
                    <a:pt x="9144" y="30480"/>
                  </a:lnTo>
                  <a:lnTo>
                    <a:pt x="7620" y="33528"/>
                  </a:lnTo>
                  <a:lnTo>
                    <a:pt x="6096" y="38100"/>
                  </a:lnTo>
                  <a:lnTo>
                    <a:pt x="4572" y="41148"/>
                  </a:lnTo>
                  <a:lnTo>
                    <a:pt x="4572" y="62484"/>
                  </a:lnTo>
                  <a:lnTo>
                    <a:pt x="6096" y="65532"/>
                  </a:lnTo>
                  <a:lnTo>
                    <a:pt x="7620" y="70104"/>
                  </a:lnTo>
                  <a:lnTo>
                    <a:pt x="9144" y="73152"/>
                  </a:lnTo>
                  <a:lnTo>
                    <a:pt x="12192" y="76200"/>
                  </a:lnTo>
                  <a:lnTo>
                    <a:pt x="13716" y="80772"/>
                  </a:lnTo>
                  <a:lnTo>
                    <a:pt x="16764" y="83820"/>
                  </a:lnTo>
                  <a:lnTo>
                    <a:pt x="18288" y="86868"/>
                  </a:lnTo>
                  <a:lnTo>
                    <a:pt x="22860" y="88392"/>
                  </a:lnTo>
                  <a:lnTo>
                    <a:pt x="28956" y="94488"/>
                  </a:lnTo>
                  <a:lnTo>
                    <a:pt x="32004" y="94488"/>
                  </a:lnTo>
                  <a:lnTo>
                    <a:pt x="36576" y="97536"/>
                  </a:lnTo>
                  <a:lnTo>
                    <a:pt x="41148" y="97536"/>
                  </a:lnTo>
                  <a:lnTo>
                    <a:pt x="44196" y="99060"/>
                  </a:lnTo>
                  <a:lnTo>
                    <a:pt x="53340" y="99060"/>
                  </a:lnTo>
                </a:path>
                <a:path w="149859" h="104139">
                  <a:moveTo>
                    <a:pt x="149352" y="1524"/>
                  </a:moveTo>
                  <a:lnTo>
                    <a:pt x="144780" y="0"/>
                  </a:lnTo>
                  <a:lnTo>
                    <a:pt x="141732" y="1524"/>
                  </a:lnTo>
                  <a:lnTo>
                    <a:pt x="132588" y="1524"/>
                  </a:lnTo>
                  <a:lnTo>
                    <a:pt x="129540" y="3048"/>
                  </a:lnTo>
                  <a:lnTo>
                    <a:pt x="124968" y="4572"/>
                  </a:lnTo>
                  <a:lnTo>
                    <a:pt x="121920" y="6096"/>
                  </a:lnTo>
                  <a:lnTo>
                    <a:pt x="117348" y="9144"/>
                  </a:lnTo>
                  <a:lnTo>
                    <a:pt x="114300" y="10668"/>
                  </a:lnTo>
                  <a:lnTo>
                    <a:pt x="105156" y="19812"/>
                  </a:lnTo>
                  <a:lnTo>
                    <a:pt x="103632" y="22860"/>
                  </a:lnTo>
                  <a:lnTo>
                    <a:pt x="100584" y="25908"/>
                  </a:lnTo>
                  <a:lnTo>
                    <a:pt x="99060" y="28956"/>
                  </a:lnTo>
                  <a:lnTo>
                    <a:pt x="96012" y="33528"/>
                  </a:lnTo>
                  <a:lnTo>
                    <a:pt x="96012" y="38100"/>
                  </a:lnTo>
                  <a:lnTo>
                    <a:pt x="94488" y="41148"/>
                  </a:lnTo>
                  <a:lnTo>
                    <a:pt x="94488" y="62484"/>
                  </a:lnTo>
                  <a:lnTo>
                    <a:pt x="96012" y="65532"/>
                  </a:lnTo>
                  <a:lnTo>
                    <a:pt x="96012" y="70104"/>
                  </a:lnTo>
                  <a:lnTo>
                    <a:pt x="99060" y="74676"/>
                  </a:lnTo>
                  <a:lnTo>
                    <a:pt x="100584" y="77724"/>
                  </a:lnTo>
                  <a:lnTo>
                    <a:pt x="103632" y="80772"/>
                  </a:lnTo>
                  <a:lnTo>
                    <a:pt x="105156" y="83820"/>
                  </a:lnTo>
                  <a:lnTo>
                    <a:pt x="108204" y="88392"/>
                  </a:lnTo>
                  <a:lnTo>
                    <a:pt x="111252" y="89916"/>
                  </a:lnTo>
                  <a:lnTo>
                    <a:pt x="114300" y="92964"/>
                  </a:lnTo>
                  <a:lnTo>
                    <a:pt x="117348" y="94488"/>
                  </a:lnTo>
                  <a:lnTo>
                    <a:pt x="121920" y="97536"/>
                  </a:lnTo>
                  <a:lnTo>
                    <a:pt x="124968" y="99060"/>
                  </a:lnTo>
                  <a:lnTo>
                    <a:pt x="129540" y="100584"/>
                  </a:lnTo>
                  <a:lnTo>
                    <a:pt x="132588" y="102108"/>
                  </a:lnTo>
                  <a:lnTo>
                    <a:pt x="137160" y="102108"/>
                  </a:lnTo>
                  <a:lnTo>
                    <a:pt x="141732" y="103632"/>
                  </a:lnTo>
                  <a:lnTo>
                    <a:pt x="149352" y="103632"/>
                  </a:lnTo>
                </a:path>
                <a:path w="149859" h="104139">
                  <a:moveTo>
                    <a:pt x="57912" y="1524"/>
                  </a:moveTo>
                  <a:lnTo>
                    <a:pt x="53340" y="0"/>
                  </a:lnTo>
                  <a:lnTo>
                    <a:pt x="48768" y="1524"/>
                  </a:lnTo>
                  <a:lnTo>
                    <a:pt x="39624" y="1524"/>
                  </a:lnTo>
                  <a:lnTo>
                    <a:pt x="36576" y="3048"/>
                  </a:lnTo>
                  <a:lnTo>
                    <a:pt x="32004" y="4572"/>
                  </a:lnTo>
                  <a:lnTo>
                    <a:pt x="27432" y="6096"/>
                  </a:lnTo>
                  <a:lnTo>
                    <a:pt x="24384" y="9144"/>
                  </a:lnTo>
                  <a:lnTo>
                    <a:pt x="21336" y="10668"/>
                  </a:lnTo>
                  <a:lnTo>
                    <a:pt x="18288" y="13716"/>
                  </a:lnTo>
                  <a:lnTo>
                    <a:pt x="9144" y="22860"/>
                  </a:lnTo>
                  <a:lnTo>
                    <a:pt x="7620" y="25908"/>
                  </a:lnTo>
                  <a:lnTo>
                    <a:pt x="4572" y="28956"/>
                  </a:lnTo>
                  <a:lnTo>
                    <a:pt x="3048" y="33528"/>
                  </a:lnTo>
                  <a:lnTo>
                    <a:pt x="3048" y="38100"/>
                  </a:lnTo>
                  <a:lnTo>
                    <a:pt x="1524" y="41148"/>
                  </a:lnTo>
                  <a:lnTo>
                    <a:pt x="0" y="45720"/>
                  </a:lnTo>
                  <a:lnTo>
                    <a:pt x="0" y="57912"/>
                  </a:lnTo>
                  <a:lnTo>
                    <a:pt x="1524" y="62484"/>
                  </a:lnTo>
                  <a:lnTo>
                    <a:pt x="3048" y="65532"/>
                  </a:lnTo>
                  <a:lnTo>
                    <a:pt x="3048" y="70104"/>
                  </a:lnTo>
                  <a:lnTo>
                    <a:pt x="4572" y="74676"/>
                  </a:lnTo>
                  <a:lnTo>
                    <a:pt x="7620" y="77724"/>
                  </a:lnTo>
                  <a:lnTo>
                    <a:pt x="9144" y="80772"/>
                  </a:lnTo>
                  <a:lnTo>
                    <a:pt x="12192" y="83820"/>
                  </a:lnTo>
                  <a:lnTo>
                    <a:pt x="15240" y="88392"/>
                  </a:lnTo>
                  <a:lnTo>
                    <a:pt x="18288" y="89916"/>
                  </a:lnTo>
                  <a:lnTo>
                    <a:pt x="21336" y="92964"/>
                  </a:lnTo>
                  <a:lnTo>
                    <a:pt x="25908" y="94488"/>
                  </a:lnTo>
                  <a:lnTo>
                    <a:pt x="28956" y="97536"/>
                  </a:lnTo>
                  <a:lnTo>
                    <a:pt x="32004" y="99060"/>
                  </a:lnTo>
                  <a:lnTo>
                    <a:pt x="36576" y="100584"/>
                  </a:lnTo>
                  <a:lnTo>
                    <a:pt x="39624" y="102108"/>
                  </a:lnTo>
                  <a:lnTo>
                    <a:pt x="44196" y="102108"/>
                  </a:lnTo>
                  <a:lnTo>
                    <a:pt x="48768" y="103632"/>
                  </a:lnTo>
                  <a:lnTo>
                    <a:pt x="57912" y="103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35538" y="7054926"/>
              <a:ext cx="126149" cy="126161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21822" y="5899835"/>
              <a:ext cx="129209" cy="126149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532515" y="5812053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59994"/>
                  </a:lnTo>
                  <a:lnTo>
                    <a:pt x="301726" y="167614"/>
                  </a:lnTo>
                  <a:lnTo>
                    <a:pt x="301726" y="175234"/>
                  </a:lnTo>
                  <a:lnTo>
                    <a:pt x="300202" y="181330"/>
                  </a:lnTo>
                  <a:lnTo>
                    <a:pt x="298678" y="188950"/>
                  </a:lnTo>
                  <a:lnTo>
                    <a:pt x="297154" y="195046"/>
                  </a:lnTo>
                  <a:lnTo>
                    <a:pt x="294106" y="202666"/>
                  </a:lnTo>
                  <a:lnTo>
                    <a:pt x="292582" y="208762"/>
                  </a:lnTo>
                  <a:lnTo>
                    <a:pt x="289534" y="216382"/>
                  </a:lnTo>
                  <a:lnTo>
                    <a:pt x="283438" y="228574"/>
                  </a:lnTo>
                  <a:lnTo>
                    <a:pt x="274294" y="240766"/>
                  </a:lnTo>
                  <a:lnTo>
                    <a:pt x="271246" y="246862"/>
                  </a:lnTo>
                  <a:lnTo>
                    <a:pt x="260578" y="257530"/>
                  </a:lnTo>
                  <a:lnTo>
                    <a:pt x="256006" y="263626"/>
                  </a:lnTo>
                  <a:lnTo>
                    <a:pt x="251434" y="268198"/>
                  </a:lnTo>
                  <a:lnTo>
                    <a:pt x="239242" y="277342"/>
                  </a:lnTo>
                  <a:lnTo>
                    <a:pt x="233146" y="280390"/>
                  </a:lnTo>
                  <a:lnTo>
                    <a:pt x="227050" y="284962"/>
                  </a:lnTo>
                  <a:lnTo>
                    <a:pt x="220954" y="288010"/>
                  </a:lnTo>
                  <a:lnTo>
                    <a:pt x="214871" y="291058"/>
                  </a:lnTo>
                  <a:lnTo>
                    <a:pt x="207251" y="294106"/>
                  </a:lnTo>
                  <a:lnTo>
                    <a:pt x="201155" y="297154"/>
                  </a:lnTo>
                  <a:lnTo>
                    <a:pt x="193535" y="298678"/>
                  </a:lnTo>
                  <a:lnTo>
                    <a:pt x="187439" y="301726"/>
                  </a:lnTo>
                  <a:lnTo>
                    <a:pt x="179819" y="301726"/>
                  </a:lnTo>
                  <a:lnTo>
                    <a:pt x="173723" y="303250"/>
                  </a:lnTo>
                  <a:lnTo>
                    <a:pt x="166103" y="303250"/>
                  </a:lnTo>
                  <a:lnTo>
                    <a:pt x="158483" y="304774"/>
                  </a:lnTo>
                  <a:lnTo>
                    <a:pt x="143243" y="304774"/>
                  </a:lnTo>
                  <a:lnTo>
                    <a:pt x="137147" y="303250"/>
                  </a:lnTo>
                  <a:lnTo>
                    <a:pt x="129527" y="303250"/>
                  </a:lnTo>
                  <a:lnTo>
                    <a:pt x="123431" y="301726"/>
                  </a:lnTo>
                  <a:lnTo>
                    <a:pt x="115811" y="301726"/>
                  </a:lnTo>
                  <a:lnTo>
                    <a:pt x="108191" y="298678"/>
                  </a:lnTo>
                  <a:lnTo>
                    <a:pt x="68567" y="280390"/>
                  </a:lnTo>
                  <a:lnTo>
                    <a:pt x="36576" y="251434"/>
                  </a:lnTo>
                  <a:lnTo>
                    <a:pt x="32004" y="246862"/>
                  </a:lnTo>
                  <a:lnTo>
                    <a:pt x="22860" y="234670"/>
                  </a:lnTo>
                  <a:lnTo>
                    <a:pt x="13716" y="216382"/>
                  </a:lnTo>
                  <a:lnTo>
                    <a:pt x="10668" y="208762"/>
                  </a:lnTo>
                  <a:lnTo>
                    <a:pt x="7620" y="202666"/>
                  </a:lnTo>
                  <a:lnTo>
                    <a:pt x="6096" y="195046"/>
                  </a:lnTo>
                  <a:lnTo>
                    <a:pt x="4572" y="188950"/>
                  </a:lnTo>
                  <a:lnTo>
                    <a:pt x="3048" y="181330"/>
                  </a:lnTo>
                  <a:lnTo>
                    <a:pt x="1524" y="175234"/>
                  </a:lnTo>
                  <a:lnTo>
                    <a:pt x="0" y="167614"/>
                  </a:lnTo>
                  <a:lnTo>
                    <a:pt x="0" y="138671"/>
                  </a:lnTo>
                  <a:lnTo>
                    <a:pt x="3048" y="123431"/>
                  </a:lnTo>
                  <a:lnTo>
                    <a:pt x="4572" y="117335"/>
                  </a:lnTo>
                  <a:lnTo>
                    <a:pt x="6096" y="109715"/>
                  </a:lnTo>
                  <a:lnTo>
                    <a:pt x="7620" y="103619"/>
                  </a:lnTo>
                  <a:lnTo>
                    <a:pt x="10668" y="95999"/>
                  </a:lnTo>
                  <a:lnTo>
                    <a:pt x="19812" y="77711"/>
                  </a:lnTo>
                  <a:lnTo>
                    <a:pt x="22860" y="70091"/>
                  </a:lnTo>
                  <a:lnTo>
                    <a:pt x="27432" y="63995"/>
                  </a:lnTo>
                  <a:lnTo>
                    <a:pt x="32004" y="59423"/>
                  </a:lnTo>
                  <a:lnTo>
                    <a:pt x="41148" y="47231"/>
                  </a:lnTo>
                  <a:lnTo>
                    <a:pt x="47244" y="42659"/>
                  </a:lnTo>
                  <a:lnTo>
                    <a:pt x="51816" y="38087"/>
                  </a:lnTo>
                  <a:lnTo>
                    <a:pt x="64008" y="28943"/>
                  </a:lnTo>
                  <a:lnTo>
                    <a:pt x="68567" y="24371"/>
                  </a:lnTo>
                  <a:lnTo>
                    <a:pt x="76187" y="19799"/>
                  </a:lnTo>
                  <a:lnTo>
                    <a:pt x="82283" y="18275"/>
                  </a:lnTo>
                  <a:lnTo>
                    <a:pt x="88379" y="13703"/>
                  </a:lnTo>
                  <a:lnTo>
                    <a:pt x="94475" y="10655"/>
                  </a:lnTo>
                  <a:lnTo>
                    <a:pt x="102095" y="9131"/>
                  </a:lnTo>
                  <a:lnTo>
                    <a:pt x="108191" y="6096"/>
                  </a:lnTo>
                  <a:lnTo>
                    <a:pt x="115811" y="4559"/>
                  </a:lnTo>
                  <a:lnTo>
                    <a:pt x="123431" y="3048"/>
                  </a:lnTo>
                  <a:lnTo>
                    <a:pt x="129527" y="3048"/>
                  </a:lnTo>
                  <a:lnTo>
                    <a:pt x="137147" y="1524"/>
                  </a:lnTo>
                  <a:lnTo>
                    <a:pt x="143243" y="0"/>
                  </a:lnTo>
                  <a:lnTo>
                    <a:pt x="158483" y="0"/>
                  </a:lnTo>
                  <a:lnTo>
                    <a:pt x="173723" y="3048"/>
                  </a:lnTo>
                  <a:lnTo>
                    <a:pt x="179819" y="3048"/>
                  </a:lnTo>
                  <a:lnTo>
                    <a:pt x="187439" y="4559"/>
                  </a:lnTo>
                  <a:lnTo>
                    <a:pt x="193535" y="6096"/>
                  </a:lnTo>
                  <a:lnTo>
                    <a:pt x="201155" y="9131"/>
                  </a:lnTo>
                  <a:lnTo>
                    <a:pt x="207251" y="10655"/>
                  </a:lnTo>
                  <a:lnTo>
                    <a:pt x="214871" y="13703"/>
                  </a:lnTo>
                  <a:lnTo>
                    <a:pt x="220954" y="18275"/>
                  </a:lnTo>
                  <a:lnTo>
                    <a:pt x="227050" y="19799"/>
                  </a:lnTo>
                  <a:lnTo>
                    <a:pt x="251434" y="38087"/>
                  </a:lnTo>
                  <a:lnTo>
                    <a:pt x="266674" y="53327"/>
                  </a:lnTo>
                  <a:lnTo>
                    <a:pt x="271246" y="59423"/>
                  </a:lnTo>
                  <a:lnTo>
                    <a:pt x="274294" y="63995"/>
                  </a:lnTo>
                  <a:lnTo>
                    <a:pt x="278866" y="70091"/>
                  </a:lnTo>
                  <a:lnTo>
                    <a:pt x="283438" y="77711"/>
                  </a:lnTo>
                  <a:lnTo>
                    <a:pt x="292582" y="95999"/>
                  </a:lnTo>
                  <a:lnTo>
                    <a:pt x="294106" y="102095"/>
                  </a:lnTo>
                  <a:lnTo>
                    <a:pt x="297154" y="109715"/>
                  </a:lnTo>
                  <a:lnTo>
                    <a:pt x="298678" y="117335"/>
                  </a:lnTo>
                  <a:lnTo>
                    <a:pt x="300202" y="123431"/>
                  </a:lnTo>
                  <a:lnTo>
                    <a:pt x="301726" y="131051"/>
                  </a:lnTo>
                  <a:lnTo>
                    <a:pt x="301726" y="138671"/>
                  </a:lnTo>
                  <a:lnTo>
                    <a:pt x="303250" y="14476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30800" y="5899835"/>
              <a:ext cx="129197" cy="126149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5041493" y="5812053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7614"/>
                  </a:lnTo>
                  <a:lnTo>
                    <a:pt x="301726" y="175234"/>
                  </a:lnTo>
                  <a:lnTo>
                    <a:pt x="300202" y="181330"/>
                  </a:lnTo>
                  <a:lnTo>
                    <a:pt x="300202" y="188950"/>
                  </a:lnTo>
                  <a:lnTo>
                    <a:pt x="297154" y="195046"/>
                  </a:lnTo>
                  <a:lnTo>
                    <a:pt x="295630" y="202666"/>
                  </a:lnTo>
                  <a:lnTo>
                    <a:pt x="292582" y="208762"/>
                  </a:lnTo>
                  <a:lnTo>
                    <a:pt x="289534" y="216382"/>
                  </a:lnTo>
                  <a:lnTo>
                    <a:pt x="280390" y="234670"/>
                  </a:lnTo>
                  <a:lnTo>
                    <a:pt x="271246" y="246862"/>
                  </a:lnTo>
                  <a:lnTo>
                    <a:pt x="266674" y="251434"/>
                  </a:lnTo>
                  <a:lnTo>
                    <a:pt x="257530" y="263626"/>
                  </a:lnTo>
                  <a:lnTo>
                    <a:pt x="245338" y="272770"/>
                  </a:lnTo>
                  <a:lnTo>
                    <a:pt x="240766" y="277342"/>
                  </a:lnTo>
                  <a:lnTo>
                    <a:pt x="234670" y="280390"/>
                  </a:lnTo>
                  <a:lnTo>
                    <a:pt x="227050" y="284962"/>
                  </a:lnTo>
                  <a:lnTo>
                    <a:pt x="220954" y="288010"/>
                  </a:lnTo>
                  <a:lnTo>
                    <a:pt x="208762" y="294106"/>
                  </a:lnTo>
                  <a:lnTo>
                    <a:pt x="201142" y="297154"/>
                  </a:lnTo>
                  <a:lnTo>
                    <a:pt x="195046" y="298678"/>
                  </a:lnTo>
                  <a:lnTo>
                    <a:pt x="187426" y="301726"/>
                  </a:lnTo>
                  <a:lnTo>
                    <a:pt x="181330" y="301726"/>
                  </a:lnTo>
                  <a:lnTo>
                    <a:pt x="173710" y="303250"/>
                  </a:lnTo>
                  <a:lnTo>
                    <a:pt x="166103" y="303250"/>
                  </a:lnTo>
                  <a:lnTo>
                    <a:pt x="158483" y="304774"/>
                  </a:lnTo>
                  <a:lnTo>
                    <a:pt x="144767" y="304774"/>
                  </a:lnTo>
                  <a:lnTo>
                    <a:pt x="137147" y="303250"/>
                  </a:lnTo>
                  <a:lnTo>
                    <a:pt x="131051" y="303250"/>
                  </a:lnTo>
                  <a:lnTo>
                    <a:pt x="123431" y="301726"/>
                  </a:lnTo>
                  <a:lnTo>
                    <a:pt x="115811" y="301726"/>
                  </a:lnTo>
                  <a:lnTo>
                    <a:pt x="108191" y="298678"/>
                  </a:lnTo>
                  <a:lnTo>
                    <a:pt x="102095" y="297154"/>
                  </a:lnTo>
                  <a:lnTo>
                    <a:pt x="95999" y="294106"/>
                  </a:lnTo>
                  <a:lnTo>
                    <a:pt x="88379" y="291058"/>
                  </a:lnTo>
                  <a:lnTo>
                    <a:pt x="82283" y="288010"/>
                  </a:lnTo>
                  <a:lnTo>
                    <a:pt x="76187" y="284962"/>
                  </a:lnTo>
                  <a:lnTo>
                    <a:pt x="70091" y="280390"/>
                  </a:lnTo>
                  <a:lnTo>
                    <a:pt x="63995" y="277342"/>
                  </a:lnTo>
                  <a:lnTo>
                    <a:pt x="51803" y="268198"/>
                  </a:lnTo>
                  <a:lnTo>
                    <a:pt x="47231" y="263626"/>
                  </a:lnTo>
                  <a:lnTo>
                    <a:pt x="42659" y="257530"/>
                  </a:lnTo>
                  <a:lnTo>
                    <a:pt x="36563" y="251434"/>
                  </a:lnTo>
                  <a:lnTo>
                    <a:pt x="33515" y="246862"/>
                  </a:lnTo>
                  <a:lnTo>
                    <a:pt x="19799" y="228574"/>
                  </a:lnTo>
                  <a:lnTo>
                    <a:pt x="18275" y="222478"/>
                  </a:lnTo>
                  <a:lnTo>
                    <a:pt x="13716" y="216382"/>
                  </a:lnTo>
                  <a:lnTo>
                    <a:pt x="10668" y="208762"/>
                  </a:lnTo>
                  <a:lnTo>
                    <a:pt x="9144" y="202666"/>
                  </a:lnTo>
                  <a:lnTo>
                    <a:pt x="6096" y="195046"/>
                  </a:lnTo>
                  <a:lnTo>
                    <a:pt x="4572" y="188950"/>
                  </a:lnTo>
                  <a:lnTo>
                    <a:pt x="3048" y="181330"/>
                  </a:lnTo>
                  <a:lnTo>
                    <a:pt x="1524" y="175234"/>
                  </a:lnTo>
                  <a:lnTo>
                    <a:pt x="1524" y="167614"/>
                  </a:lnTo>
                  <a:lnTo>
                    <a:pt x="0" y="159994"/>
                  </a:lnTo>
                  <a:lnTo>
                    <a:pt x="0" y="144767"/>
                  </a:lnTo>
                  <a:lnTo>
                    <a:pt x="1524" y="138671"/>
                  </a:lnTo>
                  <a:lnTo>
                    <a:pt x="1524" y="131051"/>
                  </a:lnTo>
                  <a:lnTo>
                    <a:pt x="3048" y="123431"/>
                  </a:lnTo>
                  <a:lnTo>
                    <a:pt x="4572" y="117335"/>
                  </a:lnTo>
                  <a:lnTo>
                    <a:pt x="6096" y="109715"/>
                  </a:lnTo>
                  <a:lnTo>
                    <a:pt x="9144" y="103619"/>
                  </a:lnTo>
                  <a:lnTo>
                    <a:pt x="10668" y="95999"/>
                  </a:lnTo>
                  <a:lnTo>
                    <a:pt x="13716" y="89903"/>
                  </a:lnTo>
                  <a:lnTo>
                    <a:pt x="18275" y="83807"/>
                  </a:lnTo>
                  <a:lnTo>
                    <a:pt x="19799" y="77711"/>
                  </a:lnTo>
                  <a:lnTo>
                    <a:pt x="24371" y="70091"/>
                  </a:lnTo>
                  <a:lnTo>
                    <a:pt x="28943" y="63995"/>
                  </a:lnTo>
                  <a:lnTo>
                    <a:pt x="31991" y="59423"/>
                  </a:lnTo>
                  <a:lnTo>
                    <a:pt x="36563" y="53327"/>
                  </a:lnTo>
                  <a:lnTo>
                    <a:pt x="51803" y="38087"/>
                  </a:lnTo>
                  <a:lnTo>
                    <a:pt x="76187" y="19799"/>
                  </a:lnTo>
                  <a:lnTo>
                    <a:pt x="82283" y="18275"/>
                  </a:lnTo>
                  <a:lnTo>
                    <a:pt x="88379" y="13703"/>
                  </a:lnTo>
                  <a:lnTo>
                    <a:pt x="95999" y="10655"/>
                  </a:lnTo>
                  <a:lnTo>
                    <a:pt x="102095" y="9131"/>
                  </a:lnTo>
                  <a:lnTo>
                    <a:pt x="108191" y="6096"/>
                  </a:lnTo>
                  <a:lnTo>
                    <a:pt x="115811" y="4559"/>
                  </a:lnTo>
                  <a:lnTo>
                    <a:pt x="123431" y="3048"/>
                  </a:lnTo>
                  <a:lnTo>
                    <a:pt x="131051" y="3048"/>
                  </a:lnTo>
                  <a:lnTo>
                    <a:pt x="137147" y="1524"/>
                  </a:lnTo>
                  <a:lnTo>
                    <a:pt x="144767" y="0"/>
                  </a:lnTo>
                  <a:lnTo>
                    <a:pt x="158483" y="0"/>
                  </a:lnTo>
                  <a:lnTo>
                    <a:pt x="173710" y="3048"/>
                  </a:lnTo>
                  <a:lnTo>
                    <a:pt x="181330" y="3048"/>
                  </a:lnTo>
                  <a:lnTo>
                    <a:pt x="187426" y="4559"/>
                  </a:lnTo>
                  <a:lnTo>
                    <a:pt x="195046" y="6096"/>
                  </a:lnTo>
                  <a:lnTo>
                    <a:pt x="201142" y="9131"/>
                  </a:lnTo>
                  <a:lnTo>
                    <a:pt x="208762" y="10655"/>
                  </a:lnTo>
                  <a:lnTo>
                    <a:pt x="214858" y="13703"/>
                  </a:lnTo>
                  <a:lnTo>
                    <a:pt x="220954" y="18275"/>
                  </a:lnTo>
                  <a:lnTo>
                    <a:pt x="227050" y="19799"/>
                  </a:lnTo>
                  <a:lnTo>
                    <a:pt x="234670" y="24371"/>
                  </a:lnTo>
                  <a:lnTo>
                    <a:pt x="240766" y="28943"/>
                  </a:lnTo>
                  <a:lnTo>
                    <a:pt x="245338" y="33515"/>
                  </a:lnTo>
                  <a:lnTo>
                    <a:pt x="257530" y="42659"/>
                  </a:lnTo>
                  <a:lnTo>
                    <a:pt x="262102" y="47231"/>
                  </a:lnTo>
                  <a:lnTo>
                    <a:pt x="271246" y="59423"/>
                  </a:lnTo>
                  <a:lnTo>
                    <a:pt x="275818" y="63995"/>
                  </a:lnTo>
                  <a:lnTo>
                    <a:pt x="280390" y="70091"/>
                  </a:lnTo>
                  <a:lnTo>
                    <a:pt x="283438" y="77711"/>
                  </a:lnTo>
                  <a:lnTo>
                    <a:pt x="295630" y="102095"/>
                  </a:lnTo>
                  <a:lnTo>
                    <a:pt x="297154" y="109715"/>
                  </a:lnTo>
                  <a:lnTo>
                    <a:pt x="300202" y="117335"/>
                  </a:lnTo>
                  <a:lnTo>
                    <a:pt x="300202" y="123431"/>
                  </a:lnTo>
                  <a:lnTo>
                    <a:pt x="303250" y="138671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21822" y="6296037"/>
              <a:ext cx="129209" cy="126161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4532515" y="620825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0007"/>
                  </a:lnTo>
                  <a:lnTo>
                    <a:pt x="301726" y="167627"/>
                  </a:lnTo>
                  <a:lnTo>
                    <a:pt x="301726" y="17372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9534" y="216395"/>
                  </a:lnTo>
                  <a:lnTo>
                    <a:pt x="283438" y="228574"/>
                  </a:lnTo>
                  <a:lnTo>
                    <a:pt x="274294" y="240766"/>
                  </a:lnTo>
                  <a:lnTo>
                    <a:pt x="271246" y="246862"/>
                  </a:lnTo>
                  <a:lnTo>
                    <a:pt x="266674" y="252958"/>
                  </a:lnTo>
                  <a:lnTo>
                    <a:pt x="260578" y="257530"/>
                  </a:lnTo>
                  <a:lnTo>
                    <a:pt x="256006" y="263626"/>
                  </a:lnTo>
                  <a:lnTo>
                    <a:pt x="251434" y="268198"/>
                  </a:lnTo>
                  <a:lnTo>
                    <a:pt x="239242" y="277342"/>
                  </a:lnTo>
                  <a:lnTo>
                    <a:pt x="233146" y="280390"/>
                  </a:lnTo>
                  <a:lnTo>
                    <a:pt x="227050" y="283438"/>
                  </a:lnTo>
                  <a:lnTo>
                    <a:pt x="220954" y="288010"/>
                  </a:lnTo>
                  <a:lnTo>
                    <a:pt x="214871" y="291058"/>
                  </a:lnTo>
                  <a:lnTo>
                    <a:pt x="207251" y="294106"/>
                  </a:lnTo>
                  <a:lnTo>
                    <a:pt x="201155" y="297154"/>
                  </a:lnTo>
                  <a:lnTo>
                    <a:pt x="193535" y="298678"/>
                  </a:lnTo>
                  <a:lnTo>
                    <a:pt x="187439" y="300202"/>
                  </a:lnTo>
                  <a:lnTo>
                    <a:pt x="179819" y="301726"/>
                  </a:lnTo>
                  <a:lnTo>
                    <a:pt x="173723" y="303250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29527" y="303250"/>
                  </a:lnTo>
                  <a:lnTo>
                    <a:pt x="123431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095" y="297154"/>
                  </a:lnTo>
                  <a:lnTo>
                    <a:pt x="94475" y="294106"/>
                  </a:lnTo>
                  <a:lnTo>
                    <a:pt x="88379" y="291058"/>
                  </a:lnTo>
                  <a:lnTo>
                    <a:pt x="82283" y="288010"/>
                  </a:lnTo>
                  <a:lnTo>
                    <a:pt x="76187" y="283438"/>
                  </a:lnTo>
                  <a:lnTo>
                    <a:pt x="68567" y="280390"/>
                  </a:lnTo>
                  <a:lnTo>
                    <a:pt x="64008" y="277342"/>
                  </a:lnTo>
                  <a:lnTo>
                    <a:pt x="22860" y="234670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73723"/>
                  </a:lnTo>
                  <a:lnTo>
                    <a:pt x="0" y="167627"/>
                  </a:lnTo>
                  <a:lnTo>
                    <a:pt x="0" y="138671"/>
                  </a:lnTo>
                  <a:lnTo>
                    <a:pt x="4572" y="115811"/>
                  </a:lnTo>
                  <a:lnTo>
                    <a:pt x="6096" y="109715"/>
                  </a:lnTo>
                  <a:lnTo>
                    <a:pt x="7620" y="102095"/>
                  </a:lnTo>
                  <a:lnTo>
                    <a:pt x="10668" y="95999"/>
                  </a:lnTo>
                  <a:lnTo>
                    <a:pt x="13716" y="88379"/>
                  </a:lnTo>
                  <a:lnTo>
                    <a:pt x="22860" y="70091"/>
                  </a:lnTo>
                  <a:lnTo>
                    <a:pt x="32004" y="57912"/>
                  </a:lnTo>
                  <a:lnTo>
                    <a:pt x="36576" y="53340"/>
                  </a:lnTo>
                  <a:lnTo>
                    <a:pt x="41148" y="47244"/>
                  </a:lnTo>
                  <a:lnTo>
                    <a:pt x="47244" y="42672"/>
                  </a:lnTo>
                  <a:lnTo>
                    <a:pt x="51816" y="36576"/>
                  </a:lnTo>
                  <a:lnTo>
                    <a:pt x="57912" y="32004"/>
                  </a:lnTo>
                  <a:lnTo>
                    <a:pt x="64008" y="28956"/>
                  </a:lnTo>
                  <a:lnTo>
                    <a:pt x="68567" y="24384"/>
                  </a:lnTo>
                  <a:lnTo>
                    <a:pt x="76187" y="21336"/>
                  </a:lnTo>
                  <a:lnTo>
                    <a:pt x="82283" y="16764"/>
                  </a:lnTo>
                  <a:lnTo>
                    <a:pt x="94475" y="10668"/>
                  </a:lnTo>
                  <a:lnTo>
                    <a:pt x="102095" y="9144"/>
                  </a:lnTo>
                  <a:lnTo>
                    <a:pt x="108191" y="6096"/>
                  </a:lnTo>
                  <a:lnTo>
                    <a:pt x="123431" y="3048"/>
                  </a:lnTo>
                  <a:lnTo>
                    <a:pt x="129527" y="1524"/>
                  </a:lnTo>
                  <a:lnTo>
                    <a:pt x="137147" y="0"/>
                  </a:lnTo>
                  <a:lnTo>
                    <a:pt x="166103" y="0"/>
                  </a:lnTo>
                  <a:lnTo>
                    <a:pt x="173723" y="1524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4871" y="13716"/>
                  </a:lnTo>
                  <a:lnTo>
                    <a:pt x="220954" y="16764"/>
                  </a:lnTo>
                  <a:lnTo>
                    <a:pt x="227050" y="21336"/>
                  </a:lnTo>
                  <a:lnTo>
                    <a:pt x="239242" y="27432"/>
                  </a:lnTo>
                  <a:lnTo>
                    <a:pt x="251434" y="36576"/>
                  </a:lnTo>
                  <a:lnTo>
                    <a:pt x="256006" y="42672"/>
                  </a:lnTo>
                  <a:lnTo>
                    <a:pt x="271246" y="57912"/>
                  </a:lnTo>
                  <a:lnTo>
                    <a:pt x="274294" y="64008"/>
                  </a:lnTo>
                  <a:lnTo>
                    <a:pt x="283438" y="76187"/>
                  </a:lnTo>
                  <a:lnTo>
                    <a:pt x="289534" y="88379"/>
                  </a:lnTo>
                  <a:lnTo>
                    <a:pt x="292582" y="95999"/>
                  </a:lnTo>
                  <a:lnTo>
                    <a:pt x="294106" y="102095"/>
                  </a:lnTo>
                  <a:lnTo>
                    <a:pt x="297154" y="109715"/>
                  </a:lnTo>
                  <a:lnTo>
                    <a:pt x="298678" y="115811"/>
                  </a:lnTo>
                  <a:lnTo>
                    <a:pt x="301726" y="131051"/>
                  </a:lnTo>
                  <a:lnTo>
                    <a:pt x="301726" y="138671"/>
                  </a:lnTo>
                  <a:lnTo>
                    <a:pt x="303250" y="146291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30800" y="6296037"/>
              <a:ext cx="129197" cy="126161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5041493" y="620825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7627"/>
                  </a:lnTo>
                  <a:lnTo>
                    <a:pt x="301726" y="173723"/>
                  </a:lnTo>
                  <a:lnTo>
                    <a:pt x="300202" y="181343"/>
                  </a:lnTo>
                  <a:lnTo>
                    <a:pt x="300202" y="188963"/>
                  </a:lnTo>
                  <a:lnTo>
                    <a:pt x="297154" y="195059"/>
                  </a:lnTo>
                  <a:lnTo>
                    <a:pt x="295630" y="202679"/>
                  </a:lnTo>
                  <a:lnTo>
                    <a:pt x="292582" y="208775"/>
                  </a:lnTo>
                  <a:lnTo>
                    <a:pt x="289534" y="216395"/>
                  </a:lnTo>
                  <a:lnTo>
                    <a:pt x="280390" y="234670"/>
                  </a:lnTo>
                  <a:lnTo>
                    <a:pt x="266674" y="252958"/>
                  </a:lnTo>
                  <a:lnTo>
                    <a:pt x="262102" y="257530"/>
                  </a:lnTo>
                  <a:lnTo>
                    <a:pt x="257530" y="263626"/>
                  </a:lnTo>
                  <a:lnTo>
                    <a:pt x="245338" y="272770"/>
                  </a:lnTo>
                  <a:lnTo>
                    <a:pt x="240766" y="277342"/>
                  </a:lnTo>
                  <a:lnTo>
                    <a:pt x="234670" y="280390"/>
                  </a:lnTo>
                  <a:lnTo>
                    <a:pt x="227050" y="283438"/>
                  </a:lnTo>
                  <a:lnTo>
                    <a:pt x="220954" y="288010"/>
                  </a:lnTo>
                  <a:lnTo>
                    <a:pt x="208762" y="294106"/>
                  </a:lnTo>
                  <a:lnTo>
                    <a:pt x="201142" y="297154"/>
                  </a:lnTo>
                  <a:lnTo>
                    <a:pt x="195046" y="298678"/>
                  </a:lnTo>
                  <a:lnTo>
                    <a:pt x="187426" y="300202"/>
                  </a:lnTo>
                  <a:lnTo>
                    <a:pt x="181330" y="301726"/>
                  </a:lnTo>
                  <a:lnTo>
                    <a:pt x="173710" y="303250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31051" y="303250"/>
                  </a:lnTo>
                  <a:lnTo>
                    <a:pt x="123431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095" y="297154"/>
                  </a:lnTo>
                  <a:lnTo>
                    <a:pt x="95999" y="294106"/>
                  </a:lnTo>
                  <a:lnTo>
                    <a:pt x="88379" y="291058"/>
                  </a:lnTo>
                  <a:lnTo>
                    <a:pt x="82283" y="288010"/>
                  </a:lnTo>
                  <a:lnTo>
                    <a:pt x="76187" y="283438"/>
                  </a:lnTo>
                  <a:lnTo>
                    <a:pt x="70091" y="280390"/>
                  </a:lnTo>
                  <a:lnTo>
                    <a:pt x="63995" y="277342"/>
                  </a:lnTo>
                  <a:lnTo>
                    <a:pt x="51803" y="268198"/>
                  </a:lnTo>
                  <a:lnTo>
                    <a:pt x="47231" y="263626"/>
                  </a:lnTo>
                  <a:lnTo>
                    <a:pt x="42659" y="257530"/>
                  </a:lnTo>
                  <a:lnTo>
                    <a:pt x="36563" y="252958"/>
                  </a:lnTo>
                  <a:lnTo>
                    <a:pt x="33515" y="246862"/>
                  </a:lnTo>
                  <a:lnTo>
                    <a:pt x="19799" y="228574"/>
                  </a:lnTo>
                  <a:lnTo>
                    <a:pt x="18275" y="222478"/>
                  </a:lnTo>
                  <a:lnTo>
                    <a:pt x="13716" y="216395"/>
                  </a:lnTo>
                  <a:lnTo>
                    <a:pt x="10668" y="208775"/>
                  </a:lnTo>
                  <a:lnTo>
                    <a:pt x="9144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73723"/>
                  </a:lnTo>
                  <a:lnTo>
                    <a:pt x="1524" y="167627"/>
                  </a:lnTo>
                  <a:lnTo>
                    <a:pt x="0" y="160007"/>
                  </a:lnTo>
                  <a:lnTo>
                    <a:pt x="0" y="146291"/>
                  </a:lnTo>
                  <a:lnTo>
                    <a:pt x="1524" y="138671"/>
                  </a:lnTo>
                  <a:lnTo>
                    <a:pt x="1524" y="131051"/>
                  </a:lnTo>
                  <a:lnTo>
                    <a:pt x="4572" y="115811"/>
                  </a:lnTo>
                  <a:lnTo>
                    <a:pt x="6096" y="109715"/>
                  </a:lnTo>
                  <a:lnTo>
                    <a:pt x="9144" y="102095"/>
                  </a:lnTo>
                  <a:lnTo>
                    <a:pt x="10668" y="95999"/>
                  </a:lnTo>
                  <a:lnTo>
                    <a:pt x="13716" y="88379"/>
                  </a:lnTo>
                  <a:lnTo>
                    <a:pt x="18275" y="82283"/>
                  </a:lnTo>
                  <a:lnTo>
                    <a:pt x="19799" y="76187"/>
                  </a:lnTo>
                  <a:lnTo>
                    <a:pt x="28943" y="64008"/>
                  </a:lnTo>
                  <a:lnTo>
                    <a:pt x="31991" y="57912"/>
                  </a:lnTo>
                  <a:lnTo>
                    <a:pt x="47231" y="42672"/>
                  </a:lnTo>
                  <a:lnTo>
                    <a:pt x="51803" y="36576"/>
                  </a:lnTo>
                  <a:lnTo>
                    <a:pt x="57899" y="32004"/>
                  </a:lnTo>
                  <a:lnTo>
                    <a:pt x="63995" y="28956"/>
                  </a:lnTo>
                  <a:lnTo>
                    <a:pt x="70091" y="24384"/>
                  </a:lnTo>
                  <a:lnTo>
                    <a:pt x="76187" y="21336"/>
                  </a:lnTo>
                  <a:lnTo>
                    <a:pt x="82283" y="16764"/>
                  </a:lnTo>
                  <a:lnTo>
                    <a:pt x="88379" y="13716"/>
                  </a:lnTo>
                  <a:lnTo>
                    <a:pt x="95999" y="10668"/>
                  </a:lnTo>
                  <a:lnTo>
                    <a:pt x="102095" y="9144"/>
                  </a:lnTo>
                  <a:lnTo>
                    <a:pt x="108191" y="6096"/>
                  </a:lnTo>
                  <a:lnTo>
                    <a:pt x="131051" y="1524"/>
                  </a:lnTo>
                  <a:lnTo>
                    <a:pt x="137147" y="0"/>
                  </a:lnTo>
                  <a:lnTo>
                    <a:pt x="166103" y="0"/>
                  </a:lnTo>
                  <a:lnTo>
                    <a:pt x="173710" y="1524"/>
                  </a:lnTo>
                  <a:lnTo>
                    <a:pt x="181330" y="3048"/>
                  </a:lnTo>
                  <a:lnTo>
                    <a:pt x="187426" y="4572"/>
                  </a:lnTo>
                  <a:lnTo>
                    <a:pt x="195046" y="6096"/>
                  </a:lnTo>
                  <a:lnTo>
                    <a:pt x="201142" y="9144"/>
                  </a:lnTo>
                  <a:lnTo>
                    <a:pt x="208762" y="10668"/>
                  </a:lnTo>
                  <a:lnTo>
                    <a:pt x="220954" y="16764"/>
                  </a:lnTo>
                  <a:lnTo>
                    <a:pt x="227050" y="21336"/>
                  </a:lnTo>
                  <a:lnTo>
                    <a:pt x="234670" y="24384"/>
                  </a:lnTo>
                  <a:lnTo>
                    <a:pt x="240766" y="27432"/>
                  </a:lnTo>
                  <a:lnTo>
                    <a:pt x="245338" y="32004"/>
                  </a:lnTo>
                  <a:lnTo>
                    <a:pt x="251434" y="36576"/>
                  </a:lnTo>
                  <a:lnTo>
                    <a:pt x="262102" y="47244"/>
                  </a:lnTo>
                  <a:lnTo>
                    <a:pt x="266674" y="53340"/>
                  </a:lnTo>
                  <a:lnTo>
                    <a:pt x="271246" y="57912"/>
                  </a:lnTo>
                  <a:lnTo>
                    <a:pt x="280390" y="70091"/>
                  </a:lnTo>
                  <a:lnTo>
                    <a:pt x="289534" y="88379"/>
                  </a:lnTo>
                  <a:lnTo>
                    <a:pt x="292582" y="95999"/>
                  </a:lnTo>
                  <a:lnTo>
                    <a:pt x="295630" y="102095"/>
                  </a:lnTo>
                  <a:lnTo>
                    <a:pt x="297154" y="109715"/>
                  </a:lnTo>
                  <a:lnTo>
                    <a:pt x="300202" y="115811"/>
                  </a:lnTo>
                  <a:lnTo>
                    <a:pt x="300202" y="123431"/>
                  </a:lnTo>
                  <a:lnTo>
                    <a:pt x="303250" y="138671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641302" y="6296037"/>
              <a:ext cx="127673" cy="126161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5551983" y="6208255"/>
              <a:ext cx="302260" cy="304800"/>
            </a:xfrm>
            <a:custGeom>
              <a:avLst/>
              <a:gdLst/>
              <a:ahLst/>
              <a:cxnLst/>
              <a:rect l="l" t="t" r="r" b="b"/>
              <a:pathLst>
                <a:path w="302260" h="304800">
                  <a:moveTo>
                    <a:pt x="301726" y="152387"/>
                  </a:moveTo>
                  <a:lnTo>
                    <a:pt x="301726" y="17372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8010" y="216395"/>
                  </a:lnTo>
                  <a:lnTo>
                    <a:pt x="286486" y="222478"/>
                  </a:lnTo>
                  <a:lnTo>
                    <a:pt x="281914" y="228574"/>
                  </a:lnTo>
                  <a:lnTo>
                    <a:pt x="278866" y="234670"/>
                  </a:lnTo>
                  <a:lnTo>
                    <a:pt x="265163" y="252958"/>
                  </a:lnTo>
                  <a:lnTo>
                    <a:pt x="260591" y="257530"/>
                  </a:lnTo>
                  <a:lnTo>
                    <a:pt x="256019" y="263626"/>
                  </a:lnTo>
                  <a:lnTo>
                    <a:pt x="249923" y="268198"/>
                  </a:lnTo>
                  <a:lnTo>
                    <a:pt x="245351" y="272770"/>
                  </a:lnTo>
                  <a:lnTo>
                    <a:pt x="239255" y="277342"/>
                  </a:lnTo>
                  <a:lnTo>
                    <a:pt x="227063" y="283438"/>
                  </a:lnTo>
                  <a:lnTo>
                    <a:pt x="220967" y="288010"/>
                  </a:lnTo>
                  <a:lnTo>
                    <a:pt x="213347" y="291058"/>
                  </a:lnTo>
                  <a:lnTo>
                    <a:pt x="201155" y="297154"/>
                  </a:lnTo>
                  <a:lnTo>
                    <a:pt x="193535" y="298678"/>
                  </a:lnTo>
                  <a:lnTo>
                    <a:pt x="185915" y="300202"/>
                  </a:lnTo>
                  <a:lnTo>
                    <a:pt x="179819" y="301726"/>
                  </a:lnTo>
                  <a:lnTo>
                    <a:pt x="172199" y="303250"/>
                  </a:lnTo>
                  <a:lnTo>
                    <a:pt x="166103" y="304774"/>
                  </a:lnTo>
                  <a:lnTo>
                    <a:pt x="135623" y="304774"/>
                  </a:lnTo>
                  <a:lnTo>
                    <a:pt x="129527" y="303250"/>
                  </a:lnTo>
                  <a:lnTo>
                    <a:pt x="121907" y="301726"/>
                  </a:lnTo>
                  <a:lnTo>
                    <a:pt x="115811" y="300202"/>
                  </a:lnTo>
                  <a:lnTo>
                    <a:pt x="108204" y="298678"/>
                  </a:lnTo>
                  <a:lnTo>
                    <a:pt x="102108" y="297154"/>
                  </a:lnTo>
                  <a:lnTo>
                    <a:pt x="94488" y="294106"/>
                  </a:lnTo>
                  <a:lnTo>
                    <a:pt x="88392" y="291058"/>
                  </a:lnTo>
                  <a:lnTo>
                    <a:pt x="80772" y="288010"/>
                  </a:lnTo>
                  <a:lnTo>
                    <a:pt x="74676" y="283438"/>
                  </a:lnTo>
                  <a:lnTo>
                    <a:pt x="68580" y="280390"/>
                  </a:lnTo>
                  <a:lnTo>
                    <a:pt x="62484" y="277342"/>
                  </a:lnTo>
                  <a:lnTo>
                    <a:pt x="57912" y="272770"/>
                  </a:lnTo>
                  <a:lnTo>
                    <a:pt x="51816" y="268198"/>
                  </a:lnTo>
                  <a:lnTo>
                    <a:pt x="36576" y="252958"/>
                  </a:lnTo>
                  <a:lnTo>
                    <a:pt x="22860" y="234670"/>
                  </a:lnTo>
                  <a:lnTo>
                    <a:pt x="16764" y="222478"/>
                  </a:lnTo>
                  <a:lnTo>
                    <a:pt x="12192" y="216395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81343"/>
                  </a:lnTo>
                  <a:lnTo>
                    <a:pt x="1524" y="173723"/>
                  </a:lnTo>
                  <a:lnTo>
                    <a:pt x="0" y="167627"/>
                  </a:lnTo>
                  <a:lnTo>
                    <a:pt x="0" y="138671"/>
                  </a:lnTo>
                  <a:lnTo>
                    <a:pt x="1524" y="131051"/>
                  </a:lnTo>
                  <a:lnTo>
                    <a:pt x="1524" y="123431"/>
                  </a:lnTo>
                  <a:lnTo>
                    <a:pt x="4572" y="115811"/>
                  </a:lnTo>
                  <a:lnTo>
                    <a:pt x="6096" y="109715"/>
                  </a:lnTo>
                  <a:lnTo>
                    <a:pt x="7620" y="102095"/>
                  </a:lnTo>
                  <a:lnTo>
                    <a:pt x="10668" y="95999"/>
                  </a:lnTo>
                  <a:lnTo>
                    <a:pt x="12192" y="88379"/>
                  </a:lnTo>
                  <a:lnTo>
                    <a:pt x="16764" y="82283"/>
                  </a:lnTo>
                  <a:lnTo>
                    <a:pt x="22860" y="70091"/>
                  </a:lnTo>
                  <a:lnTo>
                    <a:pt x="32004" y="57912"/>
                  </a:lnTo>
                  <a:lnTo>
                    <a:pt x="36576" y="53340"/>
                  </a:lnTo>
                  <a:lnTo>
                    <a:pt x="41148" y="47244"/>
                  </a:lnTo>
                  <a:lnTo>
                    <a:pt x="47244" y="42672"/>
                  </a:lnTo>
                  <a:lnTo>
                    <a:pt x="51816" y="36576"/>
                  </a:lnTo>
                  <a:lnTo>
                    <a:pt x="57912" y="32004"/>
                  </a:lnTo>
                  <a:lnTo>
                    <a:pt x="62484" y="28956"/>
                  </a:lnTo>
                  <a:lnTo>
                    <a:pt x="68580" y="24384"/>
                  </a:lnTo>
                  <a:lnTo>
                    <a:pt x="74676" y="21336"/>
                  </a:lnTo>
                  <a:lnTo>
                    <a:pt x="80772" y="16764"/>
                  </a:lnTo>
                  <a:lnTo>
                    <a:pt x="88392" y="13716"/>
                  </a:lnTo>
                  <a:lnTo>
                    <a:pt x="94488" y="10668"/>
                  </a:lnTo>
                  <a:lnTo>
                    <a:pt x="102108" y="9144"/>
                  </a:lnTo>
                  <a:lnTo>
                    <a:pt x="108204" y="6096"/>
                  </a:lnTo>
                  <a:lnTo>
                    <a:pt x="115811" y="4572"/>
                  </a:lnTo>
                  <a:lnTo>
                    <a:pt x="121907" y="3048"/>
                  </a:lnTo>
                  <a:lnTo>
                    <a:pt x="129527" y="1524"/>
                  </a:lnTo>
                  <a:lnTo>
                    <a:pt x="135623" y="0"/>
                  </a:lnTo>
                  <a:lnTo>
                    <a:pt x="166103" y="0"/>
                  </a:lnTo>
                  <a:lnTo>
                    <a:pt x="172199" y="1524"/>
                  </a:lnTo>
                  <a:lnTo>
                    <a:pt x="179819" y="3048"/>
                  </a:lnTo>
                  <a:lnTo>
                    <a:pt x="185915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3347" y="13716"/>
                  </a:lnTo>
                  <a:lnTo>
                    <a:pt x="220967" y="16764"/>
                  </a:lnTo>
                  <a:lnTo>
                    <a:pt x="227063" y="21336"/>
                  </a:lnTo>
                  <a:lnTo>
                    <a:pt x="233159" y="24384"/>
                  </a:lnTo>
                  <a:lnTo>
                    <a:pt x="239255" y="27432"/>
                  </a:lnTo>
                  <a:lnTo>
                    <a:pt x="245351" y="32004"/>
                  </a:lnTo>
                  <a:lnTo>
                    <a:pt x="260591" y="47244"/>
                  </a:lnTo>
                  <a:lnTo>
                    <a:pt x="265163" y="53340"/>
                  </a:lnTo>
                  <a:lnTo>
                    <a:pt x="269722" y="57912"/>
                  </a:lnTo>
                  <a:lnTo>
                    <a:pt x="278866" y="70091"/>
                  </a:lnTo>
                  <a:lnTo>
                    <a:pt x="281914" y="76187"/>
                  </a:lnTo>
                  <a:lnTo>
                    <a:pt x="286486" y="82283"/>
                  </a:lnTo>
                  <a:lnTo>
                    <a:pt x="288010" y="88379"/>
                  </a:lnTo>
                  <a:lnTo>
                    <a:pt x="291058" y="95999"/>
                  </a:lnTo>
                  <a:lnTo>
                    <a:pt x="294106" y="102095"/>
                  </a:lnTo>
                  <a:lnTo>
                    <a:pt x="297154" y="109715"/>
                  </a:lnTo>
                  <a:lnTo>
                    <a:pt x="298678" y="115811"/>
                  </a:lnTo>
                  <a:lnTo>
                    <a:pt x="301726" y="131051"/>
                  </a:lnTo>
                  <a:lnTo>
                    <a:pt x="301726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21822" y="6692252"/>
              <a:ext cx="129209" cy="126149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4532515" y="6604457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0007"/>
                  </a:lnTo>
                  <a:lnTo>
                    <a:pt x="301726" y="166103"/>
                  </a:lnTo>
                  <a:lnTo>
                    <a:pt x="301726" y="17372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9534" y="216395"/>
                  </a:lnTo>
                  <a:lnTo>
                    <a:pt x="283438" y="228587"/>
                  </a:lnTo>
                  <a:lnTo>
                    <a:pt x="274294" y="240779"/>
                  </a:lnTo>
                  <a:lnTo>
                    <a:pt x="271246" y="246875"/>
                  </a:lnTo>
                  <a:lnTo>
                    <a:pt x="266674" y="252971"/>
                  </a:lnTo>
                  <a:lnTo>
                    <a:pt x="260578" y="257543"/>
                  </a:lnTo>
                  <a:lnTo>
                    <a:pt x="256006" y="262115"/>
                  </a:lnTo>
                  <a:lnTo>
                    <a:pt x="251434" y="268211"/>
                  </a:lnTo>
                  <a:lnTo>
                    <a:pt x="245338" y="272783"/>
                  </a:lnTo>
                  <a:lnTo>
                    <a:pt x="239242" y="275831"/>
                  </a:lnTo>
                  <a:lnTo>
                    <a:pt x="227050" y="284962"/>
                  </a:lnTo>
                  <a:lnTo>
                    <a:pt x="220954" y="288010"/>
                  </a:lnTo>
                  <a:lnTo>
                    <a:pt x="214871" y="291058"/>
                  </a:lnTo>
                  <a:lnTo>
                    <a:pt x="207251" y="294106"/>
                  </a:lnTo>
                  <a:lnTo>
                    <a:pt x="201155" y="295630"/>
                  </a:lnTo>
                  <a:lnTo>
                    <a:pt x="193535" y="298678"/>
                  </a:lnTo>
                  <a:lnTo>
                    <a:pt x="187439" y="300202"/>
                  </a:lnTo>
                  <a:lnTo>
                    <a:pt x="179819" y="301726"/>
                  </a:lnTo>
                  <a:lnTo>
                    <a:pt x="173723" y="303250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29527" y="303250"/>
                  </a:lnTo>
                  <a:lnTo>
                    <a:pt x="123431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095" y="295630"/>
                  </a:lnTo>
                  <a:lnTo>
                    <a:pt x="94475" y="294106"/>
                  </a:lnTo>
                  <a:lnTo>
                    <a:pt x="88379" y="291058"/>
                  </a:lnTo>
                  <a:lnTo>
                    <a:pt x="76187" y="284962"/>
                  </a:lnTo>
                  <a:lnTo>
                    <a:pt x="68567" y="280390"/>
                  </a:lnTo>
                  <a:lnTo>
                    <a:pt x="64008" y="275831"/>
                  </a:lnTo>
                  <a:lnTo>
                    <a:pt x="57912" y="272783"/>
                  </a:lnTo>
                  <a:lnTo>
                    <a:pt x="51816" y="268211"/>
                  </a:lnTo>
                  <a:lnTo>
                    <a:pt x="47244" y="262115"/>
                  </a:lnTo>
                  <a:lnTo>
                    <a:pt x="41148" y="257543"/>
                  </a:lnTo>
                  <a:lnTo>
                    <a:pt x="36576" y="252971"/>
                  </a:lnTo>
                  <a:lnTo>
                    <a:pt x="22860" y="234683"/>
                  </a:lnTo>
                  <a:lnTo>
                    <a:pt x="13716" y="216395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0" y="166103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3048" y="123444"/>
                  </a:lnTo>
                  <a:lnTo>
                    <a:pt x="4572" y="117348"/>
                  </a:lnTo>
                  <a:lnTo>
                    <a:pt x="6096" y="109728"/>
                  </a:lnTo>
                  <a:lnTo>
                    <a:pt x="7620" y="103632"/>
                  </a:lnTo>
                  <a:lnTo>
                    <a:pt x="10668" y="96012"/>
                  </a:lnTo>
                  <a:lnTo>
                    <a:pt x="13716" y="89916"/>
                  </a:lnTo>
                  <a:lnTo>
                    <a:pt x="16764" y="82296"/>
                  </a:lnTo>
                  <a:lnTo>
                    <a:pt x="22860" y="70104"/>
                  </a:lnTo>
                  <a:lnTo>
                    <a:pt x="32004" y="57912"/>
                  </a:lnTo>
                  <a:lnTo>
                    <a:pt x="36576" y="53340"/>
                  </a:lnTo>
                  <a:lnTo>
                    <a:pt x="41148" y="47244"/>
                  </a:lnTo>
                  <a:lnTo>
                    <a:pt x="47244" y="41148"/>
                  </a:lnTo>
                  <a:lnTo>
                    <a:pt x="51816" y="38100"/>
                  </a:lnTo>
                  <a:lnTo>
                    <a:pt x="64008" y="28956"/>
                  </a:lnTo>
                  <a:lnTo>
                    <a:pt x="68567" y="24384"/>
                  </a:lnTo>
                  <a:lnTo>
                    <a:pt x="76187" y="21336"/>
                  </a:lnTo>
                  <a:lnTo>
                    <a:pt x="82283" y="16764"/>
                  </a:lnTo>
                  <a:lnTo>
                    <a:pt x="88379" y="13716"/>
                  </a:lnTo>
                  <a:lnTo>
                    <a:pt x="94475" y="10668"/>
                  </a:lnTo>
                  <a:lnTo>
                    <a:pt x="102095" y="9144"/>
                  </a:lnTo>
                  <a:lnTo>
                    <a:pt x="108191" y="6096"/>
                  </a:lnTo>
                  <a:lnTo>
                    <a:pt x="115811" y="4572"/>
                  </a:lnTo>
                  <a:lnTo>
                    <a:pt x="123431" y="3048"/>
                  </a:lnTo>
                  <a:lnTo>
                    <a:pt x="129527" y="1524"/>
                  </a:lnTo>
                  <a:lnTo>
                    <a:pt x="143243" y="1524"/>
                  </a:lnTo>
                  <a:lnTo>
                    <a:pt x="150863" y="0"/>
                  </a:lnTo>
                  <a:lnTo>
                    <a:pt x="158483" y="1524"/>
                  </a:lnTo>
                  <a:lnTo>
                    <a:pt x="173723" y="1524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4871" y="13716"/>
                  </a:lnTo>
                  <a:lnTo>
                    <a:pt x="220954" y="16764"/>
                  </a:lnTo>
                  <a:lnTo>
                    <a:pt x="227050" y="21336"/>
                  </a:lnTo>
                  <a:lnTo>
                    <a:pt x="233146" y="24384"/>
                  </a:lnTo>
                  <a:lnTo>
                    <a:pt x="251434" y="38100"/>
                  </a:lnTo>
                  <a:lnTo>
                    <a:pt x="256006" y="41148"/>
                  </a:lnTo>
                  <a:lnTo>
                    <a:pt x="260578" y="47244"/>
                  </a:lnTo>
                  <a:lnTo>
                    <a:pt x="271246" y="57912"/>
                  </a:lnTo>
                  <a:lnTo>
                    <a:pt x="274294" y="64008"/>
                  </a:lnTo>
                  <a:lnTo>
                    <a:pt x="283438" y="76200"/>
                  </a:lnTo>
                  <a:lnTo>
                    <a:pt x="286486" y="82296"/>
                  </a:lnTo>
                  <a:lnTo>
                    <a:pt x="289534" y="89916"/>
                  </a:lnTo>
                  <a:lnTo>
                    <a:pt x="292582" y="96012"/>
                  </a:lnTo>
                  <a:lnTo>
                    <a:pt x="294106" y="103632"/>
                  </a:lnTo>
                  <a:lnTo>
                    <a:pt x="297154" y="109728"/>
                  </a:lnTo>
                  <a:lnTo>
                    <a:pt x="298678" y="117348"/>
                  </a:lnTo>
                  <a:lnTo>
                    <a:pt x="300202" y="123444"/>
                  </a:lnTo>
                  <a:lnTo>
                    <a:pt x="301726" y="131051"/>
                  </a:lnTo>
                  <a:lnTo>
                    <a:pt x="301726" y="137147"/>
                  </a:lnTo>
                  <a:lnTo>
                    <a:pt x="303250" y="14476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30800" y="6692252"/>
              <a:ext cx="129197" cy="126149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5041493" y="6604457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6103"/>
                  </a:lnTo>
                  <a:lnTo>
                    <a:pt x="300202" y="181343"/>
                  </a:lnTo>
                  <a:lnTo>
                    <a:pt x="300202" y="188963"/>
                  </a:lnTo>
                  <a:lnTo>
                    <a:pt x="297154" y="195059"/>
                  </a:lnTo>
                  <a:lnTo>
                    <a:pt x="295630" y="202679"/>
                  </a:lnTo>
                  <a:lnTo>
                    <a:pt x="292582" y="208775"/>
                  </a:lnTo>
                  <a:lnTo>
                    <a:pt x="266674" y="252971"/>
                  </a:lnTo>
                  <a:lnTo>
                    <a:pt x="240766" y="275831"/>
                  </a:lnTo>
                  <a:lnTo>
                    <a:pt x="234670" y="280390"/>
                  </a:lnTo>
                  <a:lnTo>
                    <a:pt x="227050" y="284962"/>
                  </a:lnTo>
                  <a:lnTo>
                    <a:pt x="220954" y="288010"/>
                  </a:lnTo>
                  <a:lnTo>
                    <a:pt x="214858" y="291058"/>
                  </a:lnTo>
                  <a:lnTo>
                    <a:pt x="208762" y="294106"/>
                  </a:lnTo>
                  <a:lnTo>
                    <a:pt x="201142" y="295630"/>
                  </a:lnTo>
                  <a:lnTo>
                    <a:pt x="195046" y="298678"/>
                  </a:lnTo>
                  <a:lnTo>
                    <a:pt x="187426" y="300202"/>
                  </a:lnTo>
                  <a:lnTo>
                    <a:pt x="181330" y="301726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31051" y="303250"/>
                  </a:lnTo>
                  <a:lnTo>
                    <a:pt x="123431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095" y="295630"/>
                  </a:lnTo>
                  <a:lnTo>
                    <a:pt x="63995" y="275831"/>
                  </a:lnTo>
                  <a:lnTo>
                    <a:pt x="57899" y="272783"/>
                  </a:lnTo>
                  <a:lnTo>
                    <a:pt x="51803" y="268211"/>
                  </a:lnTo>
                  <a:lnTo>
                    <a:pt x="47231" y="262115"/>
                  </a:lnTo>
                  <a:lnTo>
                    <a:pt x="42659" y="257543"/>
                  </a:lnTo>
                  <a:lnTo>
                    <a:pt x="36563" y="252971"/>
                  </a:lnTo>
                  <a:lnTo>
                    <a:pt x="33515" y="246875"/>
                  </a:lnTo>
                  <a:lnTo>
                    <a:pt x="19799" y="228587"/>
                  </a:lnTo>
                  <a:lnTo>
                    <a:pt x="18275" y="222491"/>
                  </a:lnTo>
                  <a:lnTo>
                    <a:pt x="13716" y="216395"/>
                  </a:lnTo>
                  <a:lnTo>
                    <a:pt x="10668" y="208775"/>
                  </a:lnTo>
                  <a:lnTo>
                    <a:pt x="9144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73723"/>
                  </a:lnTo>
                  <a:lnTo>
                    <a:pt x="1524" y="166103"/>
                  </a:lnTo>
                  <a:lnTo>
                    <a:pt x="0" y="160007"/>
                  </a:lnTo>
                  <a:lnTo>
                    <a:pt x="0" y="144767"/>
                  </a:lnTo>
                  <a:lnTo>
                    <a:pt x="1524" y="137147"/>
                  </a:lnTo>
                  <a:lnTo>
                    <a:pt x="1524" y="131051"/>
                  </a:lnTo>
                  <a:lnTo>
                    <a:pt x="3048" y="123444"/>
                  </a:lnTo>
                  <a:lnTo>
                    <a:pt x="4572" y="117348"/>
                  </a:lnTo>
                  <a:lnTo>
                    <a:pt x="6096" y="109728"/>
                  </a:lnTo>
                  <a:lnTo>
                    <a:pt x="9144" y="103632"/>
                  </a:lnTo>
                  <a:lnTo>
                    <a:pt x="10668" y="96012"/>
                  </a:lnTo>
                  <a:lnTo>
                    <a:pt x="13716" y="89916"/>
                  </a:lnTo>
                  <a:lnTo>
                    <a:pt x="18275" y="82296"/>
                  </a:lnTo>
                  <a:lnTo>
                    <a:pt x="19799" y="76200"/>
                  </a:lnTo>
                  <a:lnTo>
                    <a:pt x="28943" y="64008"/>
                  </a:lnTo>
                  <a:lnTo>
                    <a:pt x="31991" y="57912"/>
                  </a:lnTo>
                  <a:lnTo>
                    <a:pt x="42659" y="47244"/>
                  </a:lnTo>
                  <a:lnTo>
                    <a:pt x="47231" y="41148"/>
                  </a:lnTo>
                  <a:lnTo>
                    <a:pt x="51803" y="38100"/>
                  </a:lnTo>
                  <a:lnTo>
                    <a:pt x="70091" y="24384"/>
                  </a:lnTo>
                  <a:lnTo>
                    <a:pt x="76187" y="21336"/>
                  </a:lnTo>
                  <a:lnTo>
                    <a:pt x="82283" y="16764"/>
                  </a:lnTo>
                  <a:lnTo>
                    <a:pt x="88379" y="13716"/>
                  </a:lnTo>
                  <a:lnTo>
                    <a:pt x="95999" y="10668"/>
                  </a:lnTo>
                  <a:lnTo>
                    <a:pt x="102095" y="9144"/>
                  </a:lnTo>
                  <a:lnTo>
                    <a:pt x="108191" y="6096"/>
                  </a:lnTo>
                  <a:lnTo>
                    <a:pt x="115811" y="4572"/>
                  </a:lnTo>
                  <a:lnTo>
                    <a:pt x="123431" y="3048"/>
                  </a:lnTo>
                  <a:lnTo>
                    <a:pt x="131051" y="1524"/>
                  </a:lnTo>
                  <a:lnTo>
                    <a:pt x="144767" y="1524"/>
                  </a:lnTo>
                  <a:lnTo>
                    <a:pt x="152387" y="0"/>
                  </a:lnTo>
                  <a:lnTo>
                    <a:pt x="158483" y="1524"/>
                  </a:lnTo>
                  <a:lnTo>
                    <a:pt x="173710" y="1524"/>
                  </a:lnTo>
                  <a:lnTo>
                    <a:pt x="181330" y="3048"/>
                  </a:lnTo>
                  <a:lnTo>
                    <a:pt x="187426" y="4572"/>
                  </a:lnTo>
                  <a:lnTo>
                    <a:pt x="195046" y="6096"/>
                  </a:lnTo>
                  <a:lnTo>
                    <a:pt x="201142" y="9144"/>
                  </a:lnTo>
                  <a:lnTo>
                    <a:pt x="208762" y="10668"/>
                  </a:lnTo>
                  <a:lnTo>
                    <a:pt x="220954" y="16764"/>
                  </a:lnTo>
                  <a:lnTo>
                    <a:pt x="227050" y="21336"/>
                  </a:lnTo>
                  <a:lnTo>
                    <a:pt x="234670" y="24384"/>
                  </a:lnTo>
                  <a:lnTo>
                    <a:pt x="240766" y="28956"/>
                  </a:lnTo>
                  <a:lnTo>
                    <a:pt x="245338" y="33528"/>
                  </a:lnTo>
                  <a:lnTo>
                    <a:pt x="251434" y="38100"/>
                  </a:lnTo>
                  <a:lnTo>
                    <a:pt x="257530" y="41148"/>
                  </a:lnTo>
                  <a:lnTo>
                    <a:pt x="266674" y="53340"/>
                  </a:lnTo>
                  <a:lnTo>
                    <a:pt x="271246" y="57912"/>
                  </a:lnTo>
                  <a:lnTo>
                    <a:pt x="280390" y="70104"/>
                  </a:lnTo>
                  <a:lnTo>
                    <a:pt x="286486" y="82296"/>
                  </a:lnTo>
                  <a:lnTo>
                    <a:pt x="289534" y="89916"/>
                  </a:lnTo>
                  <a:lnTo>
                    <a:pt x="292582" y="96012"/>
                  </a:lnTo>
                  <a:lnTo>
                    <a:pt x="295630" y="103632"/>
                  </a:lnTo>
                  <a:lnTo>
                    <a:pt x="297154" y="109728"/>
                  </a:lnTo>
                  <a:lnTo>
                    <a:pt x="300202" y="117348"/>
                  </a:lnTo>
                  <a:lnTo>
                    <a:pt x="300202" y="123444"/>
                  </a:lnTo>
                  <a:lnTo>
                    <a:pt x="301726" y="131051"/>
                  </a:lnTo>
                  <a:lnTo>
                    <a:pt x="303250" y="13714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41302" y="6692252"/>
              <a:ext cx="127673" cy="126149"/>
            </a:xfrm>
            <a:prstGeom prst="rect">
              <a:avLst/>
            </a:prstGeom>
          </p:spPr>
        </p:pic>
        <p:sp>
          <p:nvSpPr>
            <p:cNvPr id="109" name="object 109" descr=""/>
            <p:cNvSpPr/>
            <p:nvPr/>
          </p:nvSpPr>
          <p:spPr>
            <a:xfrm>
              <a:off x="5551983" y="6604457"/>
              <a:ext cx="302260" cy="304800"/>
            </a:xfrm>
            <a:custGeom>
              <a:avLst/>
              <a:gdLst/>
              <a:ahLst/>
              <a:cxnLst/>
              <a:rect l="l" t="t" r="r" b="b"/>
              <a:pathLst>
                <a:path w="302260" h="304800">
                  <a:moveTo>
                    <a:pt x="301726" y="152387"/>
                  </a:moveTo>
                  <a:lnTo>
                    <a:pt x="301726" y="17372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8010" y="216395"/>
                  </a:lnTo>
                  <a:lnTo>
                    <a:pt x="286486" y="222491"/>
                  </a:lnTo>
                  <a:lnTo>
                    <a:pt x="281914" y="228587"/>
                  </a:lnTo>
                  <a:lnTo>
                    <a:pt x="278866" y="234683"/>
                  </a:lnTo>
                  <a:lnTo>
                    <a:pt x="265163" y="252971"/>
                  </a:lnTo>
                  <a:lnTo>
                    <a:pt x="245351" y="272783"/>
                  </a:lnTo>
                  <a:lnTo>
                    <a:pt x="239255" y="275831"/>
                  </a:lnTo>
                  <a:lnTo>
                    <a:pt x="233159" y="280390"/>
                  </a:lnTo>
                  <a:lnTo>
                    <a:pt x="227063" y="284962"/>
                  </a:lnTo>
                  <a:lnTo>
                    <a:pt x="220967" y="288010"/>
                  </a:lnTo>
                  <a:lnTo>
                    <a:pt x="213347" y="291058"/>
                  </a:lnTo>
                  <a:lnTo>
                    <a:pt x="207251" y="294106"/>
                  </a:lnTo>
                  <a:lnTo>
                    <a:pt x="201155" y="295630"/>
                  </a:lnTo>
                  <a:lnTo>
                    <a:pt x="193535" y="298678"/>
                  </a:lnTo>
                  <a:lnTo>
                    <a:pt x="185915" y="300202"/>
                  </a:lnTo>
                  <a:lnTo>
                    <a:pt x="179819" y="301726"/>
                  </a:lnTo>
                  <a:lnTo>
                    <a:pt x="172199" y="303250"/>
                  </a:lnTo>
                  <a:lnTo>
                    <a:pt x="166103" y="304774"/>
                  </a:lnTo>
                  <a:lnTo>
                    <a:pt x="135623" y="304774"/>
                  </a:lnTo>
                  <a:lnTo>
                    <a:pt x="129527" y="303250"/>
                  </a:lnTo>
                  <a:lnTo>
                    <a:pt x="121907" y="301726"/>
                  </a:lnTo>
                  <a:lnTo>
                    <a:pt x="115811" y="300202"/>
                  </a:lnTo>
                  <a:lnTo>
                    <a:pt x="108204" y="298678"/>
                  </a:lnTo>
                  <a:lnTo>
                    <a:pt x="102108" y="295630"/>
                  </a:lnTo>
                  <a:lnTo>
                    <a:pt x="94488" y="294106"/>
                  </a:lnTo>
                  <a:lnTo>
                    <a:pt x="88392" y="291058"/>
                  </a:lnTo>
                  <a:lnTo>
                    <a:pt x="80772" y="288010"/>
                  </a:lnTo>
                  <a:lnTo>
                    <a:pt x="74676" y="284962"/>
                  </a:lnTo>
                  <a:lnTo>
                    <a:pt x="62484" y="275831"/>
                  </a:lnTo>
                  <a:lnTo>
                    <a:pt x="57912" y="272783"/>
                  </a:lnTo>
                  <a:lnTo>
                    <a:pt x="51816" y="268211"/>
                  </a:lnTo>
                  <a:lnTo>
                    <a:pt x="47244" y="262115"/>
                  </a:lnTo>
                  <a:lnTo>
                    <a:pt x="41148" y="257543"/>
                  </a:lnTo>
                  <a:lnTo>
                    <a:pt x="36576" y="252971"/>
                  </a:lnTo>
                  <a:lnTo>
                    <a:pt x="22860" y="234683"/>
                  </a:lnTo>
                  <a:lnTo>
                    <a:pt x="16764" y="222491"/>
                  </a:lnTo>
                  <a:lnTo>
                    <a:pt x="12192" y="216395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81343"/>
                  </a:lnTo>
                  <a:lnTo>
                    <a:pt x="1524" y="173723"/>
                  </a:lnTo>
                  <a:lnTo>
                    <a:pt x="0" y="166103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1524" y="123444"/>
                  </a:lnTo>
                  <a:lnTo>
                    <a:pt x="4572" y="117348"/>
                  </a:lnTo>
                  <a:lnTo>
                    <a:pt x="6096" y="109728"/>
                  </a:lnTo>
                  <a:lnTo>
                    <a:pt x="7620" y="103632"/>
                  </a:lnTo>
                  <a:lnTo>
                    <a:pt x="10668" y="96012"/>
                  </a:lnTo>
                  <a:lnTo>
                    <a:pt x="12192" y="89916"/>
                  </a:lnTo>
                  <a:lnTo>
                    <a:pt x="16764" y="82296"/>
                  </a:lnTo>
                  <a:lnTo>
                    <a:pt x="22860" y="70104"/>
                  </a:lnTo>
                  <a:lnTo>
                    <a:pt x="32004" y="57912"/>
                  </a:lnTo>
                  <a:lnTo>
                    <a:pt x="36576" y="53340"/>
                  </a:lnTo>
                  <a:lnTo>
                    <a:pt x="41148" y="47244"/>
                  </a:lnTo>
                  <a:lnTo>
                    <a:pt x="47244" y="41148"/>
                  </a:lnTo>
                  <a:lnTo>
                    <a:pt x="51816" y="38100"/>
                  </a:lnTo>
                  <a:lnTo>
                    <a:pt x="57912" y="33528"/>
                  </a:lnTo>
                  <a:lnTo>
                    <a:pt x="62484" y="28956"/>
                  </a:lnTo>
                  <a:lnTo>
                    <a:pt x="68580" y="24384"/>
                  </a:lnTo>
                  <a:lnTo>
                    <a:pt x="74676" y="21336"/>
                  </a:lnTo>
                  <a:lnTo>
                    <a:pt x="80772" y="16764"/>
                  </a:lnTo>
                  <a:lnTo>
                    <a:pt x="88392" y="13716"/>
                  </a:lnTo>
                  <a:lnTo>
                    <a:pt x="94488" y="10668"/>
                  </a:lnTo>
                  <a:lnTo>
                    <a:pt x="102108" y="9144"/>
                  </a:lnTo>
                  <a:lnTo>
                    <a:pt x="108204" y="6096"/>
                  </a:lnTo>
                  <a:lnTo>
                    <a:pt x="115811" y="4572"/>
                  </a:lnTo>
                  <a:lnTo>
                    <a:pt x="121907" y="3048"/>
                  </a:lnTo>
                  <a:lnTo>
                    <a:pt x="129527" y="1524"/>
                  </a:lnTo>
                  <a:lnTo>
                    <a:pt x="143243" y="1524"/>
                  </a:lnTo>
                  <a:lnTo>
                    <a:pt x="150863" y="0"/>
                  </a:lnTo>
                  <a:lnTo>
                    <a:pt x="158483" y="1524"/>
                  </a:lnTo>
                  <a:lnTo>
                    <a:pt x="172199" y="1524"/>
                  </a:lnTo>
                  <a:lnTo>
                    <a:pt x="179819" y="3048"/>
                  </a:lnTo>
                  <a:lnTo>
                    <a:pt x="185915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3347" y="13716"/>
                  </a:lnTo>
                  <a:lnTo>
                    <a:pt x="220967" y="16764"/>
                  </a:lnTo>
                  <a:lnTo>
                    <a:pt x="227063" y="21336"/>
                  </a:lnTo>
                  <a:lnTo>
                    <a:pt x="233159" y="24384"/>
                  </a:lnTo>
                  <a:lnTo>
                    <a:pt x="245351" y="33528"/>
                  </a:lnTo>
                  <a:lnTo>
                    <a:pt x="249923" y="38100"/>
                  </a:lnTo>
                  <a:lnTo>
                    <a:pt x="256019" y="41148"/>
                  </a:lnTo>
                  <a:lnTo>
                    <a:pt x="265163" y="53340"/>
                  </a:lnTo>
                  <a:lnTo>
                    <a:pt x="269722" y="57912"/>
                  </a:lnTo>
                  <a:lnTo>
                    <a:pt x="278866" y="70104"/>
                  </a:lnTo>
                  <a:lnTo>
                    <a:pt x="281914" y="76200"/>
                  </a:lnTo>
                  <a:lnTo>
                    <a:pt x="286486" y="82296"/>
                  </a:lnTo>
                  <a:lnTo>
                    <a:pt x="288010" y="89916"/>
                  </a:lnTo>
                  <a:lnTo>
                    <a:pt x="291058" y="96012"/>
                  </a:lnTo>
                  <a:lnTo>
                    <a:pt x="294106" y="103632"/>
                  </a:lnTo>
                  <a:lnTo>
                    <a:pt x="297154" y="109728"/>
                  </a:lnTo>
                  <a:lnTo>
                    <a:pt x="298678" y="117348"/>
                  </a:lnTo>
                  <a:lnTo>
                    <a:pt x="300202" y="123444"/>
                  </a:lnTo>
                  <a:lnTo>
                    <a:pt x="301726" y="131051"/>
                  </a:lnTo>
                  <a:lnTo>
                    <a:pt x="301726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 descr=""/>
          <p:cNvGrpSpPr/>
          <p:nvPr/>
        </p:nvGrpSpPr>
        <p:grpSpPr>
          <a:xfrm>
            <a:off x="4226388" y="5380970"/>
            <a:ext cx="2809875" cy="2851150"/>
            <a:chOff x="4226388" y="5380970"/>
            <a:chExt cx="2809875" cy="2851150"/>
          </a:xfrm>
        </p:grpSpPr>
        <p:sp>
          <p:nvSpPr>
            <p:cNvPr id="111" name="object 111" descr=""/>
            <p:cNvSpPr/>
            <p:nvPr/>
          </p:nvSpPr>
          <p:spPr>
            <a:xfrm>
              <a:off x="4232313" y="5386895"/>
              <a:ext cx="2798445" cy="2839085"/>
            </a:xfrm>
            <a:custGeom>
              <a:avLst/>
              <a:gdLst/>
              <a:ahLst/>
              <a:cxnLst/>
              <a:rect l="l" t="t" r="r" b="b"/>
              <a:pathLst>
                <a:path w="2798445" h="2839084">
                  <a:moveTo>
                    <a:pt x="0" y="2838970"/>
                  </a:moveTo>
                  <a:lnTo>
                    <a:pt x="2797835" y="2838970"/>
                  </a:lnTo>
                  <a:lnTo>
                    <a:pt x="2797835" y="0"/>
                  </a:lnTo>
                  <a:lnTo>
                    <a:pt x="0" y="0"/>
                  </a:lnTo>
                  <a:lnTo>
                    <a:pt x="0" y="2838970"/>
                  </a:lnTo>
                  <a:close/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36896" y="7054925"/>
              <a:ext cx="124625" cy="126161"/>
            </a:xfrm>
            <a:prstGeom prst="rect">
              <a:avLst/>
            </a:prstGeom>
          </p:spPr>
        </p:pic>
      </p:grpSp>
      <p:sp>
        <p:nvSpPr>
          <p:cNvPr id="113" name="object 113" descr=""/>
          <p:cNvSpPr txBox="1"/>
          <p:nvPr/>
        </p:nvSpPr>
        <p:spPr>
          <a:xfrm>
            <a:off x="4218089" y="8309163"/>
            <a:ext cx="279209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8.6.2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máqui-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na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sincrónica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SystemTechnik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2711)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8.7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generador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sincrónico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8.7.1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característica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vacío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generador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284" y="1957058"/>
            <a:ext cx="6060440" cy="303022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</a:t>
            </a:r>
            <a:r>
              <a:rPr dirty="0" baseline="-12820" sz="975" spc="-15">
                <a:latin typeface="Arial"/>
                <a:cs typeface="Arial"/>
              </a:rPr>
              <a:t>E</a:t>
            </a:r>
            <a:r>
              <a:rPr dirty="0" sz="1000" spc="-10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multímetros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ésta.</a:t>
            </a:r>
            <a:endParaRPr sz="1000">
              <a:latin typeface="Arial"/>
              <a:cs typeface="Arial"/>
            </a:endParaRPr>
          </a:p>
          <a:p>
            <a:pPr marL="302895" marR="177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8.7.1.1.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8" y="8417366"/>
            <a:ext cx="4825365" cy="1176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2255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8.7.1.1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vacío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generador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82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V).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2406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86635" y="5091062"/>
            <a:ext cx="5318760" cy="1149985"/>
            <a:chOff x="786635" y="5091062"/>
            <a:chExt cx="5318760" cy="1149985"/>
          </a:xfrm>
        </p:grpSpPr>
        <p:sp>
          <p:nvSpPr>
            <p:cNvPr id="12" name="object 12" descr=""/>
            <p:cNvSpPr/>
            <p:nvPr/>
          </p:nvSpPr>
          <p:spPr>
            <a:xfrm>
              <a:off x="3261601" y="5097350"/>
              <a:ext cx="2839085" cy="1138555"/>
            </a:xfrm>
            <a:custGeom>
              <a:avLst/>
              <a:gdLst/>
              <a:ahLst/>
              <a:cxnLst/>
              <a:rect l="l" t="t" r="r" b="b"/>
              <a:pathLst>
                <a:path w="2839085" h="1138554">
                  <a:moveTo>
                    <a:pt x="0" y="1138336"/>
                  </a:moveTo>
                  <a:lnTo>
                    <a:pt x="2838970" y="1138336"/>
                  </a:lnTo>
                  <a:lnTo>
                    <a:pt x="2838970" y="0"/>
                  </a:lnTo>
                  <a:lnTo>
                    <a:pt x="0" y="0"/>
                  </a:lnTo>
                  <a:lnTo>
                    <a:pt x="0" y="1138336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1397" y="5095825"/>
              <a:ext cx="1764664" cy="1137285"/>
            </a:xfrm>
            <a:custGeom>
              <a:avLst/>
              <a:gdLst/>
              <a:ahLst/>
              <a:cxnLst/>
              <a:rect l="l" t="t" r="r" b="b"/>
              <a:pathLst>
                <a:path w="1764664" h="1137285">
                  <a:moveTo>
                    <a:pt x="0" y="1136813"/>
                  </a:moveTo>
                  <a:lnTo>
                    <a:pt x="1764639" y="1136813"/>
                  </a:lnTo>
                  <a:lnTo>
                    <a:pt x="1764639" y="0"/>
                  </a:lnTo>
                  <a:lnTo>
                    <a:pt x="0" y="0"/>
                  </a:lnTo>
                  <a:lnTo>
                    <a:pt x="0" y="1136813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580261" y="5872648"/>
            <a:ext cx="1695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TK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95670" y="5221974"/>
            <a:ext cx="1234440" cy="32385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207645" marR="5080" indent="-195580">
              <a:lnSpc>
                <a:spcPts val="115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53581" y="7951224"/>
            <a:ext cx="1072515" cy="32067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0" marR="5080" indent="-114300">
              <a:lnSpc>
                <a:spcPts val="1130"/>
              </a:lnSpc>
              <a:spcBef>
                <a:spcPts val="190"/>
              </a:spcBef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968107" y="7457643"/>
            <a:ext cx="3930650" cy="525145"/>
            <a:chOff x="968107" y="7457643"/>
            <a:chExt cx="3930650" cy="525145"/>
          </a:xfrm>
        </p:grpSpPr>
        <p:sp>
          <p:nvSpPr>
            <p:cNvPr id="18" name="object 18" descr=""/>
            <p:cNvSpPr/>
            <p:nvPr/>
          </p:nvSpPr>
          <p:spPr>
            <a:xfrm>
              <a:off x="4375556" y="7462405"/>
              <a:ext cx="518159" cy="515620"/>
            </a:xfrm>
            <a:custGeom>
              <a:avLst/>
              <a:gdLst/>
              <a:ahLst/>
              <a:cxnLst/>
              <a:rect l="l" t="t" r="r" b="b"/>
              <a:pathLst>
                <a:path w="518160" h="515620">
                  <a:moveTo>
                    <a:pt x="259054" y="0"/>
                  </a:moveTo>
                  <a:lnTo>
                    <a:pt x="216395" y="3048"/>
                  </a:lnTo>
                  <a:lnTo>
                    <a:pt x="175247" y="13716"/>
                  </a:lnTo>
                  <a:lnTo>
                    <a:pt x="135623" y="30467"/>
                  </a:lnTo>
                  <a:lnTo>
                    <a:pt x="100571" y="54851"/>
                  </a:lnTo>
                  <a:lnTo>
                    <a:pt x="68580" y="83807"/>
                  </a:lnTo>
                  <a:lnTo>
                    <a:pt x="42672" y="117335"/>
                  </a:lnTo>
                  <a:lnTo>
                    <a:pt x="22860" y="155435"/>
                  </a:lnTo>
                  <a:lnTo>
                    <a:pt x="7620" y="195046"/>
                  </a:lnTo>
                  <a:lnTo>
                    <a:pt x="1524" y="237718"/>
                  </a:lnTo>
                  <a:lnTo>
                    <a:pt x="0" y="259054"/>
                  </a:lnTo>
                  <a:lnTo>
                    <a:pt x="3048" y="301726"/>
                  </a:lnTo>
                  <a:lnTo>
                    <a:pt x="15240" y="342861"/>
                  </a:lnTo>
                  <a:lnTo>
                    <a:pt x="32004" y="380961"/>
                  </a:lnTo>
                  <a:lnTo>
                    <a:pt x="56388" y="416013"/>
                  </a:lnTo>
                  <a:lnTo>
                    <a:pt x="83807" y="446493"/>
                  </a:lnTo>
                  <a:lnTo>
                    <a:pt x="117335" y="472401"/>
                  </a:lnTo>
                  <a:lnTo>
                    <a:pt x="135623" y="484593"/>
                  </a:lnTo>
                  <a:lnTo>
                    <a:pt x="175247" y="501345"/>
                  </a:lnTo>
                  <a:lnTo>
                    <a:pt x="216395" y="512013"/>
                  </a:lnTo>
                  <a:lnTo>
                    <a:pt x="237718" y="515061"/>
                  </a:lnTo>
                  <a:lnTo>
                    <a:pt x="280390" y="515061"/>
                  </a:lnTo>
                  <a:lnTo>
                    <a:pt x="301726" y="510489"/>
                  </a:lnTo>
                  <a:lnTo>
                    <a:pt x="323062" y="507441"/>
                  </a:lnTo>
                  <a:lnTo>
                    <a:pt x="362686" y="492213"/>
                  </a:lnTo>
                  <a:lnTo>
                    <a:pt x="384009" y="484593"/>
                  </a:lnTo>
                  <a:lnTo>
                    <a:pt x="400773" y="472401"/>
                  </a:lnTo>
                  <a:lnTo>
                    <a:pt x="419061" y="460209"/>
                  </a:lnTo>
                  <a:lnTo>
                    <a:pt x="435825" y="446493"/>
                  </a:lnTo>
                  <a:lnTo>
                    <a:pt x="449541" y="431253"/>
                  </a:lnTo>
                  <a:lnTo>
                    <a:pt x="464781" y="414489"/>
                  </a:lnTo>
                  <a:lnTo>
                    <a:pt x="476973" y="396201"/>
                  </a:lnTo>
                  <a:lnTo>
                    <a:pt x="486117" y="379437"/>
                  </a:lnTo>
                  <a:lnTo>
                    <a:pt x="496785" y="361149"/>
                  </a:lnTo>
                  <a:lnTo>
                    <a:pt x="508977" y="321538"/>
                  </a:lnTo>
                  <a:lnTo>
                    <a:pt x="516597" y="280390"/>
                  </a:lnTo>
                  <a:lnTo>
                    <a:pt x="518121" y="257530"/>
                  </a:lnTo>
                  <a:lnTo>
                    <a:pt x="516597" y="236194"/>
                  </a:lnTo>
                  <a:lnTo>
                    <a:pt x="513549" y="214858"/>
                  </a:lnTo>
                  <a:lnTo>
                    <a:pt x="508977" y="195046"/>
                  </a:lnTo>
                  <a:lnTo>
                    <a:pt x="504405" y="173723"/>
                  </a:lnTo>
                  <a:lnTo>
                    <a:pt x="486117" y="135623"/>
                  </a:lnTo>
                  <a:lnTo>
                    <a:pt x="463257" y="100571"/>
                  </a:lnTo>
                  <a:lnTo>
                    <a:pt x="434301" y="68567"/>
                  </a:lnTo>
                  <a:lnTo>
                    <a:pt x="382485" y="30467"/>
                  </a:lnTo>
                  <a:lnTo>
                    <a:pt x="341350" y="13716"/>
                  </a:lnTo>
                  <a:lnTo>
                    <a:pt x="300202" y="3048"/>
                  </a:lnTo>
                  <a:lnTo>
                    <a:pt x="278866" y="1524"/>
                  </a:lnTo>
                  <a:lnTo>
                    <a:pt x="259054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69694" y="7497445"/>
              <a:ext cx="426720" cy="424180"/>
            </a:xfrm>
            <a:custGeom>
              <a:avLst/>
              <a:gdLst/>
              <a:ahLst/>
              <a:cxnLst/>
              <a:rect l="l" t="t" r="r" b="b"/>
              <a:pathLst>
                <a:path w="426719" h="424179">
                  <a:moveTo>
                    <a:pt x="211822" y="0"/>
                  </a:moveTo>
                  <a:lnTo>
                    <a:pt x="193536" y="1536"/>
                  </a:lnTo>
                  <a:lnTo>
                    <a:pt x="173722" y="4572"/>
                  </a:lnTo>
                  <a:lnTo>
                    <a:pt x="155436" y="9144"/>
                  </a:lnTo>
                  <a:lnTo>
                    <a:pt x="137149" y="13716"/>
                  </a:lnTo>
                  <a:lnTo>
                    <a:pt x="86870" y="41148"/>
                  </a:lnTo>
                  <a:lnTo>
                    <a:pt x="47242" y="80772"/>
                  </a:lnTo>
                  <a:lnTo>
                    <a:pt x="16762" y="129540"/>
                  </a:lnTo>
                  <a:lnTo>
                    <a:pt x="1522" y="184391"/>
                  </a:lnTo>
                  <a:lnTo>
                    <a:pt x="0" y="202679"/>
                  </a:lnTo>
                  <a:lnTo>
                    <a:pt x="0" y="222491"/>
                  </a:lnTo>
                  <a:lnTo>
                    <a:pt x="1522" y="240779"/>
                  </a:lnTo>
                  <a:lnTo>
                    <a:pt x="6097" y="260591"/>
                  </a:lnTo>
                  <a:lnTo>
                    <a:pt x="10670" y="278879"/>
                  </a:lnTo>
                  <a:lnTo>
                    <a:pt x="18290" y="295643"/>
                  </a:lnTo>
                  <a:lnTo>
                    <a:pt x="25910" y="313918"/>
                  </a:lnTo>
                  <a:lnTo>
                    <a:pt x="35054" y="329158"/>
                  </a:lnTo>
                  <a:lnTo>
                    <a:pt x="47242" y="344398"/>
                  </a:lnTo>
                  <a:lnTo>
                    <a:pt x="59437" y="358114"/>
                  </a:lnTo>
                  <a:lnTo>
                    <a:pt x="73154" y="370306"/>
                  </a:lnTo>
                  <a:lnTo>
                    <a:pt x="88394" y="384022"/>
                  </a:lnTo>
                  <a:lnTo>
                    <a:pt x="137149" y="409930"/>
                  </a:lnTo>
                  <a:lnTo>
                    <a:pt x="175249" y="419074"/>
                  </a:lnTo>
                  <a:lnTo>
                    <a:pt x="193536" y="422122"/>
                  </a:lnTo>
                  <a:lnTo>
                    <a:pt x="211822" y="423646"/>
                  </a:lnTo>
                  <a:lnTo>
                    <a:pt x="231636" y="422122"/>
                  </a:lnTo>
                  <a:lnTo>
                    <a:pt x="252972" y="419074"/>
                  </a:lnTo>
                  <a:lnTo>
                    <a:pt x="306299" y="402310"/>
                  </a:lnTo>
                  <a:lnTo>
                    <a:pt x="353543" y="370306"/>
                  </a:lnTo>
                  <a:lnTo>
                    <a:pt x="391643" y="329158"/>
                  </a:lnTo>
                  <a:lnTo>
                    <a:pt x="416027" y="277355"/>
                  </a:lnTo>
                  <a:lnTo>
                    <a:pt x="426695" y="220967"/>
                  </a:lnTo>
                  <a:lnTo>
                    <a:pt x="426695" y="202679"/>
                  </a:lnTo>
                  <a:lnTo>
                    <a:pt x="416027" y="147828"/>
                  </a:lnTo>
                  <a:lnTo>
                    <a:pt x="400787" y="111252"/>
                  </a:lnTo>
                  <a:lnTo>
                    <a:pt x="367259" y="65532"/>
                  </a:lnTo>
                  <a:lnTo>
                    <a:pt x="321539" y="30480"/>
                  </a:lnTo>
                  <a:lnTo>
                    <a:pt x="269736" y="7620"/>
                  </a:lnTo>
                  <a:lnTo>
                    <a:pt x="230112" y="1536"/>
                  </a:lnTo>
                  <a:lnTo>
                    <a:pt x="2118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402473" y="7715364"/>
              <a:ext cx="399415" cy="6350"/>
            </a:xfrm>
            <a:custGeom>
              <a:avLst/>
              <a:gdLst/>
              <a:ahLst/>
              <a:cxnLst/>
              <a:rect l="l" t="t" r="r" b="b"/>
              <a:pathLst>
                <a:path w="399414" h="6350">
                  <a:moveTo>
                    <a:pt x="16764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6764" y="6096"/>
                  </a:lnTo>
                  <a:lnTo>
                    <a:pt x="16764" y="4572"/>
                  </a:lnTo>
                  <a:lnTo>
                    <a:pt x="18288" y="3048"/>
                  </a:lnTo>
                  <a:lnTo>
                    <a:pt x="18288" y="1524"/>
                  </a:lnTo>
                  <a:lnTo>
                    <a:pt x="16764" y="0"/>
                  </a:lnTo>
                  <a:close/>
                </a:path>
                <a:path w="399414" h="6350">
                  <a:moveTo>
                    <a:pt x="42672" y="0"/>
                  </a:moveTo>
                  <a:lnTo>
                    <a:pt x="25908" y="0"/>
                  </a:lnTo>
                  <a:lnTo>
                    <a:pt x="24384" y="1524"/>
                  </a:lnTo>
                  <a:lnTo>
                    <a:pt x="24384" y="3048"/>
                  </a:lnTo>
                  <a:lnTo>
                    <a:pt x="25908" y="4572"/>
                  </a:lnTo>
                  <a:lnTo>
                    <a:pt x="25908" y="6096"/>
                  </a:lnTo>
                  <a:lnTo>
                    <a:pt x="41148" y="6096"/>
                  </a:lnTo>
                  <a:lnTo>
                    <a:pt x="44196" y="3048"/>
                  </a:lnTo>
                  <a:lnTo>
                    <a:pt x="44196" y="1524"/>
                  </a:lnTo>
                  <a:lnTo>
                    <a:pt x="42672" y="0"/>
                  </a:lnTo>
                  <a:close/>
                </a:path>
                <a:path w="399414" h="6350">
                  <a:moveTo>
                    <a:pt x="68580" y="0"/>
                  </a:moveTo>
                  <a:lnTo>
                    <a:pt x="51816" y="0"/>
                  </a:lnTo>
                  <a:lnTo>
                    <a:pt x="50292" y="1524"/>
                  </a:lnTo>
                  <a:lnTo>
                    <a:pt x="50292" y="4572"/>
                  </a:lnTo>
                  <a:lnTo>
                    <a:pt x="51816" y="4572"/>
                  </a:lnTo>
                  <a:lnTo>
                    <a:pt x="51816" y="6096"/>
                  </a:lnTo>
                  <a:lnTo>
                    <a:pt x="67056" y="6096"/>
                  </a:lnTo>
                  <a:lnTo>
                    <a:pt x="68580" y="4572"/>
                  </a:lnTo>
                  <a:lnTo>
                    <a:pt x="68580" y="0"/>
                  </a:lnTo>
                  <a:close/>
                </a:path>
                <a:path w="399414" h="6350">
                  <a:moveTo>
                    <a:pt x="92964" y="0"/>
                  </a:moveTo>
                  <a:lnTo>
                    <a:pt x="76200" y="0"/>
                  </a:lnTo>
                  <a:lnTo>
                    <a:pt x="76200" y="4572"/>
                  </a:lnTo>
                  <a:lnTo>
                    <a:pt x="77724" y="6096"/>
                  </a:lnTo>
                  <a:lnTo>
                    <a:pt x="92964" y="6096"/>
                  </a:lnTo>
                  <a:lnTo>
                    <a:pt x="92964" y="4572"/>
                  </a:lnTo>
                  <a:lnTo>
                    <a:pt x="94488" y="4572"/>
                  </a:lnTo>
                  <a:lnTo>
                    <a:pt x="94488" y="1524"/>
                  </a:lnTo>
                  <a:lnTo>
                    <a:pt x="92964" y="0"/>
                  </a:lnTo>
                  <a:close/>
                </a:path>
                <a:path w="399414" h="6350">
                  <a:moveTo>
                    <a:pt x="118872" y="4572"/>
                  </a:moveTo>
                  <a:lnTo>
                    <a:pt x="102108" y="4572"/>
                  </a:lnTo>
                  <a:lnTo>
                    <a:pt x="102108" y="6096"/>
                  </a:lnTo>
                  <a:lnTo>
                    <a:pt x="117348" y="6096"/>
                  </a:lnTo>
                  <a:lnTo>
                    <a:pt x="118872" y="4572"/>
                  </a:lnTo>
                  <a:close/>
                </a:path>
                <a:path w="399414" h="6350">
                  <a:moveTo>
                    <a:pt x="118872" y="0"/>
                  </a:moveTo>
                  <a:lnTo>
                    <a:pt x="102108" y="0"/>
                  </a:lnTo>
                  <a:lnTo>
                    <a:pt x="100584" y="1524"/>
                  </a:lnTo>
                  <a:lnTo>
                    <a:pt x="100584" y="4572"/>
                  </a:lnTo>
                  <a:lnTo>
                    <a:pt x="120396" y="4572"/>
                  </a:lnTo>
                  <a:lnTo>
                    <a:pt x="120396" y="1524"/>
                  </a:lnTo>
                  <a:lnTo>
                    <a:pt x="118872" y="0"/>
                  </a:lnTo>
                  <a:close/>
                </a:path>
                <a:path w="399414" h="6350">
                  <a:moveTo>
                    <a:pt x="144780" y="0"/>
                  </a:moveTo>
                  <a:lnTo>
                    <a:pt x="128016" y="0"/>
                  </a:lnTo>
                  <a:lnTo>
                    <a:pt x="126492" y="1524"/>
                  </a:lnTo>
                  <a:lnTo>
                    <a:pt x="126492" y="4572"/>
                  </a:lnTo>
                  <a:lnTo>
                    <a:pt x="128016" y="4572"/>
                  </a:lnTo>
                  <a:lnTo>
                    <a:pt x="128016" y="6096"/>
                  </a:lnTo>
                  <a:lnTo>
                    <a:pt x="143256" y="6096"/>
                  </a:lnTo>
                  <a:lnTo>
                    <a:pt x="144780" y="4572"/>
                  </a:lnTo>
                  <a:lnTo>
                    <a:pt x="144780" y="0"/>
                  </a:lnTo>
                  <a:close/>
                </a:path>
                <a:path w="399414" h="6350">
                  <a:moveTo>
                    <a:pt x="169151" y="0"/>
                  </a:moveTo>
                  <a:lnTo>
                    <a:pt x="152387" y="0"/>
                  </a:lnTo>
                  <a:lnTo>
                    <a:pt x="152387" y="4572"/>
                  </a:lnTo>
                  <a:lnTo>
                    <a:pt x="153911" y="6096"/>
                  </a:lnTo>
                  <a:lnTo>
                    <a:pt x="169151" y="6096"/>
                  </a:lnTo>
                  <a:lnTo>
                    <a:pt x="169151" y="4572"/>
                  </a:lnTo>
                  <a:lnTo>
                    <a:pt x="170675" y="4572"/>
                  </a:lnTo>
                  <a:lnTo>
                    <a:pt x="170675" y="1524"/>
                  </a:lnTo>
                  <a:lnTo>
                    <a:pt x="169151" y="0"/>
                  </a:lnTo>
                  <a:close/>
                </a:path>
                <a:path w="399414" h="6350">
                  <a:moveTo>
                    <a:pt x="195059" y="4572"/>
                  </a:moveTo>
                  <a:lnTo>
                    <a:pt x="178295" y="4572"/>
                  </a:lnTo>
                  <a:lnTo>
                    <a:pt x="178295" y="6096"/>
                  </a:lnTo>
                  <a:lnTo>
                    <a:pt x="193535" y="6096"/>
                  </a:lnTo>
                  <a:lnTo>
                    <a:pt x="195059" y="4572"/>
                  </a:lnTo>
                  <a:close/>
                </a:path>
                <a:path w="399414" h="6350">
                  <a:moveTo>
                    <a:pt x="195059" y="0"/>
                  </a:moveTo>
                  <a:lnTo>
                    <a:pt x="178295" y="0"/>
                  </a:lnTo>
                  <a:lnTo>
                    <a:pt x="176771" y="1524"/>
                  </a:lnTo>
                  <a:lnTo>
                    <a:pt x="176771" y="4572"/>
                  </a:lnTo>
                  <a:lnTo>
                    <a:pt x="196583" y="4572"/>
                  </a:lnTo>
                  <a:lnTo>
                    <a:pt x="196583" y="1524"/>
                  </a:lnTo>
                  <a:lnTo>
                    <a:pt x="195059" y="0"/>
                  </a:lnTo>
                  <a:close/>
                </a:path>
                <a:path w="399414" h="6350">
                  <a:moveTo>
                    <a:pt x="220967" y="0"/>
                  </a:moveTo>
                  <a:lnTo>
                    <a:pt x="204203" y="0"/>
                  </a:lnTo>
                  <a:lnTo>
                    <a:pt x="202679" y="1524"/>
                  </a:lnTo>
                  <a:lnTo>
                    <a:pt x="202679" y="4572"/>
                  </a:lnTo>
                  <a:lnTo>
                    <a:pt x="204203" y="4572"/>
                  </a:lnTo>
                  <a:lnTo>
                    <a:pt x="204203" y="6096"/>
                  </a:lnTo>
                  <a:lnTo>
                    <a:pt x="219443" y="6096"/>
                  </a:lnTo>
                  <a:lnTo>
                    <a:pt x="220967" y="4572"/>
                  </a:lnTo>
                  <a:lnTo>
                    <a:pt x="220967" y="0"/>
                  </a:lnTo>
                  <a:close/>
                </a:path>
                <a:path w="399414" h="6350">
                  <a:moveTo>
                    <a:pt x="245351" y="0"/>
                  </a:moveTo>
                  <a:lnTo>
                    <a:pt x="228587" y="0"/>
                  </a:lnTo>
                  <a:lnTo>
                    <a:pt x="228587" y="4572"/>
                  </a:lnTo>
                  <a:lnTo>
                    <a:pt x="230111" y="6096"/>
                  </a:lnTo>
                  <a:lnTo>
                    <a:pt x="245351" y="6096"/>
                  </a:lnTo>
                  <a:lnTo>
                    <a:pt x="245351" y="4572"/>
                  </a:lnTo>
                  <a:lnTo>
                    <a:pt x="246875" y="4572"/>
                  </a:lnTo>
                  <a:lnTo>
                    <a:pt x="246875" y="1524"/>
                  </a:lnTo>
                  <a:lnTo>
                    <a:pt x="245351" y="0"/>
                  </a:lnTo>
                  <a:close/>
                </a:path>
                <a:path w="399414" h="6350">
                  <a:moveTo>
                    <a:pt x="271259" y="4572"/>
                  </a:moveTo>
                  <a:lnTo>
                    <a:pt x="254495" y="4572"/>
                  </a:lnTo>
                  <a:lnTo>
                    <a:pt x="254495" y="6096"/>
                  </a:lnTo>
                  <a:lnTo>
                    <a:pt x="269735" y="6096"/>
                  </a:lnTo>
                  <a:lnTo>
                    <a:pt x="271259" y="4572"/>
                  </a:lnTo>
                  <a:close/>
                </a:path>
                <a:path w="399414" h="6350">
                  <a:moveTo>
                    <a:pt x="271259" y="0"/>
                  </a:moveTo>
                  <a:lnTo>
                    <a:pt x="254495" y="0"/>
                  </a:lnTo>
                  <a:lnTo>
                    <a:pt x="252971" y="1524"/>
                  </a:lnTo>
                  <a:lnTo>
                    <a:pt x="252971" y="4572"/>
                  </a:lnTo>
                  <a:lnTo>
                    <a:pt x="272783" y="4572"/>
                  </a:lnTo>
                  <a:lnTo>
                    <a:pt x="272783" y="1524"/>
                  </a:lnTo>
                  <a:lnTo>
                    <a:pt x="271259" y="0"/>
                  </a:lnTo>
                  <a:close/>
                </a:path>
                <a:path w="399414" h="6350">
                  <a:moveTo>
                    <a:pt x="297167" y="0"/>
                  </a:moveTo>
                  <a:lnTo>
                    <a:pt x="280403" y="0"/>
                  </a:lnTo>
                  <a:lnTo>
                    <a:pt x="278879" y="1524"/>
                  </a:lnTo>
                  <a:lnTo>
                    <a:pt x="278879" y="4572"/>
                  </a:lnTo>
                  <a:lnTo>
                    <a:pt x="280403" y="4572"/>
                  </a:lnTo>
                  <a:lnTo>
                    <a:pt x="280403" y="6096"/>
                  </a:lnTo>
                  <a:lnTo>
                    <a:pt x="295643" y="6096"/>
                  </a:lnTo>
                  <a:lnTo>
                    <a:pt x="297167" y="4572"/>
                  </a:lnTo>
                  <a:lnTo>
                    <a:pt x="297167" y="0"/>
                  </a:lnTo>
                  <a:close/>
                </a:path>
                <a:path w="399414" h="6350">
                  <a:moveTo>
                    <a:pt x="321538" y="0"/>
                  </a:moveTo>
                  <a:lnTo>
                    <a:pt x="304774" y="0"/>
                  </a:lnTo>
                  <a:lnTo>
                    <a:pt x="304774" y="4572"/>
                  </a:lnTo>
                  <a:lnTo>
                    <a:pt x="306298" y="6096"/>
                  </a:lnTo>
                  <a:lnTo>
                    <a:pt x="321538" y="6096"/>
                  </a:lnTo>
                  <a:lnTo>
                    <a:pt x="321538" y="4572"/>
                  </a:lnTo>
                  <a:lnTo>
                    <a:pt x="323062" y="4572"/>
                  </a:lnTo>
                  <a:lnTo>
                    <a:pt x="323062" y="1524"/>
                  </a:lnTo>
                  <a:lnTo>
                    <a:pt x="321538" y="1524"/>
                  </a:lnTo>
                  <a:lnTo>
                    <a:pt x="321538" y="0"/>
                  </a:lnTo>
                  <a:close/>
                </a:path>
                <a:path w="399414" h="6350">
                  <a:moveTo>
                    <a:pt x="347446" y="4572"/>
                  </a:moveTo>
                  <a:lnTo>
                    <a:pt x="330682" y="4572"/>
                  </a:lnTo>
                  <a:lnTo>
                    <a:pt x="330682" y="6096"/>
                  </a:lnTo>
                  <a:lnTo>
                    <a:pt x="345922" y="6096"/>
                  </a:lnTo>
                  <a:lnTo>
                    <a:pt x="347446" y="4572"/>
                  </a:lnTo>
                  <a:close/>
                </a:path>
                <a:path w="399414" h="6350">
                  <a:moveTo>
                    <a:pt x="348970" y="1524"/>
                  </a:moveTo>
                  <a:lnTo>
                    <a:pt x="329158" y="1524"/>
                  </a:lnTo>
                  <a:lnTo>
                    <a:pt x="329158" y="4572"/>
                  </a:lnTo>
                  <a:lnTo>
                    <a:pt x="348970" y="4572"/>
                  </a:lnTo>
                  <a:lnTo>
                    <a:pt x="348970" y="1524"/>
                  </a:lnTo>
                  <a:close/>
                </a:path>
                <a:path w="399414" h="6350">
                  <a:moveTo>
                    <a:pt x="345922" y="0"/>
                  </a:moveTo>
                  <a:lnTo>
                    <a:pt x="332206" y="0"/>
                  </a:lnTo>
                  <a:lnTo>
                    <a:pt x="330682" y="1524"/>
                  </a:lnTo>
                  <a:lnTo>
                    <a:pt x="347446" y="1524"/>
                  </a:lnTo>
                  <a:lnTo>
                    <a:pt x="345922" y="0"/>
                  </a:lnTo>
                  <a:close/>
                </a:path>
                <a:path w="399414" h="6350">
                  <a:moveTo>
                    <a:pt x="371830" y="0"/>
                  </a:moveTo>
                  <a:lnTo>
                    <a:pt x="356590" y="0"/>
                  </a:lnTo>
                  <a:lnTo>
                    <a:pt x="356590" y="1524"/>
                  </a:lnTo>
                  <a:lnTo>
                    <a:pt x="355066" y="1524"/>
                  </a:lnTo>
                  <a:lnTo>
                    <a:pt x="355066" y="4572"/>
                  </a:lnTo>
                  <a:lnTo>
                    <a:pt x="356590" y="4572"/>
                  </a:lnTo>
                  <a:lnTo>
                    <a:pt x="356590" y="6096"/>
                  </a:lnTo>
                  <a:lnTo>
                    <a:pt x="371830" y="6096"/>
                  </a:lnTo>
                  <a:lnTo>
                    <a:pt x="373354" y="4572"/>
                  </a:lnTo>
                  <a:lnTo>
                    <a:pt x="373354" y="1524"/>
                  </a:lnTo>
                  <a:lnTo>
                    <a:pt x="371830" y="0"/>
                  </a:lnTo>
                  <a:close/>
                </a:path>
                <a:path w="399414" h="6350">
                  <a:moveTo>
                    <a:pt x="397738" y="0"/>
                  </a:moveTo>
                  <a:lnTo>
                    <a:pt x="382498" y="0"/>
                  </a:lnTo>
                  <a:lnTo>
                    <a:pt x="380974" y="1524"/>
                  </a:lnTo>
                  <a:lnTo>
                    <a:pt x="380974" y="4572"/>
                  </a:lnTo>
                  <a:lnTo>
                    <a:pt x="382498" y="6096"/>
                  </a:lnTo>
                  <a:lnTo>
                    <a:pt x="397738" y="6096"/>
                  </a:lnTo>
                  <a:lnTo>
                    <a:pt x="399262" y="4572"/>
                  </a:lnTo>
                  <a:lnTo>
                    <a:pt x="399262" y="1524"/>
                  </a:lnTo>
                  <a:lnTo>
                    <a:pt x="397738" y="1524"/>
                  </a:lnTo>
                  <a:lnTo>
                    <a:pt x="3977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402473" y="7715364"/>
              <a:ext cx="399415" cy="6350"/>
            </a:xfrm>
            <a:custGeom>
              <a:avLst/>
              <a:gdLst/>
              <a:ahLst/>
              <a:cxnLst/>
              <a:rect l="l" t="t" r="r" b="b"/>
              <a:pathLst>
                <a:path w="399414" h="6350">
                  <a:moveTo>
                    <a:pt x="3048" y="0"/>
                  </a:moveTo>
                  <a:lnTo>
                    <a:pt x="16764" y="0"/>
                  </a:lnTo>
                  <a:lnTo>
                    <a:pt x="18288" y="1524"/>
                  </a:lnTo>
                  <a:lnTo>
                    <a:pt x="18288" y="3048"/>
                  </a:lnTo>
                  <a:lnTo>
                    <a:pt x="16764" y="4572"/>
                  </a:lnTo>
                  <a:lnTo>
                    <a:pt x="16764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  <a:path w="399414" h="6350">
                  <a:moveTo>
                    <a:pt x="27432" y="0"/>
                  </a:moveTo>
                  <a:lnTo>
                    <a:pt x="42672" y="0"/>
                  </a:lnTo>
                  <a:lnTo>
                    <a:pt x="44196" y="1524"/>
                  </a:lnTo>
                  <a:lnTo>
                    <a:pt x="44196" y="3048"/>
                  </a:lnTo>
                  <a:lnTo>
                    <a:pt x="41148" y="6096"/>
                  </a:lnTo>
                  <a:lnTo>
                    <a:pt x="25908" y="6096"/>
                  </a:lnTo>
                  <a:lnTo>
                    <a:pt x="25908" y="4572"/>
                  </a:lnTo>
                  <a:lnTo>
                    <a:pt x="24384" y="3048"/>
                  </a:lnTo>
                  <a:lnTo>
                    <a:pt x="24384" y="1524"/>
                  </a:lnTo>
                  <a:lnTo>
                    <a:pt x="25908" y="0"/>
                  </a:lnTo>
                  <a:lnTo>
                    <a:pt x="27432" y="0"/>
                  </a:lnTo>
                  <a:close/>
                </a:path>
                <a:path w="399414" h="6350">
                  <a:moveTo>
                    <a:pt x="53340" y="0"/>
                  </a:moveTo>
                  <a:lnTo>
                    <a:pt x="68580" y="0"/>
                  </a:lnTo>
                  <a:lnTo>
                    <a:pt x="68580" y="4572"/>
                  </a:lnTo>
                  <a:lnTo>
                    <a:pt x="67056" y="6096"/>
                  </a:lnTo>
                  <a:lnTo>
                    <a:pt x="51816" y="6096"/>
                  </a:lnTo>
                  <a:lnTo>
                    <a:pt x="51816" y="4572"/>
                  </a:lnTo>
                  <a:lnTo>
                    <a:pt x="50292" y="4572"/>
                  </a:lnTo>
                  <a:lnTo>
                    <a:pt x="50292" y="1524"/>
                  </a:lnTo>
                  <a:lnTo>
                    <a:pt x="51816" y="0"/>
                  </a:lnTo>
                  <a:lnTo>
                    <a:pt x="53340" y="0"/>
                  </a:lnTo>
                  <a:close/>
                </a:path>
                <a:path w="399414" h="6350">
                  <a:moveTo>
                    <a:pt x="79248" y="0"/>
                  </a:moveTo>
                  <a:lnTo>
                    <a:pt x="92964" y="0"/>
                  </a:lnTo>
                  <a:lnTo>
                    <a:pt x="94488" y="1524"/>
                  </a:lnTo>
                  <a:lnTo>
                    <a:pt x="94488" y="4572"/>
                  </a:lnTo>
                  <a:lnTo>
                    <a:pt x="92964" y="4572"/>
                  </a:lnTo>
                  <a:lnTo>
                    <a:pt x="92964" y="6096"/>
                  </a:lnTo>
                  <a:lnTo>
                    <a:pt x="77724" y="6096"/>
                  </a:lnTo>
                  <a:lnTo>
                    <a:pt x="76200" y="4572"/>
                  </a:lnTo>
                  <a:lnTo>
                    <a:pt x="76200" y="0"/>
                  </a:lnTo>
                  <a:lnTo>
                    <a:pt x="79248" y="0"/>
                  </a:lnTo>
                  <a:close/>
                </a:path>
                <a:path w="399414" h="6350">
                  <a:moveTo>
                    <a:pt x="103632" y="0"/>
                  </a:moveTo>
                  <a:lnTo>
                    <a:pt x="118872" y="0"/>
                  </a:lnTo>
                  <a:lnTo>
                    <a:pt x="120396" y="1524"/>
                  </a:lnTo>
                  <a:lnTo>
                    <a:pt x="120396" y="4572"/>
                  </a:lnTo>
                  <a:lnTo>
                    <a:pt x="118872" y="4572"/>
                  </a:lnTo>
                  <a:lnTo>
                    <a:pt x="117348" y="6096"/>
                  </a:lnTo>
                  <a:lnTo>
                    <a:pt x="102108" y="6096"/>
                  </a:lnTo>
                  <a:lnTo>
                    <a:pt x="102108" y="4572"/>
                  </a:lnTo>
                  <a:lnTo>
                    <a:pt x="100584" y="4572"/>
                  </a:lnTo>
                  <a:lnTo>
                    <a:pt x="100584" y="1524"/>
                  </a:lnTo>
                  <a:lnTo>
                    <a:pt x="102108" y="0"/>
                  </a:lnTo>
                  <a:lnTo>
                    <a:pt x="103632" y="0"/>
                  </a:lnTo>
                  <a:close/>
                </a:path>
                <a:path w="399414" h="6350">
                  <a:moveTo>
                    <a:pt x="129540" y="0"/>
                  </a:moveTo>
                  <a:lnTo>
                    <a:pt x="144780" y="0"/>
                  </a:lnTo>
                  <a:lnTo>
                    <a:pt x="144780" y="4572"/>
                  </a:lnTo>
                  <a:lnTo>
                    <a:pt x="143256" y="6096"/>
                  </a:lnTo>
                  <a:lnTo>
                    <a:pt x="128016" y="6096"/>
                  </a:lnTo>
                  <a:lnTo>
                    <a:pt x="128016" y="4572"/>
                  </a:lnTo>
                  <a:lnTo>
                    <a:pt x="126492" y="4572"/>
                  </a:lnTo>
                  <a:lnTo>
                    <a:pt x="126492" y="1524"/>
                  </a:lnTo>
                  <a:lnTo>
                    <a:pt x="128016" y="0"/>
                  </a:lnTo>
                  <a:lnTo>
                    <a:pt x="129540" y="0"/>
                  </a:lnTo>
                  <a:close/>
                </a:path>
                <a:path w="399414" h="6350">
                  <a:moveTo>
                    <a:pt x="155435" y="0"/>
                  </a:moveTo>
                  <a:lnTo>
                    <a:pt x="169151" y="0"/>
                  </a:lnTo>
                  <a:lnTo>
                    <a:pt x="170675" y="1524"/>
                  </a:lnTo>
                  <a:lnTo>
                    <a:pt x="170675" y="4572"/>
                  </a:lnTo>
                  <a:lnTo>
                    <a:pt x="169151" y="4572"/>
                  </a:lnTo>
                  <a:lnTo>
                    <a:pt x="169151" y="6096"/>
                  </a:lnTo>
                  <a:lnTo>
                    <a:pt x="153911" y="6096"/>
                  </a:lnTo>
                  <a:lnTo>
                    <a:pt x="152387" y="4572"/>
                  </a:lnTo>
                  <a:lnTo>
                    <a:pt x="152387" y="0"/>
                  </a:lnTo>
                  <a:lnTo>
                    <a:pt x="155435" y="0"/>
                  </a:lnTo>
                  <a:close/>
                </a:path>
                <a:path w="399414" h="6350">
                  <a:moveTo>
                    <a:pt x="179819" y="0"/>
                  </a:moveTo>
                  <a:lnTo>
                    <a:pt x="195059" y="0"/>
                  </a:lnTo>
                  <a:lnTo>
                    <a:pt x="196583" y="1524"/>
                  </a:lnTo>
                  <a:lnTo>
                    <a:pt x="196583" y="4572"/>
                  </a:lnTo>
                  <a:lnTo>
                    <a:pt x="195059" y="4572"/>
                  </a:lnTo>
                  <a:lnTo>
                    <a:pt x="193535" y="6096"/>
                  </a:lnTo>
                  <a:lnTo>
                    <a:pt x="178295" y="6096"/>
                  </a:lnTo>
                  <a:lnTo>
                    <a:pt x="178295" y="4572"/>
                  </a:lnTo>
                  <a:lnTo>
                    <a:pt x="176771" y="4572"/>
                  </a:lnTo>
                  <a:lnTo>
                    <a:pt x="176771" y="1524"/>
                  </a:lnTo>
                  <a:lnTo>
                    <a:pt x="178295" y="0"/>
                  </a:lnTo>
                  <a:lnTo>
                    <a:pt x="179819" y="0"/>
                  </a:lnTo>
                  <a:close/>
                </a:path>
                <a:path w="399414" h="6350">
                  <a:moveTo>
                    <a:pt x="205727" y="0"/>
                  </a:moveTo>
                  <a:lnTo>
                    <a:pt x="220967" y="0"/>
                  </a:lnTo>
                  <a:lnTo>
                    <a:pt x="220967" y="4572"/>
                  </a:lnTo>
                  <a:lnTo>
                    <a:pt x="219443" y="6096"/>
                  </a:lnTo>
                  <a:lnTo>
                    <a:pt x="204203" y="6096"/>
                  </a:lnTo>
                  <a:lnTo>
                    <a:pt x="204203" y="4572"/>
                  </a:lnTo>
                  <a:lnTo>
                    <a:pt x="202679" y="4572"/>
                  </a:lnTo>
                  <a:lnTo>
                    <a:pt x="202679" y="1524"/>
                  </a:lnTo>
                  <a:lnTo>
                    <a:pt x="204203" y="0"/>
                  </a:lnTo>
                  <a:lnTo>
                    <a:pt x="205727" y="0"/>
                  </a:lnTo>
                  <a:close/>
                </a:path>
                <a:path w="399414" h="6350">
                  <a:moveTo>
                    <a:pt x="231635" y="0"/>
                  </a:moveTo>
                  <a:lnTo>
                    <a:pt x="245351" y="0"/>
                  </a:lnTo>
                  <a:lnTo>
                    <a:pt x="246875" y="1524"/>
                  </a:lnTo>
                  <a:lnTo>
                    <a:pt x="246875" y="4572"/>
                  </a:lnTo>
                  <a:lnTo>
                    <a:pt x="245351" y="4572"/>
                  </a:lnTo>
                  <a:lnTo>
                    <a:pt x="245351" y="6096"/>
                  </a:lnTo>
                  <a:lnTo>
                    <a:pt x="230111" y="6096"/>
                  </a:lnTo>
                  <a:lnTo>
                    <a:pt x="228587" y="4572"/>
                  </a:lnTo>
                  <a:lnTo>
                    <a:pt x="228587" y="0"/>
                  </a:lnTo>
                  <a:lnTo>
                    <a:pt x="231635" y="0"/>
                  </a:lnTo>
                  <a:close/>
                </a:path>
                <a:path w="399414" h="6350">
                  <a:moveTo>
                    <a:pt x="256019" y="0"/>
                  </a:moveTo>
                  <a:lnTo>
                    <a:pt x="271259" y="0"/>
                  </a:lnTo>
                  <a:lnTo>
                    <a:pt x="272783" y="1524"/>
                  </a:lnTo>
                  <a:lnTo>
                    <a:pt x="272783" y="4572"/>
                  </a:lnTo>
                  <a:lnTo>
                    <a:pt x="271259" y="4572"/>
                  </a:lnTo>
                  <a:lnTo>
                    <a:pt x="269735" y="6096"/>
                  </a:lnTo>
                  <a:lnTo>
                    <a:pt x="254495" y="6096"/>
                  </a:lnTo>
                  <a:lnTo>
                    <a:pt x="254495" y="4572"/>
                  </a:lnTo>
                  <a:lnTo>
                    <a:pt x="252971" y="4572"/>
                  </a:lnTo>
                  <a:lnTo>
                    <a:pt x="252971" y="1524"/>
                  </a:lnTo>
                  <a:lnTo>
                    <a:pt x="254495" y="0"/>
                  </a:lnTo>
                  <a:lnTo>
                    <a:pt x="256019" y="0"/>
                  </a:lnTo>
                  <a:close/>
                </a:path>
                <a:path w="399414" h="6350">
                  <a:moveTo>
                    <a:pt x="281927" y="0"/>
                  </a:moveTo>
                  <a:lnTo>
                    <a:pt x="297167" y="0"/>
                  </a:lnTo>
                  <a:lnTo>
                    <a:pt x="297167" y="4572"/>
                  </a:lnTo>
                  <a:lnTo>
                    <a:pt x="295643" y="6096"/>
                  </a:lnTo>
                  <a:lnTo>
                    <a:pt x="280403" y="6096"/>
                  </a:lnTo>
                  <a:lnTo>
                    <a:pt x="280403" y="4572"/>
                  </a:lnTo>
                  <a:lnTo>
                    <a:pt x="278879" y="4572"/>
                  </a:lnTo>
                  <a:lnTo>
                    <a:pt x="278879" y="1524"/>
                  </a:lnTo>
                  <a:lnTo>
                    <a:pt x="280403" y="0"/>
                  </a:lnTo>
                  <a:lnTo>
                    <a:pt x="281927" y="0"/>
                  </a:lnTo>
                  <a:close/>
                </a:path>
                <a:path w="399414" h="6350">
                  <a:moveTo>
                    <a:pt x="307822" y="0"/>
                  </a:moveTo>
                  <a:lnTo>
                    <a:pt x="321538" y="0"/>
                  </a:lnTo>
                  <a:lnTo>
                    <a:pt x="321538" y="1524"/>
                  </a:lnTo>
                  <a:lnTo>
                    <a:pt x="323062" y="1524"/>
                  </a:lnTo>
                  <a:lnTo>
                    <a:pt x="323062" y="4572"/>
                  </a:lnTo>
                  <a:lnTo>
                    <a:pt x="321538" y="4572"/>
                  </a:lnTo>
                  <a:lnTo>
                    <a:pt x="321538" y="6096"/>
                  </a:lnTo>
                  <a:lnTo>
                    <a:pt x="306298" y="6096"/>
                  </a:lnTo>
                  <a:lnTo>
                    <a:pt x="304774" y="4572"/>
                  </a:lnTo>
                  <a:lnTo>
                    <a:pt x="304774" y="0"/>
                  </a:lnTo>
                  <a:lnTo>
                    <a:pt x="307822" y="0"/>
                  </a:lnTo>
                  <a:close/>
                </a:path>
                <a:path w="399414" h="6350">
                  <a:moveTo>
                    <a:pt x="332206" y="0"/>
                  </a:moveTo>
                  <a:lnTo>
                    <a:pt x="345922" y="0"/>
                  </a:lnTo>
                  <a:lnTo>
                    <a:pt x="347446" y="1524"/>
                  </a:lnTo>
                  <a:lnTo>
                    <a:pt x="348970" y="1524"/>
                  </a:lnTo>
                  <a:lnTo>
                    <a:pt x="348970" y="4572"/>
                  </a:lnTo>
                  <a:lnTo>
                    <a:pt x="347446" y="4572"/>
                  </a:lnTo>
                  <a:lnTo>
                    <a:pt x="345922" y="6096"/>
                  </a:lnTo>
                  <a:lnTo>
                    <a:pt x="330682" y="6096"/>
                  </a:lnTo>
                  <a:lnTo>
                    <a:pt x="330682" y="4572"/>
                  </a:lnTo>
                  <a:lnTo>
                    <a:pt x="329158" y="4572"/>
                  </a:lnTo>
                  <a:lnTo>
                    <a:pt x="329158" y="1524"/>
                  </a:lnTo>
                  <a:lnTo>
                    <a:pt x="330682" y="1524"/>
                  </a:lnTo>
                  <a:lnTo>
                    <a:pt x="332206" y="0"/>
                  </a:lnTo>
                  <a:close/>
                </a:path>
                <a:path w="399414" h="6350">
                  <a:moveTo>
                    <a:pt x="358114" y="0"/>
                  </a:moveTo>
                  <a:lnTo>
                    <a:pt x="371830" y="0"/>
                  </a:lnTo>
                  <a:lnTo>
                    <a:pt x="373354" y="1524"/>
                  </a:lnTo>
                  <a:lnTo>
                    <a:pt x="373354" y="4572"/>
                  </a:lnTo>
                  <a:lnTo>
                    <a:pt x="371830" y="6096"/>
                  </a:lnTo>
                  <a:lnTo>
                    <a:pt x="356590" y="6096"/>
                  </a:lnTo>
                  <a:lnTo>
                    <a:pt x="356590" y="4572"/>
                  </a:lnTo>
                  <a:lnTo>
                    <a:pt x="355066" y="4572"/>
                  </a:lnTo>
                  <a:lnTo>
                    <a:pt x="355066" y="1524"/>
                  </a:lnTo>
                  <a:lnTo>
                    <a:pt x="356590" y="1524"/>
                  </a:lnTo>
                  <a:lnTo>
                    <a:pt x="356590" y="0"/>
                  </a:lnTo>
                  <a:lnTo>
                    <a:pt x="358114" y="0"/>
                  </a:lnTo>
                  <a:close/>
                </a:path>
                <a:path w="399414" h="6350">
                  <a:moveTo>
                    <a:pt x="384022" y="0"/>
                  </a:moveTo>
                  <a:lnTo>
                    <a:pt x="397738" y="0"/>
                  </a:lnTo>
                  <a:lnTo>
                    <a:pt x="397738" y="1524"/>
                  </a:lnTo>
                  <a:lnTo>
                    <a:pt x="399262" y="1524"/>
                  </a:lnTo>
                  <a:lnTo>
                    <a:pt x="399262" y="4572"/>
                  </a:lnTo>
                  <a:lnTo>
                    <a:pt x="397738" y="6096"/>
                  </a:lnTo>
                  <a:lnTo>
                    <a:pt x="382498" y="6096"/>
                  </a:lnTo>
                  <a:lnTo>
                    <a:pt x="380974" y="4572"/>
                  </a:lnTo>
                  <a:lnTo>
                    <a:pt x="380974" y="1524"/>
                  </a:lnTo>
                  <a:lnTo>
                    <a:pt x="382498" y="0"/>
                  </a:lnTo>
                  <a:lnTo>
                    <a:pt x="38402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3713683" y="8041143"/>
            <a:ext cx="1974850" cy="177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785127" y="5990342"/>
            <a:ext cx="1764030" cy="2352040"/>
            <a:chOff x="785127" y="5990342"/>
            <a:chExt cx="1764030" cy="2352040"/>
          </a:xfrm>
        </p:grpSpPr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653" y="5990342"/>
              <a:ext cx="198097" cy="19809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176" y="7026585"/>
              <a:ext cx="198097" cy="19960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789890" y="6936663"/>
              <a:ext cx="1754505" cy="1400810"/>
            </a:xfrm>
            <a:custGeom>
              <a:avLst/>
              <a:gdLst/>
              <a:ahLst/>
              <a:cxnLst/>
              <a:rect l="l" t="t" r="r" b="b"/>
              <a:pathLst>
                <a:path w="1754505" h="1400809">
                  <a:moveTo>
                    <a:pt x="0" y="1400441"/>
                  </a:moveTo>
                  <a:lnTo>
                    <a:pt x="1753971" y="1400441"/>
                  </a:lnTo>
                  <a:lnTo>
                    <a:pt x="1753971" y="0"/>
                  </a:lnTo>
                  <a:lnTo>
                    <a:pt x="0" y="0"/>
                  </a:lnTo>
                  <a:lnTo>
                    <a:pt x="0" y="1400441"/>
                  </a:lnTo>
                  <a:close/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83044" y="7741272"/>
              <a:ext cx="106680" cy="47625"/>
            </a:xfrm>
            <a:custGeom>
              <a:avLst/>
              <a:gdLst/>
              <a:ahLst/>
              <a:cxnLst/>
              <a:rect l="l" t="t" r="r" b="b"/>
              <a:pathLst>
                <a:path w="106680" h="47625">
                  <a:moveTo>
                    <a:pt x="0" y="22860"/>
                  </a:moveTo>
                  <a:lnTo>
                    <a:pt x="3046" y="16764"/>
                  </a:lnTo>
                  <a:lnTo>
                    <a:pt x="6092" y="12192"/>
                  </a:lnTo>
                  <a:lnTo>
                    <a:pt x="7620" y="7620"/>
                  </a:lnTo>
                  <a:lnTo>
                    <a:pt x="12189" y="6096"/>
                  </a:lnTo>
                  <a:lnTo>
                    <a:pt x="15240" y="3048"/>
                  </a:lnTo>
                  <a:lnTo>
                    <a:pt x="21332" y="0"/>
                  </a:lnTo>
                  <a:lnTo>
                    <a:pt x="27429" y="0"/>
                  </a:lnTo>
                  <a:lnTo>
                    <a:pt x="30480" y="1524"/>
                  </a:lnTo>
                  <a:lnTo>
                    <a:pt x="33526" y="3048"/>
                  </a:lnTo>
                  <a:lnTo>
                    <a:pt x="38100" y="6096"/>
                  </a:lnTo>
                  <a:lnTo>
                    <a:pt x="41146" y="7620"/>
                  </a:lnTo>
                  <a:lnTo>
                    <a:pt x="42669" y="12192"/>
                  </a:lnTo>
                  <a:lnTo>
                    <a:pt x="47242" y="16764"/>
                  </a:lnTo>
                  <a:lnTo>
                    <a:pt x="50289" y="22860"/>
                  </a:lnTo>
                  <a:lnTo>
                    <a:pt x="54862" y="28956"/>
                  </a:lnTo>
                  <a:lnTo>
                    <a:pt x="57909" y="33528"/>
                  </a:lnTo>
                  <a:lnTo>
                    <a:pt x="65529" y="41148"/>
                  </a:lnTo>
                  <a:lnTo>
                    <a:pt x="68566" y="42672"/>
                  </a:lnTo>
                  <a:lnTo>
                    <a:pt x="71616" y="45720"/>
                  </a:lnTo>
                  <a:lnTo>
                    <a:pt x="76186" y="45720"/>
                  </a:lnTo>
                  <a:lnTo>
                    <a:pt x="79236" y="47244"/>
                  </a:lnTo>
                  <a:lnTo>
                    <a:pt x="82282" y="45720"/>
                  </a:lnTo>
                  <a:lnTo>
                    <a:pt x="85328" y="45720"/>
                  </a:lnTo>
                  <a:lnTo>
                    <a:pt x="89902" y="42672"/>
                  </a:lnTo>
                  <a:lnTo>
                    <a:pt x="92950" y="41148"/>
                  </a:lnTo>
                  <a:lnTo>
                    <a:pt x="97522" y="38100"/>
                  </a:lnTo>
                  <a:lnTo>
                    <a:pt x="103618" y="28956"/>
                  </a:lnTo>
                  <a:lnTo>
                    <a:pt x="106666" y="228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074341" y="7558053"/>
            <a:ext cx="177165" cy="276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 indent="55880">
              <a:lnSpc>
                <a:spcPts val="900"/>
              </a:lnSpc>
              <a:spcBef>
                <a:spcPts val="275"/>
              </a:spcBef>
            </a:pPr>
            <a:r>
              <a:rPr dirty="0" sz="900" spc="-50">
                <a:latin typeface="Arial"/>
                <a:cs typeface="Arial"/>
              </a:rPr>
              <a:t>M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1815325" y="7596378"/>
            <a:ext cx="256540" cy="256540"/>
            <a:chOff x="1815325" y="7596378"/>
            <a:chExt cx="256540" cy="256540"/>
          </a:xfrm>
        </p:grpSpPr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5938" y="7623943"/>
              <a:ext cx="198081" cy="199605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1818500" y="7599553"/>
              <a:ext cx="250190" cy="250190"/>
            </a:xfrm>
            <a:custGeom>
              <a:avLst/>
              <a:gdLst/>
              <a:ahLst/>
              <a:cxnLst/>
              <a:rect l="l" t="t" r="r" b="b"/>
              <a:pathLst>
                <a:path w="250189" h="250190">
                  <a:moveTo>
                    <a:pt x="249910" y="124955"/>
                  </a:moveTo>
                  <a:lnTo>
                    <a:pt x="242290" y="167627"/>
                  </a:lnTo>
                  <a:lnTo>
                    <a:pt x="219430" y="205714"/>
                  </a:lnTo>
                  <a:lnTo>
                    <a:pt x="196570" y="225526"/>
                  </a:lnTo>
                  <a:lnTo>
                    <a:pt x="185915" y="234670"/>
                  </a:lnTo>
                  <a:lnTo>
                    <a:pt x="172199" y="240766"/>
                  </a:lnTo>
                  <a:lnTo>
                    <a:pt x="156959" y="245338"/>
                  </a:lnTo>
                  <a:lnTo>
                    <a:pt x="143243" y="248386"/>
                  </a:lnTo>
                  <a:lnTo>
                    <a:pt x="128003" y="249910"/>
                  </a:lnTo>
                  <a:lnTo>
                    <a:pt x="112763" y="248386"/>
                  </a:lnTo>
                  <a:lnTo>
                    <a:pt x="97523" y="246862"/>
                  </a:lnTo>
                  <a:lnTo>
                    <a:pt x="83807" y="242290"/>
                  </a:lnTo>
                  <a:lnTo>
                    <a:pt x="70091" y="237718"/>
                  </a:lnTo>
                  <a:lnTo>
                    <a:pt x="56375" y="230098"/>
                  </a:lnTo>
                  <a:lnTo>
                    <a:pt x="24384" y="199631"/>
                  </a:lnTo>
                  <a:lnTo>
                    <a:pt x="4572" y="161531"/>
                  </a:lnTo>
                  <a:lnTo>
                    <a:pt x="0" y="131051"/>
                  </a:lnTo>
                  <a:lnTo>
                    <a:pt x="0" y="117335"/>
                  </a:lnTo>
                  <a:lnTo>
                    <a:pt x="10668" y="73139"/>
                  </a:lnTo>
                  <a:lnTo>
                    <a:pt x="35052" y="36576"/>
                  </a:lnTo>
                  <a:lnTo>
                    <a:pt x="70091" y="12192"/>
                  </a:lnTo>
                  <a:lnTo>
                    <a:pt x="83807" y="4572"/>
                  </a:lnTo>
                  <a:lnTo>
                    <a:pt x="97523" y="1524"/>
                  </a:lnTo>
                  <a:lnTo>
                    <a:pt x="112763" y="0"/>
                  </a:lnTo>
                  <a:lnTo>
                    <a:pt x="143243" y="0"/>
                  </a:lnTo>
                  <a:lnTo>
                    <a:pt x="156959" y="4572"/>
                  </a:lnTo>
                  <a:lnTo>
                    <a:pt x="170675" y="9144"/>
                  </a:lnTo>
                  <a:lnTo>
                    <a:pt x="185915" y="13716"/>
                  </a:lnTo>
                  <a:lnTo>
                    <a:pt x="196570" y="22860"/>
                  </a:lnTo>
                  <a:lnTo>
                    <a:pt x="208762" y="32004"/>
                  </a:lnTo>
                  <a:lnTo>
                    <a:pt x="219430" y="42672"/>
                  </a:lnTo>
                  <a:lnTo>
                    <a:pt x="227050" y="54851"/>
                  </a:lnTo>
                  <a:lnTo>
                    <a:pt x="236194" y="67043"/>
                  </a:lnTo>
                  <a:lnTo>
                    <a:pt x="242290" y="80759"/>
                  </a:lnTo>
                  <a:lnTo>
                    <a:pt x="246862" y="94475"/>
                  </a:lnTo>
                  <a:lnTo>
                    <a:pt x="249910" y="124955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1850491" y="7641869"/>
            <a:ext cx="1955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6172" sz="1350" spc="-37">
                <a:latin typeface="Arial"/>
                <a:cs typeface="Arial"/>
              </a:rPr>
              <a:t>T</a:t>
            </a:r>
            <a:r>
              <a:rPr dirty="0" sz="600" spc="-25">
                <a:latin typeface="Arial"/>
                <a:cs typeface="Arial"/>
              </a:rPr>
              <a:t>X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630933" y="7079913"/>
            <a:ext cx="2054860" cy="843280"/>
            <a:chOff x="1630933" y="7079913"/>
            <a:chExt cx="2054860" cy="843280"/>
          </a:xfrm>
        </p:grpSpPr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9722" y="7079913"/>
              <a:ext cx="65519" cy="6704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0278" y="7079913"/>
              <a:ext cx="65519" cy="67043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634108" y="7486789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w="0" h="433070">
                  <a:moveTo>
                    <a:pt x="0" y="0"/>
                  </a:moveTo>
                  <a:lnTo>
                    <a:pt x="0" y="432777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3788359" y="5863504"/>
            <a:ext cx="1778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912806" y="5837599"/>
            <a:ext cx="47498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194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1178474" y="5990342"/>
            <a:ext cx="201295" cy="1236345"/>
            <a:chOff x="1178474" y="5990342"/>
            <a:chExt cx="201295" cy="1236345"/>
          </a:xfrm>
        </p:grpSpPr>
        <p:pic>
          <p:nvPicPr>
            <p:cNvPr id="40" name="object 4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8474" y="5990342"/>
              <a:ext cx="199621" cy="19809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0002" y="7026585"/>
              <a:ext cx="199617" cy="199605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2067902" y="5857409"/>
            <a:ext cx="1809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592964" y="7567193"/>
            <a:ext cx="1143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G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4626991" y="7750416"/>
            <a:ext cx="106680" cy="47625"/>
          </a:xfrm>
          <a:custGeom>
            <a:avLst/>
            <a:gdLst/>
            <a:ahLst/>
            <a:cxnLst/>
            <a:rect l="l" t="t" r="r" b="b"/>
            <a:pathLst>
              <a:path w="106679" h="47625">
                <a:moveTo>
                  <a:pt x="0" y="22860"/>
                </a:moveTo>
                <a:lnTo>
                  <a:pt x="3048" y="16764"/>
                </a:lnTo>
                <a:lnTo>
                  <a:pt x="9144" y="7620"/>
                </a:lnTo>
                <a:lnTo>
                  <a:pt x="12192" y="6096"/>
                </a:lnTo>
                <a:lnTo>
                  <a:pt x="15240" y="3048"/>
                </a:lnTo>
                <a:lnTo>
                  <a:pt x="18288" y="1524"/>
                </a:lnTo>
                <a:lnTo>
                  <a:pt x="22860" y="0"/>
                </a:lnTo>
                <a:lnTo>
                  <a:pt x="27432" y="0"/>
                </a:lnTo>
                <a:lnTo>
                  <a:pt x="32004" y="1524"/>
                </a:lnTo>
                <a:lnTo>
                  <a:pt x="33528" y="3048"/>
                </a:lnTo>
                <a:lnTo>
                  <a:pt x="38100" y="6096"/>
                </a:lnTo>
                <a:lnTo>
                  <a:pt x="41148" y="7620"/>
                </a:lnTo>
                <a:lnTo>
                  <a:pt x="47244" y="16764"/>
                </a:lnTo>
                <a:lnTo>
                  <a:pt x="53340" y="28956"/>
                </a:lnTo>
                <a:lnTo>
                  <a:pt x="56388" y="33528"/>
                </a:lnTo>
                <a:lnTo>
                  <a:pt x="64008" y="41148"/>
                </a:lnTo>
                <a:lnTo>
                  <a:pt x="67056" y="42672"/>
                </a:lnTo>
                <a:lnTo>
                  <a:pt x="71628" y="45707"/>
                </a:lnTo>
                <a:lnTo>
                  <a:pt x="74676" y="45707"/>
                </a:lnTo>
                <a:lnTo>
                  <a:pt x="77724" y="47244"/>
                </a:lnTo>
                <a:lnTo>
                  <a:pt x="80772" y="45707"/>
                </a:lnTo>
                <a:lnTo>
                  <a:pt x="85344" y="45707"/>
                </a:lnTo>
                <a:lnTo>
                  <a:pt x="88392" y="42672"/>
                </a:lnTo>
                <a:lnTo>
                  <a:pt x="91440" y="41148"/>
                </a:lnTo>
                <a:lnTo>
                  <a:pt x="96012" y="38100"/>
                </a:lnTo>
                <a:lnTo>
                  <a:pt x="102108" y="28956"/>
                </a:lnTo>
                <a:lnTo>
                  <a:pt x="106680" y="2286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4519815" y="7683008"/>
            <a:ext cx="8890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5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906691" y="7219750"/>
            <a:ext cx="47625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215" algn="l"/>
              </a:tabLst>
            </a:pPr>
            <a:r>
              <a:rPr dirty="0" sz="900" spc="-25">
                <a:latin typeface="Arial"/>
                <a:cs typeface="Arial"/>
              </a:rPr>
              <a:t>P1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086" sz="1350" spc="-37">
                <a:latin typeface="Arial"/>
                <a:cs typeface="Arial"/>
              </a:rPr>
              <a:t>P2</a:t>
            </a:r>
            <a:endParaRPr baseline="3086" sz="135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3261601" y="6922947"/>
            <a:ext cx="2839085" cy="1409700"/>
          </a:xfrm>
          <a:custGeom>
            <a:avLst/>
            <a:gdLst/>
            <a:ahLst/>
            <a:cxnLst/>
            <a:rect l="l" t="t" r="r" b="b"/>
            <a:pathLst>
              <a:path w="2839085" h="1409700">
                <a:moveTo>
                  <a:pt x="1194714" y="608025"/>
                </a:moveTo>
                <a:lnTo>
                  <a:pt x="1062139" y="492213"/>
                </a:lnTo>
              </a:path>
              <a:path w="2839085" h="1409700">
                <a:moveTo>
                  <a:pt x="873188" y="251447"/>
                </a:moveTo>
                <a:lnTo>
                  <a:pt x="874712" y="499833"/>
                </a:lnTo>
              </a:path>
              <a:path w="2839085" h="1409700">
                <a:moveTo>
                  <a:pt x="0" y="1409585"/>
                </a:moveTo>
                <a:lnTo>
                  <a:pt x="2838970" y="1409585"/>
                </a:lnTo>
                <a:lnTo>
                  <a:pt x="2838970" y="0"/>
                </a:lnTo>
                <a:lnTo>
                  <a:pt x="0" y="0"/>
                </a:lnTo>
                <a:lnTo>
                  <a:pt x="0" y="1409585"/>
                </a:lnTo>
                <a:close/>
              </a:path>
              <a:path w="2839085" h="1409700">
                <a:moveTo>
                  <a:pt x="1118527" y="728408"/>
                </a:moveTo>
                <a:lnTo>
                  <a:pt x="873188" y="499833"/>
                </a:lnTo>
              </a:path>
              <a:path w="2839085" h="1409700">
                <a:moveTo>
                  <a:pt x="1063663" y="249923"/>
                </a:moveTo>
                <a:lnTo>
                  <a:pt x="1065187" y="496785"/>
                </a:lnTo>
              </a:path>
              <a:path w="2839085" h="1409700">
                <a:moveTo>
                  <a:pt x="1258722" y="254495"/>
                </a:moveTo>
                <a:lnTo>
                  <a:pt x="1260246" y="496785"/>
                </a:lnTo>
                <a:lnTo>
                  <a:pt x="1307490" y="547077"/>
                </a:lnTo>
              </a:path>
              <a:path w="2839085" h="1409700">
                <a:moveTo>
                  <a:pt x="1475117" y="254495"/>
                </a:moveTo>
                <a:lnTo>
                  <a:pt x="1476641" y="502881"/>
                </a:lnTo>
              </a:path>
              <a:path w="2839085" h="1409700">
                <a:moveTo>
                  <a:pt x="1476641" y="496785"/>
                </a:moveTo>
                <a:lnTo>
                  <a:pt x="1430921" y="545553"/>
                </a:lnTo>
              </a:path>
              <a:path w="2839085" h="1409700">
                <a:moveTo>
                  <a:pt x="1673212" y="254495"/>
                </a:moveTo>
                <a:lnTo>
                  <a:pt x="1674736" y="496785"/>
                </a:lnTo>
              </a:path>
              <a:path w="2839085" h="1409700">
                <a:moveTo>
                  <a:pt x="1674736" y="492213"/>
                </a:moveTo>
                <a:lnTo>
                  <a:pt x="1546733" y="603453"/>
                </a:lnTo>
              </a:path>
              <a:path w="2839085" h="1409700">
                <a:moveTo>
                  <a:pt x="1869795" y="257543"/>
                </a:moveTo>
                <a:lnTo>
                  <a:pt x="1871319" y="499833"/>
                </a:lnTo>
              </a:path>
              <a:path w="2839085" h="1409700">
                <a:moveTo>
                  <a:pt x="1869795" y="495261"/>
                </a:moveTo>
                <a:lnTo>
                  <a:pt x="1618361" y="722325"/>
                </a:lnTo>
              </a:path>
            </a:pathLst>
          </a:custGeom>
          <a:ln w="91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3459192" y="7170982"/>
            <a:ext cx="1828164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5280" algn="l"/>
                <a:tab pos="682625" algn="l"/>
              </a:tabLst>
            </a:pPr>
            <a:r>
              <a:rPr dirty="0" baseline="3086" sz="1350" spc="-37">
                <a:latin typeface="Arial"/>
                <a:cs typeface="Arial"/>
              </a:rPr>
              <a:t>TK</a:t>
            </a:r>
            <a:r>
              <a:rPr dirty="0" baseline="3086" sz="135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PE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baseline="3472" sz="1200">
                <a:latin typeface="Arial"/>
                <a:cs typeface="Arial"/>
              </a:rPr>
              <a:t>U1</a:t>
            </a:r>
            <a:r>
              <a:rPr dirty="0" baseline="3472" sz="1200" spc="569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V1</a:t>
            </a:r>
            <a:r>
              <a:rPr dirty="0" baseline="3472" sz="1200" spc="517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W1</a:t>
            </a:r>
            <a:r>
              <a:rPr dirty="0" baseline="3472" sz="1200" spc="419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W2</a:t>
            </a:r>
            <a:r>
              <a:rPr dirty="0" baseline="3472" sz="1200" spc="202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Arial"/>
                <a:cs typeface="Arial"/>
              </a:rPr>
              <a:t>V2</a:t>
            </a:r>
            <a:r>
              <a:rPr dirty="0" baseline="3472" sz="1200" spc="480">
                <a:latin typeface="Times New Roman"/>
                <a:cs typeface="Times New Roman"/>
              </a:rPr>
              <a:t> </a:t>
            </a:r>
            <a:r>
              <a:rPr dirty="0" baseline="3472" sz="1200" spc="-37">
                <a:latin typeface="Arial"/>
                <a:cs typeface="Arial"/>
              </a:rPr>
              <a:t>U2</a:t>
            </a:r>
            <a:endParaRPr baseline="3472" sz="1200">
              <a:latin typeface="Arial"/>
              <a:cs typeface="Arial"/>
            </a:endParaRPr>
          </a:p>
        </p:txBody>
      </p:sp>
      <p:pic>
        <p:nvPicPr>
          <p:cNvPr id="49" name="object 4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45678" y="6527513"/>
            <a:ext cx="159994" cy="144754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960487" y="6017774"/>
            <a:ext cx="4982210" cy="1720214"/>
            <a:chOff x="960487" y="6017774"/>
            <a:chExt cx="4982210" cy="1720214"/>
          </a:xfrm>
        </p:grpSpPr>
        <p:pic>
          <p:nvPicPr>
            <p:cNvPr id="51" name="object 5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8873" y="6017774"/>
              <a:ext cx="158470" cy="15847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85825" y="7012870"/>
              <a:ext cx="158470" cy="15847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58596" y="7022013"/>
              <a:ext cx="156946" cy="15847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0607" y="7022013"/>
              <a:ext cx="158470" cy="158470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42618" y="7022013"/>
              <a:ext cx="156946" cy="15847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0525" y="7022013"/>
              <a:ext cx="158470" cy="158470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64728" y="7022013"/>
              <a:ext cx="158470" cy="158470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59775" y="7022013"/>
              <a:ext cx="158470" cy="158470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3863530" y="6174727"/>
              <a:ext cx="1196340" cy="925194"/>
            </a:xfrm>
            <a:custGeom>
              <a:avLst/>
              <a:gdLst/>
              <a:ahLst/>
              <a:cxnLst/>
              <a:rect l="l" t="t" r="r" b="b"/>
              <a:pathLst>
                <a:path w="1196339" h="925195">
                  <a:moveTo>
                    <a:pt x="271259" y="845756"/>
                  </a:moveTo>
                  <a:lnTo>
                    <a:pt x="271259" y="394690"/>
                  </a:lnTo>
                </a:path>
                <a:path w="1196339" h="925195">
                  <a:moveTo>
                    <a:pt x="0" y="0"/>
                  </a:moveTo>
                  <a:lnTo>
                    <a:pt x="1524" y="838136"/>
                  </a:lnTo>
                </a:path>
                <a:path w="1196339" h="925195">
                  <a:moveTo>
                    <a:pt x="1150531" y="924991"/>
                  </a:moveTo>
                  <a:lnTo>
                    <a:pt x="1196238" y="924991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59273" y="6025394"/>
              <a:ext cx="159994" cy="158470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969694" y="6186919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w="0" h="838200">
                  <a:moveTo>
                    <a:pt x="0" y="0"/>
                  </a:moveTo>
                  <a:lnTo>
                    <a:pt x="0" y="838136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7066" y="6048254"/>
              <a:ext cx="65519" cy="65519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16780" y="6048254"/>
              <a:ext cx="65506" cy="65519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1280566" y="6110731"/>
              <a:ext cx="2376170" cy="919480"/>
            </a:xfrm>
            <a:custGeom>
              <a:avLst/>
              <a:gdLst/>
              <a:ahLst/>
              <a:cxnLst/>
              <a:rect l="l" t="t" r="r" b="b"/>
              <a:pathLst>
                <a:path w="2376170" h="919479">
                  <a:moveTo>
                    <a:pt x="266687" y="0"/>
                  </a:moveTo>
                  <a:lnTo>
                    <a:pt x="266687" y="658304"/>
                  </a:lnTo>
                </a:path>
                <a:path w="2376170" h="919479">
                  <a:moveTo>
                    <a:pt x="260591" y="653732"/>
                  </a:moveTo>
                  <a:lnTo>
                    <a:pt x="2160854" y="653732"/>
                  </a:lnTo>
                </a:path>
                <a:path w="2376170" h="919479">
                  <a:moveTo>
                    <a:pt x="478497" y="0"/>
                  </a:moveTo>
                  <a:lnTo>
                    <a:pt x="478497" y="572973"/>
                  </a:lnTo>
                </a:path>
                <a:path w="2376170" h="919479">
                  <a:moveTo>
                    <a:pt x="472401" y="565353"/>
                  </a:moveTo>
                  <a:lnTo>
                    <a:pt x="2375725" y="566877"/>
                  </a:lnTo>
                </a:path>
                <a:path w="2376170" h="919479">
                  <a:moveTo>
                    <a:pt x="856424" y="67043"/>
                  </a:moveTo>
                  <a:lnTo>
                    <a:pt x="857948" y="918895"/>
                  </a:lnTo>
                </a:path>
                <a:path w="2376170" h="919479">
                  <a:moveTo>
                    <a:pt x="0" y="76187"/>
                  </a:moveTo>
                  <a:lnTo>
                    <a:pt x="0" y="914323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072982" y="7718412"/>
              <a:ext cx="2292350" cy="18415"/>
            </a:xfrm>
            <a:custGeom>
              <a:avLst/>
              <a:gdLst/>
              <a:ahLst/>
              <a:cxnLst/>
              <a:rect l="l" t="t" r="r" b="b"/>
              <a:pathLst>
                <a:path w="2292350" h="18415">
                  <a:moveTo>
                    <a:pt x="54864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4864" y="16764"/>
                  </a:lnTo>
                  <a:lnTo>
                    <a:pt x="54864" y="0"/>
                  </a:lnTo>
                  <a:close/>
                </a:path>
                <a:path w="2292350" h="18415">
                  <a:moveTo>
                    <a:pt x="126492" y="0"/>
                  </a:moveTo>
                  <a:lnTo>
                    <a:pt x="73152" y="0"/>
                  </a:lnTo>
                  <a:lnTo>
                    <a:pt x="73152" y="16764"/>
                  </a:lnTo>
                  <a:lnTo>
                    <a:pt x="126492" y="16764"/>
                  </a:lnTo>
                  <a:lnTo>
                    <a:pt x="126492" y="0"/>
                  </a:lnTo>
                  <a:close/>
                </a:path>
                <a:path w="2292350" h="18415">
                  <a:moveTo>
                    <a:pt x="198107" y="0"/>
                  </a:moveTo>
                  <a:lnTo>
                    <a:pt x="144767" y="0"/>
                  </a:lnTo>
                  <a:lnTo>
                    <a:pt x="144767" y="16764"/>
                  </a:lnTo>
                  <a:lnTo>
                    <a:pt x="198107" y="16764"/>
                  </a:lnTo>
                  <a:lnTo>
                    <a:pt x="198107" y="0"/>
                  </a:lnTo>
                  <a:close/>
                </a:path>
                <a:path w="2292350" h="18415">
                  <a:moveTo>
                    <a:pt x="268211" y="0"/>
                  </a:moveTo>
                  <a:lnTo>
                    <a:pt x="214871" y="0"/>
                  </a:lnTo>
                  <a:lnTo>
                    <a:pt x="214871" y="16764"/>
                  </a:lnTo>
                  <a:lnTo>
                    <a:pt x="268211" y="16764"/>
                  </a:lnTo>
                  <a:lnTo>
                    <a:pt x="268211" y="0"/>
                  </a:lnTo>
                  <a:close/>
                </a:path>
                <a:path w="2292350" h="18415">
                  <a:moveTo>
                    <a:pt x="339826" y="0"/>
                  </a:moveTo>
                  <a:lnTo>
                    <a:pt x="286486" y="0"/>
                  </a:lnTo>
                  <a:lnTo>
                    <a:pt x="286486" y="16764"/>
                  </a:lnTo>
                  <a:lnTo>
                    <a:pt x="339826" y="16764"/>
                  </a:lnTo>
                  <a:lnTo>
                    <a:pt x="339826" y="0"/>
                  </a:lnTo>
                  <a:close/>
                </a:path>
                <a:path w="2292350" h="18415">
                  <a:moveTo>
                    <a:pt x="411454" y="0"/>
                  </a:moveTo>
                  <a:lnTo>
                    <a:pt x="358114" y="0"/>
                  </a:lnTo>
                  <a:lnTo>
                    <a:pt x="358114" y="16764"/>
                  </a:lnTo>
                  <a:lnTo>
                    <a:pt x="411454" y="16764"/>
                  </a:lnTo>
                  <a:lnTo>
                    <a:pt x="411454" y="0"/>
                  </a:lnTo>
                  <a:close/>
                </a:path>
                <a:path w="2292350" h="18415">
                  <a:moveTo>
                    <a:pt x="481545" y="0"/>
                  </a:moveTo>
                  <a:lnTo>
                    <a:pt x="428205" y="0"/>
                  </a:lnTo>
                  <a:lnTo>
                    <a:pt x="428205" y="16764"/>
                  </a:lnTo>
                  <a:lnTo>
                    <a:pt x="481545" y="16764"/>
                  </a:lnTo>
                  <a:lnTo>
                    <a:pt x="481545" y="0"/>
                  </a:lnTo>
                  <a:close/>
                </a:path>
                <a:path w="2292350" h="18415">
                  <a:moveTo>
                    <a:pt x="553173" y="0"/>
                  </a:moveTo>
                  <a:lnTo>
                    <a:pt x="499833" y="0"/>
                  </a:lnTo>
                  <a:lnTo>
                    <a:pt x="499833" y="16764"/>
                  </a:lnTo>
                  <a:lnTo>
                    <a:pt x="553173" y="16764"/>
                  </a:lnTo>
                  <a:lnTo>
                    <a:pt x="553173" y="0"/>
                  </a:lnTo>
                  <a:close/>
                </a:path>
                <a:path w="2292350" h="18415">
                  <a:moveTo>
                    <a:pt x="624789" y="0"/>
                  </a:moveTo>
                  <a:lnTo>
                    <a:pt x="571449" y="0"/>
                  </a:lnTo>
                  <a:lnTo>
                    <a:pt x="571449" y="16764"/>
                  </a:lnTo>
                  <a:lnTo>
                    <a:pt x="624789" y="16764"/>
                  </a:lnTo>
                  <a:lnTo>
                    <a:pt x="624789" y="0"/>
                  </a:lnTo>
                  <a:close/>
                </a:path>
                <a:path w="2292350" h="18415">
                  <a:moveTo>
                    <a:pt x="694893" y="0"/>
                  </a:moveTo>
                  <a:lnTo>
                    <a:pt x="641553" y="0"/>
                  </a:lnTo>
                  <a:lnTo>
                    <a:pt x="641553" y="16764"/>
                  </a:lnTo>
                  <a:lnTo>
                    <a:pt x="694893" y="16764"/>
                  </a:lnTo>
                  <a:lnTo>
                    <a:pt x="694893" y="0"/>
                  </a:lnTo>
                  <a:close/>
                </a:path>
                <a:path w="2292350" h="18415">
                  <a:moveTo>
                    <a:pt x="766508" y="0"/>
                  </a:moveTo>
                  <a:lnTo>
                    <a:pt x="713168" y="0"/>
                  </a:lnTo>
                  <a:lnTo>
                    <a:pt x="713168" y="16764"/>
                  </a:lnTo>
                  <a:lnTo>
                    <a:pt x="766508" y="18288"/>
                  </a:lnTo>
                  <a:lnTo>
                    <a:pt x="766508" y="0"/>
                  </a:lnTo>
                  <a:close/>
                </a:path>
                <a:path w="2292350" h="18415">
                  <a:moveTo>
                    <a:pt x="838136" y="0"/>
                  </a:moveTo>
                  <a:lnTo>
                    <a:pt x="784796" y="0"/>
                  </a:lnTo>
                  <a:lnTo>
                    <a:pt x="784796" y="18288"/>
                  </a:lnTo>
                  <a:lnTo>
                    <a:pt x="838136" y="18288"/>
                  </a:lnTo>
                  <a:lnTo>
                    <a:pt x="838136" y="0"/>
                  </a:lnTo>
                  <a:close/>
                </a:path>
                <a:path w="2292350" h="18415">
                  <a:moveTo>
                    <a:pt x="909751" y="0"/>
                  </a:moveTo>
                  <a:lnTo>
                    <a:pt x="854887" y="0"/>
                  </a:lnTo>
                  <a:lnTo>
                    <a:pt x="854887" y="18288"/>
                  </a:lnTo>
                  <a:lnTo>
                    <a:pt x="909751" y="18288"/>
                  </a:lnTo>
                  <a:lnTo>
                    <a:pt x="909751" y="0"/>
                  </a:lnTo>
                  <a:close/>
                </a:path>
                <a:path w="2292350" h="18415">
                  <a:moveTo>
                    <a:pt x="981379" y="0"/>
                  </a:moveTo>
                  <a:lnTo>
                    <a:pt x="928039" y="0"/>
                  </a:lnTo>
                  <a:lnTo>
                    <a:pt x="928039" y="18288"/>
                  </a:lnTo>
                  <a:lnTo>
                    <a:pt x="981379" y="18288"/>
                  </a:lnTo>
                  <a:lnTo>
                    <a:pt x="981379" y="0"/>
                  </a:lnTo>
                  <a:close/>
                </a:path>
                <a:path w="2292350" h="18415">
                  <a:moveTo>
                    <a:pt x="1053007" y="0"/>
                  </a:moveTo>
                  <a:lnTo>
                    <a:pt x="999667" y="0"/>
                  </a:lnTo>
                  <a:lnTo>
                    <a:pt x="999667" y="18288"/>
                  </a:lnTo>
                  <a:lnTo>
                    <a:pt x="1053007" y="18288"/>
                  </a:lnTo>
                  <a:lnTo>
                    <a:pt x="1053007" y="0"/>
                  </a:lnTo>
                  <a:close/>
                </a:path>
                <a:path w="2292350" h="18415">
                  <a:moveTo>
                    <a:pt x="1123099" y="0"/>
                  </a:moveTo>
                  <a:lnTo>
                    <a:pt x="1069759" y="0"/>
                  </a:lnTo>
                  <a:lnTo>
                    <a:pt x="1069759" y="18288"/>
                  </a:lnTo>
                  <a:lnTo>
                    <a:pt x="1123099" y="18288"/>
                  </a:lnTo>
                  <a:lnTo>
                    <a:pt x="1123099" y="0"/>
                  </a:lnTo>
                  <a:close/>
                </a:path>
                <a:path w="2292350" h="18415">
                  <a:moveTo>
                    <a:pt x="1194727" y="0"/>
                  </a:moveTo>
                  <a:lnTo>
                    <a:pt x="1141387" y="0"/>
                  </a:lnTo>
                  <a:lnTo>
                    <a:pt x="1141387" y="18288"/>
                  </a:lnTo>
                  <a:lnTo>
                    <a:pt x="1194727" y="18288"/>
                  </a:lnTo>
                  <a:lnTo>
                    <a:pt x="1194727" y="0"/>
                  </a:lnTo>
                  <a:close/>
                </a:path>
                <a:path w="2292350" h="18415">
                  <a:moveTo>
                    <a:pt x="1266342" y="0"/>
                  </a:moveTo>
                  <a:lnTo>
                    <a:pt x="1213002" y="0"/>
                  </a:lnTo>
                  <a:lnTo>
                    <a:pt x="1213002" y="18288"/>
                  </a:lnTo>
                  <a:lnTo>
                    <a:pt x="1266342" y="18288"/>
                  </a:lnTo>
                  <a:lnTo>
                    <a:pt x="1266342" y="0"/>
                  </a:lnTo>
                  <a:close/>
                </a:path>
                <a:path w="2292350" h="18415">
                  <a:moveTo>
                    <a:pt x="1336446" y="0"/>
                  </a:moveTo>
                  <a:lnTo>
                    <a:pt x="1283106" y="0"/>
                  </a:lnTo>
                  <a:lnTo>
                    <a:pt x="1283106" y="18288"/>
                  </a:lnTo>
                  <a:lnTo>
                    <a:pt x="1336446" y="18288"/>
                  </a:lnTo>
                  <a:lnTo>
                    <a:pt x="1336446" y="0"/>
                  </a:lnTo>
                  <a:close/>
                </a:path>
                <a:path w="2292350" h="18415">
                  <a:moveTo>
                    <a:pt x="1408061" y="0"/>
                  </a:moveTo>
                  <a:lnTo>
                    <a:pt x="1354721" y="0"/>
                  </a:lnTo>
                  <a:lnTo>
                    <a:pt x="1354721" y="18288"/>
                  </a:lnTo>
                  <a:lnTo>
                    <a:pt x="1408061" y="18288"/>
                  </a:lnTo>
                  <a:lnTo>
                    <a:pt x="1408061" y="0"/>
                  </a:lnTo>
                  <a:close/>
                </a:path>
                <a:path w="2292350" h="18415">
                  <a:moveTo>
                    <a:pt x="1479689" y="0"/>
                  </a:moveTo>
                  <a:lnTo>
                    <a:pt x="1426349" y="0"/>
                  </a:lnTo>
                  <a:lnTo>
                    <a:pt x="1426349" y="18288"/>
                  </a:lnTo>
                  <a:lnTo>
                    <a:pt x="1479689" y="18288"/>
                  </a:lnTo>
                  <a:lnTo>
                    <a:pt x="1479689" y="0"/>
                  </a:lnTo>
                  <a:close/>
                </a:path>
                <a:path w="2292350" h="18415">
                  <a:moveTo>
                    <a:pt x="1549781" y="0"/>
                  </a:moveTo>
                  <a:lnTo>
                    <a:pt x="1496441" y="0"/>
                  </a:lnTo>
                  <a:lnTo>
                    <a:pt x="1496441" y="18288"/>
                  </a:lnTo>
                  <a:lnTo>
                    <a:pt x="1549781" y="18288"/>
                  </a:lnTo>
                  <a:lnTo>
                    <a:pt x="1549781" y="0"/>
                  </a:lnTo>
                  <a:close/>
                </a:path>
                <a:path w="2292350" h="18415">
                  <a:moveTo>
                    <a:pt x="1621409" y="0"/>
                  </a:moveTo>
                  <a:lnTo>
                    <a:pt x="1568069" y="0"/>
                  </a:lnTo>
                  <a:lnTo>
                    <a:pt x="1568069" y="18288"/>
                  </a:lnTo>
                  <a:lnTo>
                    <a:pt x="1621409" y="18288"/>
                  </a:lnTo>
                  <a:lnTo>
                    <a:pt x="1621409" y="0"/>
                  </a:lnTo>
                  <a:close/>
                </a:path>
                <a:path w="2292350" h="18415">
                  <a:moveTo>
                    <a:pt x="1693024" y="0"/>
                  </a:moveTo>
                  <a:lnTo>
                    <a:pt x="1639684" y="0"/>
                  </a:lnTo>
                  <a:lnTo>
                    <a:pt x="1639684" y="18288"/>
                  </a:lnTo>
                  <a:lnTo>
                    <a:pt x="1693024" y="18288"/>
                  </a:lnTo>
                  <a:lnTo>
                    <a:pt x="1693024" y="0"/>
                  </a:lnTo>
                  <a:close/>
                </a:path>
                <a:path w="2292350" h="18415">
                  <a:moveTo>
                    <a:pt x="1763128" y="0"/>
                  </a:moveTo>
                  <a:lnTo>
                    <a:pt x="1709788" y="0"/>
                  </a:lnTo>
                  <a:lnTo>
                    <a:pt x="1709788" y="18288"/>
                  </a:lnTo>
                  <a:lnTo>
                    <a:pt x="1763128" y="18288"/>
                  </a:lnTo>
                  <a:lnTo>
                    <a:pt x="1763128" y="0"/>
                  </a:lnTo>
                  <a:close/>
                </a:path>
                <a:path w="2292350" h="18415">
                  <a:moveTo>
                    <a:pt x="1836267" y="0"/>
                  </a:moveTo>
                  <a:lnTo>
                    <a:pt x="1781403" y="0"/>
                  </a:lnTo>
                  <a:lnTo>
                    <a:pt x="1781403" y="18288"/>
                  </a:lnTo>
                  <a:lnTo>
                    <a:pt x="1836267" y="18288"/>
                  </a:lnTo>
                  <a:lnTo>
                    <a:pt x="1836267" y="0"/>
                  </a:lnTo>
                  <a:close/>
                </a:path>
                <a:path w="2292350" h="18415">
                  <a:moveTo>
                    <a:pt x="1907895" y="0"/>
                  </a:moveTo>
                  <a:lnTo>
                    <a:pt x="1854555" y="0"/>
                  </a:lnTo>
                  <a:lnTo>
                    <a:pt x="1854555" y="18288"/>
                  </a:lnTo>
                  <a:lnTo>
                    <a:pt x="1907895" y="18288"/>
                  </a:lnTo>
                  <a:lnTo>
                    <a:pt x="1907895" y="0"/>
                  </a:lnTo>
                  <a:close/>
                </a:path>
                <a:path w="2292350" h="18415">
                  <a:moveTo>
                    <a:pt x="1977986" y="0"/>
                  </a:moveTo>
                  <a:lnTo>
                    <a:pt x="1924646" y="0"/>
                  </a:lnTo>
                  <a:lnTo>
                    <a:pt x="1924646" y="18288"/>
                  </a:lnTo>
                  <a:lnTo>
                    <a:pt x="1977986" y="18288"/>
                  </a:lnTo>
                  <a:lnTo>
                    <a:pt x="1977986" y="0"/>
                  </a:lnTo>
                  <a:close/>
                </a:path>
                <a:path w="2292350" h="18415">
                  <a:moveTo>
                    <a:pt x="2049614" y="0"/>
                  </a:moveTo>
                  <a:lnTo>
                    <a:pt x="1996274" y="0"/>
                  </a:lnTo>
                  <a:lnTo>
                    <a:pt x="1996274" y="18288"/>
                  </a:lnTo>
                  <a:lnTo>
                    <a:pt x="2049614" y="18288"/>
                  </a:lnTo>
                  <a:lnTo>
                    <a:pt x="2049614" y="0"/>
                  </a:lnTo>
                  <a:close/>
                </a:path>
                <a:path w="2292350" h="18415">
                  <a:moveTo>
                    <a:pt x="2121242" y="0"/>
                  </a:moveTo>
                  <a:lnTo>
                    <a:pt x="2067902" y="0"/>
                  </a:lnTo>
                  <a:lnTo>
                    <a:pt x="2067902" y="18288"/>
                  </a:lnTo>
                  <a:lnTo>
                    <a:pt x="2121242" y="18288"/>
                  </a:lnTo>
                  <a:lnTo>
                    <a:pt x="2121242" y="0"/>
                  </a:lnTo>
                  <a:close/>
                </a:path>
                <a:path w="2292350" h="18415">
                  <a:moveTo>
                    <a:pt x="2191334" y="0"/>
                  </a:moveTo>
                  <a:lnTo>
                    <a:pt x="2137994" y="0"/>
                  </a:lnTo>
                  <a:lnTo>
                    <a:pt x="2137994" y="18288"/>
                  </a:lnTo>
                  <a:lnTo>
                    <a:pt x="2191334" y="18288"/>
                  </a:lnTo>
                  <a:lnTo>
                    <a:pt x="2191334" y="0"/>
                  </a:lnTo>
                  <a:close/>
                </a:path>
                <a:path w="2292350" h="18415">
                  <a:moveTo>
                    <a:pt x="2262962" y="0"/>
                  </a:moveTo>
                  <a:lnTo>
                    <a:pt x="2209622" y="0"/>
                  </a:lnTo>
                  <a:lnTo>
                    <a:pt x="2209622" y="18288"/>
                  </a:lnTo>
                  <a:lnTo>
                    <a:pt x="2262962" y="18288"/>
                  </a:lnTo>
                  <a:lnTo>
                    <a:pt x="2262962" y="0"/>
                  </a:lnTo>
                  <a:close/>
                </a:path>
                <a:path w="2292350" h="18415">
                  <a:moveTo>
                    <a:pt x="2291905" y="0"/>
                  </a:moveTo>
                  <a:lnTo>
                    <a:pt x="2281237" y="0"/>
                  </a:lnTo>
                  <a:lnTo>
                    <a:pt x="2281237" y="18288"/>
                  </a:lnTo>
                  <a:lnTo>
                    <a:pt x="2291905" y="18288"/>
                  </a:lnTo>
                  <a:lnTo>
                    <a:pt x="2291905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072982" y="7718412"/>
              <a:ext cx="2292350" cy="18415"/>
            </a:xfrm>
            <a:custGeom>
              <a:avLst/>
              <a:gdLst/>
              <a:ahLst/>
              <a:cxnLst/>
              <a:rect l="l" t="t" r="r" b="b"/>
              <a:pathLst>
                <a:path w="2292350" h="18415">
                  <a:moveTo>
                    <a:pt x="0" y="0"/>
                  </a:moveTo>
                  <a:lnTo>
                    <a:pt x="54864" y="0"/>
                  </a:lnTo>
                  <a:lnTo>
                    <a:pt x="54864" y="16764"/>
                  </a:lnTo>
                  <a:lnTo>
                    <a:pt x="0" y="16764"/>
                  </a:lnTo>
                  <a:lnTo>
                    <a:pt x="0" y="0"/>
                  </a:lnTo>
                  <a:close/>
                </a:path>
                <a:path w="2292350" h="18415">
                  <a:moveTo>
                    <a:pt x="73152" y="0"/>
                  </a:moveTo>
                  <a:lnTo>
                    <a:pt x="126492" y="0"/>
                  </a:lnTo>
                  <a:lnTo>
                    <a:pt x="126492" y="16764"/>
                  </a:lnTo>
                  <a:lnTo>
                    <a:pt x="73152" y="16764"/>
                  </a:lnTo>
                  <a:lnTo>
                    <a:pt x="73152" y="0"/>
                  </a:lnTo>
                  <a:close/>
                </a:path>
                <a:path w="2292350" h="18415">
                  <a:moveTo>
                    <a:pt x="144767" y="0"/>
                  </a:moveTo>
                  <a:lnTo>
                    <a:pt x="198107" y="0"/>
                  </a:lnTo>
                  <a:lnTo>
                    <a:pt x="198107" y="16764"/>
                  </a:lnTo>
                  <a:lnTo>
                    <a:pt x="144767" y="16764"/>
                  </a:lnTo>
                  <a:lnTo>
                    <a:pt x="144767" y="0"/>
                  </a:lnTo>
                  <a:close/>
                </a:path>
                <a:path w="2292350" h="18415">
                  <a:moveTo>
                    <a:pt x="214871" y="0"/>
                  </a:moveTo>
                  <a:lnTo>
                    <a:pt x="268211" y="0"/>
                  </a:lnTo>
                  <a:lnTo>
                    <a:pt x="268211" y="16764"/>
                  </a:lnTo>
                  <a:lnTo>
                    <a:pt x="214871" y="16764"/>
                  </a:lnTo>
                  <a:lnTo>
                    <a:pt x="214871" y="0"/>
                  </a:lnTo>
                  <a:close/>
                </a:path>
                <a:path w="2292350" h="18415">
                  <a:moveTo>
                    <a:pt x="286486" y="0"/>
                  </a:moveTo>
                  <a:lnTo>
                    <a:pt x="339826" y="0"/>
                  </a:lnTo>
                  <a:lnTo>
                    <a:pt x="339826" y="16764"/>
                  </a:lnTo>
                  <a:lnTo>
                    <a:pt x="286486" y="16764"/>
                  </a:lnTo>
                  <a:lnTo>
                    <a:pt x="286486" y="0"/>
                  </a:lnTo>
                  <a:close/>
                </a:path>
                <a:path w="2292350" h="18415">
                  <a:moveTo>
                    <a:pt x="358114" y="0"/>
                  </a:moveTo>
                  <a:lnTo>
                    <a:pt x="411454" y="0"/>
                  </a:lnTo>
                  <a:lnTo>
                    <a:pt x="411454" y="16764"/>
                  </a:lnTo>
                  <a:lnTo>
                    <a:pt x="358114" y="16764"/>
                  </a:lnTo>
                  <a:lnTo>
                    <a:pt x="358114" y="0"/>
                  </a:lnTo>
                  <a:close/>
                </a:path>
                <a:path w="2292350" h="18415">
                  <a:moveTo>
                    <a:pt x="428205" y="0"/>
                  </a:moveTo>
                  <a:lnTo>
                    <a:pt x="481545" y="0"/>
                  </a:lnTo>
                  <a:lnTo>
                    <a:pt x="481545" y="16764"/>
                  </a:lnTo>
                  <a:lnTo>
                    <a:pt x="428205" y="16764"/>
                  </a:lnTo>
                  <a:lnTo>
                    <a:pt x="428205" y="0"/>
                  </a:lnTo>
                  <a:close/>
                </a:path>
                <a:path w="2292350" h="18415">
                  <a:moveTo>
                    <a:pt x="499833" y="0"/>
                  </a:moveTo>
                  <a:lnTo>
                    <a:pt x="553173" y="0"/>
                  </a:lnTo>
                  <a:lnTo>
                    <a:pt x="553173" y="16764"/>
                  </a:lnTo>
                  <a:lnTo>
                    <a:pt x="499833" y="16764"/>
                  </a:lnTo>
                  <a:lnTo>
                    <a:pt x="499833" y="0"/>
                  </a:lnTo>
                  <a:close/>
                </a:path>
                <a:path w="2292350" h="18415">
                  <a:moveTo>
                    <a:pt x="571449" y="0"/>
                  </a:moveTo>
                  <a:lnTo>
                    <a:pt x="624789" y="0"/>
                  </a:lnTo>
                  <a:lnTo>
                    <a:pt x="624789" y="16764"/>
                  </a:lnTo>
                  <a:lnTo>
                    <a:pt x="571449" y="16764"/>
                  </a:lnTo>
                  <a:lnTo>
                    <a:pt x="571449" y="0"/>
                  </a:lnTo>
                  <a:close/>
                </a:path>
                <a:path w="2292350" h="18415">
                  <a:moveTo>
                    <a:pt x="641553" y="0"/>
                  </a:moveTo>
                  <a:lnTo>
                    <a:pt x="694893" y="0"/>
                  </a:lnTo>
                  <a:lnTo>
                    <a:pt x="694893" y="16764"/>
                  </a:lnTo>
                  <a:lnTo>
                    <a:pt x="641553" y="16764"/>
                  </a:lnTo>
                  <a:lnTo>
                    <a:pt x="641553" y="0"/>
                  </a:lnTo>
                  <a:close/>
                </a:path>
                <a:path w="2292350" h="18415">
                  <a:moveTo>
                    <a:pt x="713168" y="0"/>
                  </a:moveTo>
                  <a:lnTo>
                    <a:pt x="766508" y="0"/>
                  </a:lnTo>
                  <a:lnTo>
                    <a:pt x="766508" y="18288"/>
                  </a:lnTo>
                  <a:lnTo>
                    <a:pt x="713168" y="16764"/>
                  </a:lnTo>
                  <a:lnTo>
                    <a:pt x="713168" y="0"/>
                  </a:lnTo>
                  <a:close/>
                </a:path>
                <a:path w="2292350" h="18415">
                  <a:moveTo>
                    <a:pt x="784796" y="0"/>
                  </a:moveTo>
                  <a:lnTo>
                    <a:pt x="838136" y="0"/>
                  </a:lnTo>
                  <a:lnTo>
                    <a:pt x="838136" y="18288"/>
                  </a:lnTo>
                  <a:lnTo>
                    <a:pt x="784796" y="18288"/>
                  </a:lnTo>
                  <a:lnTo>
                    <a:pt x="784796" y="0"/>
                  </a:lnTo>
                  <a:close/>
                </a:path>
                <a:path w="2292350" h="18415">
                  <a:moveTo>
                    <a:pt x="854887" y="0"/>
                  </a:moveTo>
                  <a:lnTo>
                    <a:pt x="909751" y="0"/>
                  </a:lnTo>
                  <a:lnTo>
                    <a:pt x="909751" y="18288"/>
                  </a:lnTo>
                  <a:lnTo>
                    <a:pt x="854887" y="18288"/>
                  </a:lnTo>
                  <a:lnTo>
                    <a:pt x="854887" y="0"/>
                  </a:lnTo>
                  <a:close/>
                </a:path>
                <a:path w="2292350" h="18415">
                  <a:moveTo>
                    <a:pt x="928039" y="0"/>
                  </a:moveTo>
                  <a:lnTo>
                    <a:pt x="981379" y="0"/>
                  </a:lnTo>
                  <a:lnTo>
                    <a:pt x="981379" y="18288"/>
                  </a:lnTo>
                  <a:lnTo>
                    <a:pt x="928039" y="18288"/>
                  </a:lnTo>
                  <a:lnTo>
                    <a:pt x="928039" y="0"/>
                  </a:lnTo>
                  <a:close/>
                </a:path>
                <a:path w="2292350" h="18415">
                  <a:moveTo>
                    <a:pt x="999667" y="0"/>
                  </a:moveTo>
                  <a:lnTo>
                    <a:pt x="1053007" y="0"/>
                  </a:lnTo>
                  <a:lnTo>
                    <a:pt x="1053007" y="18288"/>
                  </a:lnTo>
                  <a:lnTo>
                    <a:pt x="999667" y="18288"/>
                  </a:lnTo>
                  <a:lnTo>
                    <a:pt x="999667" y="0"/>
                  </a:lnTo>
                  <a:close/>
                </a:path>
                <a:path w="2292350" h="18415">
                  <a:moveTo>
                    <a:pt x="1069759" y="0"/>
                  </a:moveTo>
                  <a:lnTo>
                    <a:pt x="1123099" y="0"/>
                  </a:lnTo>
                  <a:lnTo>
                    <a:pt x="1123099" y="18288"/>
                  </a:lnTo>
                  <a:lnTo>
                    <a:pt x="1069759" y="18288"/>
                  </a:lnTo>
                  <a:lnTo>
                    <a:pt x="1069759" y="0"/>
                  </a:lnTo>
                  <a:close/>
                </a:path>
                <a:path w="2292350" h="18415">
                  <a:moveTo>
                    <a:pt x="1141387" y="0"/>
                  </a:moveTo>
                  <a:lnTo>
                    <a:pt x="1194727" y="0"/>
                  </a:lnTo>
                  <a:lnTo>
                    <a:pt x="1194727" y="18288"/>
                  </a:lnTo>
                  <a:lnTo>
                    <a:pt x="1141387" y="18288"/>
                  </a:lnTo>
                  <a:lnTo>
                    <a:pt x="1141387" y="0"/>
                  </a:lnTo>
                  <a:close/>
                </a:path>
                <a:path w="2292350" h="18415">
                  <a:moveTo>
                    <a:pt x="1213002" y="0"/>
                  </a:moveTo>
                  <a:lnTo>
                    <a:pt x="1266342" y="0"/>
                  </a:lnTo>
                  <a:lnTo>
                    <a:pt x="1266342" y="18288"/>
                  </a:lnTo>
                  <a:lnTo>
                    <a:pt x="1213002" y="18288"/>
                  </a:lnTo>
                  <a:lnTo>
                    <a:pt x="1213002" y="0"/>
                  </a:lnTo>
                  <a:close/>
                </a:path>
                <a:path w="2292350" h="18415">
                  <a:moveTo>
                    <a:pt x="1283106" y="0"/>
                  </a:moveTo>
                  <a:lnTo>
                    <a:pt x="1336446" y="0"/>
                  </a:lnTo>
                  <a:lnTo>
                    <a:pt x="1336446" y="18288"/>
                  </a:lnTo>
                  <a:lnTo>
                    <a:pt x="1283106" y="18288"/>
                  </a:lnTo>
                  <a:lnTo>
                    <a:pt x="1283106" y="0"/>
                  </a:lnTo>
                  <a:close/>
                </a:path>
                <a:path w="2292350" h="18415">
                  <a:moveTo>
                    <a:pt x="1354721" y="0"/>
                  </a:moveTo>
                  <a:lnTo>
                    <a:pt x="1408061" y="0"/>
                  </a:lnTo>
                  <a:lnTo>
                    <a:pt x="1408061" y="18288"/>
                  </a:lnTo>
                  <a:lnTo>
                    <a:pt x="1354721" y="18288"/>
                  </a:lnTo>
                  <a:lnTo>
                    <a:pt x="1354721" y="0"/>
                  </a:lnTo>
                  <a:close/>
                </a:path>
                <a:path w="2292350" h="18415">
                  <a:moveTo>
                    <a:pt x="1426349" y="0"/>
                  </a:moveTo>
                  <a:lnTo>
                    <a:pt x="1479689" y="0"/>
                  </a:lnTo>
                  <a:lnTo>
                    <a:pt x="1479689" y="18288"/>
                  </a:lnTo>
                  <a:lnTo>
                    <a:pt x="1426349" y="18288"/>
                  </a:lnTo>
                  <a:lnTo>
                    <a:pt x="1426349" y="0"/>
                  </a:lnTo>
                  <a:close/>
                </a:path>
                <a:path w="2292350" h="18415">
                  <a:moveTo>
                    <a:pt x="1496441" y="0"/>
                  </a:moveTo>
                  <a:lnTo>
                    <a:pt x="1549781" y="0"/>
                  </a:lnTo>
                  <a:lnTo>
                    <a:pt x="1549781" y="18288"/>
                  </a:lnTo>
                  <a:lnTo>
                    <a:pt x="1496441" y="18288"/>
                  </a:lnTo>
                  <a:lnTo>
                    <a:pt x="1496441" y="0"/>
                  </a:lnTo>
                  <a:close/>
                </a:path>
                <a:path w="2292350" h="18415">
                  <a:moveTo>
                    <a:pt x="1568069" y="0"/>
                  </a:moveTo>
                  <a:lnTo>
                    <a:pt x="1621409" y="0"/>
                  </a:lnTo>
                  <a:lnTo>
                    <a:pt x="1621409" y="18288"/>
                  </a:lnTo>
                  <a:lnTo>
                    <a:pt x="1568069" y="18288"/>
                  </a:lnTo>
                  <a:lnTo>
                    <a:pt x="1568069" y="0"/>
                  </a:lnTo>
                  <a:close/>
                </a:path>
                <a:path w="2292350" h="18415">
                  <a:moveTo>
                    <a:pt x="1639684" y="0"/>
                  </a:moveTo>
                  <a:lnTo>
                    <a:pt x="1693024" y="0"/>
                  </a:lnTo>
                  <a:lnTo>
                    <a:pt x="1693024" y="18288"/>
                  </a:lnTo>
                  <a:lnTo>
                    <a:pt x="1639684" y="18288"/>
                  </a:lnTo>
                  <a:lnTo>
                    <a:pt x="1639684" y="0"/>
                  </a:lnTo>
                  <a:close/>
                </a:path>
                <a:path w="2292350" h="18415">
                  <a:moveTo>
                    <a:pt x="1709788" y="0"/>
                  </a:moveTo>
                  <a:lnTo>
                    <a:pt x="1763128" y="0"/>
                  </a:lnTo>
                  <a:lnTo>
                    <a:pt x="1763128" y="18288"/>
                  </a:lnTo>
                  <a:lnTo>
                    <a:pt x="1709788" y="18288"/>
                  </a:lnTo>
                  <a:lnTo>
                    <a:pt x="1709788" y="0"/>
                  </a:lnTo>
                  <a:close/>
                </a:path>
                <a:path w="2292350" h="18415">
                  <a:moveTo>
                    <a:pt x="1781403" y="0"/>
                  </a:moveTo>
                  <a:lnTo>
                    <a:pt x="1836267" y="0"/>
                  </a:lnTo>
                  <a:lnTo>
                    <a:pt x="1836267" y="18288"/>
                  </a:lnTo>
                  <a:lnTo>
                    <a:pt x="1781403" y="18288"/>
                  </a:lnTo>
                  <a:lnTo>
                    <a:pt x="1781403" y="0"/>
                  </a:lnTo>
                  <a:close/>
                </a:path>
                <a:path w="2292350" h="18415">
                  <a:moveTo>
                    <a:pt x="1854555" y="0"/>
                  </a:moveTo>
                  <a:lnTo>
                    <a:pt x="1907895" y="0"/>
                  </a:lnTo>
                  <a:lnTo>
                    <a:pt x="1907895" y="18288"/>
                  </a:lnTo>
                  <a:lnTo>
                    <a:pt x="1854555" y="18288"/>
                  </a:lnTo>
                  <a:lnTo>
                    <a:pt x="1854555" y="0"/>
                  </a:lnTo>
                  <a:close/>
                </a:path>
                <a:path w="2292350" h="18415">
                  <a:moveTo>
                    <a:pt x="1924646" y="0"/>
                  </a:moveTo>
                  <a:lnTo>
                    <a:pt x="1977986" y="0"/>
                  </a:lnTo>
                  <a:lnTo>
                    <a:pt x="1977986" y="18288"/>
                  </a:lnTo>
                  <a:lnTo>
                    <a:pt x="1924646" y="18288"/>
                  </a:lnTo>
                  <a:lnTo>
                    <a:pt x="1924646" y="0"/>
                  </a:lnTo>
                  <a:close/>
                </a:path>
                <a:path w="2292350" h="18415">
                  <a:moveTo>
                    <a:pt x="1996274" y="0"/>
                  </a:moveTo>
                  <a:lnTo>
                    <a:pt x="2049614" y="0"/>
                  </a:lnTo>
                  <a:lnTo>
                    <a:pt x="2049614" y="18288"/>
                  </a:lnTo>
                  <a:lnTo>
                    <a:pt x="1996274" y="18288"/>
                  </a:lnTo>
                  <a:lnTo>
                    <a:pt x="1996274" y="0"/>
                  </a:lnTo>
                  <a:close/>
                </a:path>
                <a:path w="2292350" h="18415">
                  <a:moveTo>
                    <a:pt x="2067902" y="0"/>
                  </a:moveTo>
                  <a:lnTo>
                    <a:pt x="2121242" y="0"/>
                  </a:lnTo>
                  <a:lnTo>
                    <a:pt x="2121242" y="18288"/>
                  </a:lnTo>
                  <a:lnTo>
                    <a:pt x="2067902" y="18288"/>
                  </a:lnTo>
                  <a:lnTo>
                    <a:pt x="2067902" y="0"/>
                  </a:lnTo>
                  <a:close/>
                </a:path>
                <a:path w="2292350" h="18415">
                  <a:moveTo>
                    <a:pt x="2137994" y="0"/>
                  </a:moveTo>
                  <a:lnTo>
                    <a:pt x="2191334" y="0"/>
                  </a:lnTo>
                  <a:lnTo>
                    <a:pt x="2191334" y="18288"/>
                  </a:lnTo>
                  <a:lnTo>
                    <a:pt x="2137994" y="18288"/>
                  </a:lnTo>
                  <a:lnTo>
                    <a:pt x="2137994" y="0"/>
                  </a:lnTo>
                  <a:close/>
                </a:path>
                <a:path w="2292350" h="18415">
                  <a:moveTo>
                    <a:pt x="2209622" y="0"/>
                  </a:moveTo>
                  <a:lnTo>
                    <a:pt x="2262962" y="0"/>
                  </a:lnTo>
                  <a:lnTo>
                    <a:pt x="2262962" y="18288"/>
                  </a:lnTo>
                  <a:lnTo>
                    <a:pt x="2209622" y="18288"/>
                  </a:lnTo>
                  <a:lnTo>
                    <a:pt x="2209622" y="0"/>
                  </a:lnTo>
                  <a:close/>
                </a:path>
                <a:path w="2292350" h="18415">
                  <a:moveTo>
                    <a:pt x="2281237" y="0"/>
                  </a:moveTo>
                  <a:lnTo>
                    <a:pt x="2291905" y="0"/>
                  </a:lnTo>
                  <a:lnTo>
                    <a:pt x="2291905" y="18288"/>
                  </a:lnTo>
                  <a:lnTo>
                    <a:pt x="2281237" y="18288"/>
                  </a:lnTo>
                  <a:lnTo>
                    <a:pt x="2281237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3432276" y="6671513"/>
              <a:ext cx="219710" cy="411480"/>
            </a:xfrm>
            <a:custGeom>
              <a:avLst/>
              <a:gdLst/>
              <a:ahLst/>
              <a:cxnLst/>
              <a:rect l="l" t="t" r="r" b="b"/>
              <a:pathLst>
                <a:path w="219710" h="411479">
                  <a:moveTo>
                    <a:pt x="0" y="411441"/>
                  </a:moveTo>
                  <a:lnTo>
                    <a:pt x="0" y="92951"/>
                  </a:lnTo>
                </a:path>
                <a:path w="219710" h="411479">
                  <a:moveTo>
                    <a:pt x="219443" y="411441"/>
                  </a:moveTo>
                  <a:lnTo>
                    <a:pt x="219443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402643" y="7174394"/>
              <a:ext cx="455930" cy="226060"/>
            </a:xfrm>
            <a:custGeom>
              <a:avLst/>
              <a:gdLst/>
              <a:ahLst/>
              <a:cxnLst/>
              <a:rect l="l" t="t" r="r" b="b"/>
              <a:pathLst>
                <a:path w="455929" h="226059">
                  <a:moveTo>
                    <a:pt x="117335" y="152387"/>
                  </a:moveTo>
                  <a:lnTo>
                    <a:pt x="117335" y="164579"/>
                  </a:lnTo>
                  <a:lnTo>
                    <a:pt x="115811" y="173710"/>
                  </a:lnTo>
                  <a:lnTo>
                    <a:pt x="94488" y="210286"/>
                  </a:lnTo>
                  <a:lnTo>
                    <a:pt x="59436" y="225526"/>
                  </a:lnTo>
                  <a:lnTo>
                    <a:pt x="51816" y="224002"/>
                  </a:lnTo>
                  <a:lnTo>
                    <a:pt x="42672" y="220954"/>
                  </a:lnTo>
                  <a:lnTo>
                    <a:pt x="33528" y="217906"/>
                  </a:lnTo>
                  <a:lnTo>
                    <a:pt x="18288" y="202666"/>
                  </a:lnTo>
                  <a:lnTo>
                    <a:pt x="13716" y="195046"/>
                  </a:lnTo>
                  <a:lnTo>
                    <a:pt x="7620" y="185902"/>
                  </a:lnTo>
                  <a:lnTo>
                    <a:pt x="4572" y="173710"/>
                  </a:lnTo>
                  <a:lnTo>
                    <a:pt x="3048" y="164579"/>
                  </a:lnTo>
                  <a:lnTo>
                    <a:pt x="1524" y="152387"/>
                  </a:lnTo>
                </a:path>
                <a:path w="455929" h="226059">
                  <a:moveTo>
                    <a:pt x="454113" y="0"/>
                  </a:moveTo>
                  <a:lnTo>
                    <a:pt x="455637" y="152387"/>
                  </a:lnTo>
                </a:path>
                <a:path w="455929" h="226059">
                  <a:moveTo>
                    <a:pt x="0" y="156959"/>
                  </a:moveTo>
                  <a:lnTo>
                    <a:pt x="1524" y="4572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513882" y="7281062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 h="0">
                  <a:moveTo>
                    <a:pt x="0" y="0"/>
                  </a:moveTo>
                  <a:lnTo>
                    <a:pt x="2163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395023" y="7070762"/>
              <a:ext cx="20320" cy="58419"/>
            </a:xfrm>
            <a:custGeom>
              <a:avLst/>
              <a:gdLst/>
              <a:ahLst/>
              <a:cxnLst/>
              <a:rect l="l" t="t" r="r" b="b"/>
              <a:pathLst>
                <a:path w="20320" h="58420">
                  <a:moveTo>
                    <a:pt x="19812" y="0"/>
                  </a:moveTo>
                  <a:lnTo>
                    <a:pt x="19812" y="57912"/>
                  </a:lnTo>
                </a:path>
                <a:path w="20320" h="58420">
                  <a:moveTo>
                    <a:pt x="10668" y="47244"/>
                  </a:moveTo>
                  <a:lnTo>
                    <a:pt x="0" y="47244"/>
                  </a:lnTo>
                </a:path>
                <a:path w="20320" h="58420">
                  <a:moveTo>
                    <a:pt x="0" y="12192"/>
                  </a:moveTo>
                  <a:lnTo>
                    <a:pt x="10668" y="12192"/>
                  </a:lnTo>
                </a:path>
                <a:path w="20320" h="58420">
                  <a:moveTo>
                    <a:pt x="0" y="47244"/>
                  </a:moveTo>
                  <a:lnTo>
                    <a:pt x="1524" y="12192"/>
                  </a:lnTo>
                </a:path>
                <a:path w="20320" h="58420">
                  <a:moveTo>
                    <a:pt x="10668" y="12192"/>
                  </a:moveTo>
                  <a:lnTo>
                    <a:pt x="10668" y="472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329504" y="7025055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08191" y="74663"/>
                  </a:moveTo>
                  <a:lnTo>
                    <a:pt x="106667" y="80759"/>
                  </a:lnTo>
                  <a:lnTo>
                    <a:pt x="105143" y="88379"/>
                  </a:lnTo>
                  <a:lnTo>
                    <a:pt x="100571" y="94475"/>
                  </a:lnTo>
                  <a:lnTo>
                    <a:pt x="94475" y="99047"/>
                  </a:lnTo>
                  <a:lnTo>
                    <a:pt x="88379" y="102095"/>
                  </a:lnTo>
                  <a:lnTo>
                    <a:pt x="80759" y="103619"/>
                  </a:lnTo>
                  <a:lnTo>
                    <a:pt x="73139" y="103619"/>
                  </a:lnTo>
                  <a:lnTo>
                    <a:pt x="47231" y="80759"/>
                  </a:lnTo>
                  <a:lnTo>
                    <a:pt x="47231" y="67043"/>
                  </a:lnTo>
                  <a:lnTo>
                    <a:pt x="50279" y="60947"/>
                  </a:lnTo>
                  <a:lnTo>
                    <a:pt x="54851" y="54851"/>
                  </a:lnTo>
                  <a:lnTo>
                    <a:pt x="59423" y="50279"/>
                  </a:lnTo>
                  <a:lnTo>
                    <a:pt x="67043" y="47231"/>
                  </a:lnTo>
                  <a:lnTo>
                    <a:pt x="73139" y="44183"/>
                  </a:lnTo>
                  <a:lnTo>
                    <a:pt x="80759" y="44183"/>
                  </a:lnTo>
                  <a:lnTo>
                    <a:pt x="86855" y="47231"/>
                  </a:lnTo>
                  <a:lnTo>
                    <a:pt x="94475" y="50279"/>
                  </a:lnTo>
                  <a:lnTo>
                    <a:pt x="100571" y="54851"/>
                  </a:lnTo>
                  <a:lnTo>
                    <a:pt x="105143" y="60947"/>
                  </a:lnTo>
                  <a:lnTo>
                    <a:pt x="106667" y="67043"/>
                  </a:lnTo>
                  <a:lnTo>
                    <a:pt x="108191" y="74663"/>
                  </a:lnTo>
                </a:path>
                <a:path w="152400" h="152400">
                  <a:moveTo>
                    <a:pt x="152387" y="76187"/>
                  </a:moveTo>
                  <a:lnTo>
                    <a:pt x="150863" y="86855"/>
                  </a:lnTo>
                  <a:lnTo>
                    <a:pt x="147815" y="99047"/>
                  </a:lnTo>
                  <a:lnTo>
                    <a:pt x="144767" y="108191"/>
                  </a:lnTo>
                  <a:lnTo>
                    <a:pt x="137147" y="118859"/>
                  </a:lnTo>
                  <a:lnTo>
                    <a:pt x="131051" y="128003"/>
                  </a:lnTo>
                  <a:lnTo>
                    <a:pt x="121907" y="135623"/>
                  </a:lnTo>
                  <a:lnTo>
                    <a:pt x="112763" y="141719"/>
                  </a:lnTo>
                  <a:lnTo>
                    <a:pt x="102095" y="147815"/>
                  </a:lnTo>
                  <a:lnTo>
                    <a:pt x="89903" y="149339"/>
                  </a:lnTo>
                  <a:lnTo>
                    <a:pt x="77711" y="152387"/>
                  </a:lnTo>
                  <a:lnTo>
                    <a:pt x="67043" y="150863"/>
                  </a:lnTo>
                  <a:lnTo>
                    <a:pt x="54851" y="149339"/>
                  </a:lnTo>
                  <a:lnTo>
                    <a:pt x="33515" y="138671"/>
                  </a:lnTo>
                  <a:lnTo>
                    <a:pt x="4572" y="103619"/>
                  </a:lnTo>
                  <a:lnTo>
                    <a:pt x="0" y="80759"/>
                  </a:lnTo>
                  <a:lnTo>
                    <a:pt x="0" y="70091"/>
                  </a:lnTo>
                  <a:lnTo>
                    <a:pt x="16764" y="25895"/>
                  </a:lnTo>
                  <a:lnTo>
                    <a:pt x="54851" y="1524"/>
                  </a:lnTo>
                  <a:lnTo>
                    <a:pt x="67043" y="0"/>
                  </a:lnTo>
                  <a:lnTo>
                    <a:pt x="89903" y="0"/>
                  </a:lnTo>
                  <a:lnTo>
                    <a:pt x="102095" y="4572"/>
                  </a:lnTo>
                  <a:lnTo>
                    <a:pt x="112763" y="7620"/>
                  </a:lnTo>
                  <a:lnTo>
                    <a:pt x="121907" y="15227"/>
                  </a:lnTo>
                  <a:lnTo>
                    <a:pt x="131051" y="21323"/>
                  </a:lnTo>
                  <a:lnTo>
                    <a:pt x="137147" y="31991"/>
                  </a:lnTo>
                  <a:lnTo>
                    <a:pt x="144767" y="41135"/>
                  </a:lnTo>
                  <a:lnTo>
                    <a:pt x="150863" y="62471"/>
                  </a:lnTo>
                  <a:lnTo>
                    <a:pt x="152387" y="76187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852185" y="7070762"/>
              <a:ext cx="20320" cy="58419"/>
            </a:xfrm>
            <a:custGeom>
              <a:avLst/>
              <a:gdLst/>
              <a:ahLst/>
              <a:cxnLst/>
              <a:rect l="l" t="t" r="r" b="b"/>
              <a:pathLst>
                <a:path w="20320" h="58420">
                  <a:moveTo>
                    <a:pt x="19812" y="0"/>
                  </a:moveTo>
                  <a:lnTo>
                    <a:pt x="19812" y="57912"/>
                  </a:lnTo>
                </a:path>
                <a:path w="20320" h="58420">
                  <a:moveTo>
                    <a:pt x="12192" y="47244"/>
                  </a:moveTo>
                  <a:lnTo>
                    <a:pt x="0" y="47244"/>
                  </a:lnTo>
                </a:path>
                <a:path w="20320" h="58420">
                  <a:moveTo>
                    <a:pt x="0" y="12192"/>
                  </a:moveTo>
                  <a:lnTo>
                    <a:pt x="12192" y="12192"/>
                  </a:lnTo>
                </a:path>
                <a:path w="20320" h="58420">
                  <a:moveTo>
                    <a:pt x="0" y="47244"/>
                  </a:moveTo>
                  <a:lnTo>
                    <a:pt x="1524" y="12192"/>
                  </a:lnTo>
                </a:path>
                <a:path w="20320" h="58420">
                  <a:moveTo>
                    <a:pt x="12192" y="12192"/>
                  </a:moveTo>
                  <a:lnTo>
                    <a:pt x="12192" y="472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5786666" y="7025055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08191" y="74663"/>
                  </a:moveTo>
                  <a:lnTo>
                    <a:pt x="108191" y="80759"/>
                  </a:lnTo>
                  <a:lnTo>
                    <a:pt x="105143" y="88379"/>
                  </a:lnTo>
                  <a:lnTo>
                    <a:pt x="100571" y="94475"/>
                  </a:lnTo>
                  <a:lnTo>
                    <a:pt x="95999" y="99047"/>
                  </a:lnTo>
                  <a:lnTo>
                    <a:pt x="88379" y="102095"/>
                  </a:lnTo>
                  <a:lnTo>
                    <a:pt x="80759" y="103619"/>
                  </a:lnTo>
                  <a:lnTo>
                    <a:pt x="73139" y="103619"/>
                  </a:lnTo>
                  <a:lnTo>
                    <a:pt x="47231" y="80759"/>
                  </a:lnTo>
                  <a:lnTo>
                    <a:pt x="47231" y="67043"/>
                  </a:lnTo>
                  <a:lnTo>
                    <a:pt x="50279" y="60947"/>
                  </a:lnTo>
                  <a:lnTo>
                    <a:pt x="54851" y="54851"/>
                  </a:lnTo>
                  <a:lnTo>
                    <a:pt x="59423" y="50279"/>
                  </a:lnTo>
                  <a:lnTo>
                    <a:pt x="67043" y="47231"/>
                  </a:lnTo>
                  <a:lnTo>
                    <a:pt x="73139" y="44183"/>
                  </a:lnTo>
                  <a:lnTo>
                    <a:pt x="80759" y="44183"/>
                  </a:lnTo>
                  <a:lnTo>
                    <a:pt x="88379" y="47231"/>
                  </a:lnTo>
                  <a:lnTo>
                    <a:pt x="95999" y="50279"/>
                  </a:lnTo>
                  <a:lnTo>
                    <a:pt x="100571" y="54851"/>
                  </a:lnTo>
                  <a:lnTo>
                    <a:pt x="105143" y="60947"/>
                  </a:lnTo>
                  <a:lnTo>
                    <a:pt x="108191" y="67043"/>
                  </a:lnTo>
                  <a:lnTo>
                    <a:pt x="108191" y="74663"/>
                  </a:lnTo>
                </a:path>
                <a:path w="152400" h="152400">
                  <a:moveTo>
                    <a:pt x="152387" y="76187"/>
                  </a:moveTo>
                  <a:lnTo>
                    <a:pt x="150863" y="86855"/>
                  </a:lnTo>
                  <a:lnTo>
                    <a:pt x="149339" y="99047"/>
                  </a:lnTo>
                  <a:lnTo>
                    <a:pt x="144767" y="108191"/>
                  </a:lnTo>
                  <a:lnTo>
                    <a:pt x="112763" y="141719"/>
                  </a:lnTo>
                  <a:lnTo>
                    <a:pt x="91427" y="149339"/>
                  </a:lnTo>
                  <a:lnTo>
                    <a:pt x="77711" y="152387"/>
                  </a:lnTo>
                  <a:lnTo>
                    <a:pt x="56375" y="149339"/>
                  </a:lnTo>
                  <a:lnTo>
                    <a:pt x="44183" y="144767"/>
                  </a:lnTo>
                  <a:lnTo>
                    <a:pt x="35039" y="138671"/>
                  </a:lnTo>
                  <a:lnTo>
                    <a:pt x="24384" y="132575"/>
                  </a:lnTo>
                  <a:lnTo>
                    <a:pt x="1524" y="92951"/>
                  </a:lnTo>
                  <a:lnTo>
                    <a:pt x="0" y="80759"/>
                  </a:lnTo>
                  <a:lnTo>
                    <a:pt x="0" y="70091"/>
                  </a:lnTo>
                  <a:lnTo>
                    <a:pt x="16764" y="25895"/>
                  </a:lnTo>
                  <a:lnTo>
                    <a:pt x="35039" y="12179"/>
                  </a:lnTo>
                  <a:lnTo>
                    <a:pt x="44183" y="4572"/>
                  </a:lnTo>
                  <a:lnTo>
                    <a:pt x="56375" y="1524"/>
                  </a:lnTo>
                  <a:lnTo>
                    <a:pt x="67043" y="0"/>
                  </a:lnTo>
                  <a:lnTo>
                    <a:pt x="91427" y="0"/>
                  </a:lnTo>
                  <a:lnTo>
                    <a:pt x="100571" y="4572"/>
                  </a:lnTo>
                  <a:lnTo>
                    <a:pt x="112763" y="7620"/>
                  </a:lnTo>
                  <a:lnTo>
                    <a:pt x="121907" y="15227"/>
                  </a:lnTo>
                  <a:lnTo>
                    <a:pt x="131051" y="21323"/>
                  </a:lnTo>
                  <a:lnTo>
                    <a:pt x="138671" y="31991"/>
                  </a:lnTo>
                  <a:lnTo>
                    <a:pt x="144767" y="41135"/>
                  </a:lnTo>
                  <a:lnTo>
                    <a:pt x="149339" y="51803"/>
                  </a:lnTo>
                  <a:lnTo>
                    <a:pt x="150863" y="62471"/>
                  </a:lnTo>
                  <a:lnTo>
                    <a:pt x="152387" y="76187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518454" y="7326782"/>
              <a:ext cx="341630" cy="73660"/>
            </a:xfrm>
            <a:custGeom>
              <a:avLst/>
              <a:gdLst/>
              <a:ahLst/>
              <a:cxnLst/>
              <a:rect l="l" t="t" r="r" b="b"/>
              <a:pathLst>
                <a:path w="341629" h="73659">
                  <a:moveTo>
                    <a:pt x="115824" y="0"/>
                  </a:moveTo>
                  <a:lnTo>
                    <a:pt x="115824" y="12192"/>
                  </a:lnTo>
                  <a:lnTo>
                    <a:pt x="112776" y="21323"/>
                  </a:lnTo>
                  <a:lnTo>
                    <a:pt x="109728" y="31991"/>
                  </a:lnTo>
                  <a:lnTo>
                    <a:pt x="85344" y="63995"/>
                  </a:lnTo>
                  <a:lnTo>
                    <a:pt x="57912" y="73139"/>
                  </a:lnTo>
                  <a:lnTo>
                    <a:pt x="48768" y="71615"/>
                  </a:lnTo>
                  <a:lnTo>
                    <a:pt x="41148" y="68567"/>
                  </a:lnTo>
                  <a:lnTo>
                    <a:pt x="32004" y="65519"/>
                  </a:lnTo>
                  <a:lnTo>
                    <a:pt x="6096" y="33515"/>
                  </a:lnTo>
                  <a:lnTo>
                    <a:pt x="0" y="12192"/>
                  </a:lnTo>
                  <a:lnTo>
                    <a:pt x="0" y="0"/>
                  </a:lnTo>
                </a:path>
                <a:path w="341629" h="73659">
                  <a:moveTo>
                    <a:pt x="227063" y="0"/>
                  </a:moveTo>
                  <a:lnTo>
                    <a:pt x="227063" y="12192"/>
                  </a:lnTo>
                  <a:lnTo>
                    <a:pt x="225539" y="21323"/>
                  </a:lnTo>
                  <a:lnTo>
                    <a:pt x="204203" y="57899"/>
                  </a:lnTo>
                  <a:lnTo>
                    <a:pt x="170675" y="73139"/>
                  </a:lnTo>
                  <a:lnTo>
                    <a:pt x="161531" y="71615"/>
                  </a:lnTo>
                  <a:lnTo>
                    <a:pt x="120396" y="42659"/>
                  </a:lnTo>
                  <a:lnTo>
                    <a:pt x="111252" y="12192"/>
                  </a:lnTo>
                  <a:lnTo>
                    <a:pt x="109728" y="0"/>
                  </a:lnTo>
                </a:path>
                <a:path w="341629" h="73659">
                  <a:moveTo>
                    <a:pt x="341350" y="0"/>
                  </a:moveTo>
                  <a:lnTo>
                    <a:pt x="341350" y="12192"/>
                  </a:lnTo>
                  <a:lnTo>
                    <a:pt x="339826" y="21323"/>
                  </a:lnTo>
                  <a:lnTo>
                    <a:pt x="318490" y="57899"/>
                  </a:lnTo>
                  <a:lnTo>
                    <a:pt x="284975" y="73139"/>
                  </a:lnTo>
                  <a:lnTo>
                    <a:pt x="275831" y="71615"/>
                  </a:lnTo>
                  <a:lnTo>
                    <a:pt x="237731" y="42659"/>
                  </a:lnTo>
                  <a:lnTo>
                    <a:pt x="227063" y="12192"/>
                  </a:lnTo>
                  <a:lnTo>
                    <a:pt x="225539" y="0"/>
                  </a:lnTo>
                </a:path>
              </a:pathLst>
            </a:custGeom>
            <a:ln w="9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 descr=""/>
          <p:cNvSpPr txBox="1"/>
          <p:nvPr/>
        </p:nvSpPr>
        <p:spPr>
          <a:xfrm>
            <a:off x="5487479" y="7007922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F1</a:t>
            </a:r>
            <a:endParaRPr sz="800">
              <a:latin typeface="Arial"/>
              <a:cs typeface="Arial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940107" y="7007922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latin typeface="Arial"/>
                <a:cs typeface="Arial"/>
              </a:rPr>
              <a:t>F2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7" name="object 77" descr=""/>
          <p:cNvGrpSpPr/>
          <p:nvPr/>
        </p:nvGrpSpPr>
        <p:grpSpPr>
          <a:xfrm>
            <a:off x="5300554" y="6022346"/>
            <a:ext cx="641985" cy="1007744"/>
            <a:chOff x="5300554" y="6022346"/>
            <a:chExt cx="641985" cy="1007744"/>
          </a:xfrm>
        </p:grpSpPr>
        <p:pic>
          <p:nvPicPr>
            <p:cNvPr id="78" name="object 7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26462" y="6022346"/>
              <a:ext cx="158470" cy="15847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83624" y="6022346"/>
              <a:ext cx="158470" cy="158470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5399595" y="6177775"/>
              <a:ext cx="462280" cy="843280"/>
            </a:xfrm>
            <a:custGeom>
              <a:avLst/>
              <a:gdLst/>
              <a:ahLst/>
              <a:cxnLst/>
              <a:rect l="l" t="t" r="r" b="b"/>
              <a:pathLst>
                <a:path w="462279" h="843279">
                  <a:moveTo>
                    <a:pt x="0" y="309346"/>
                  </a:moveTo>
                  <a:lnTo>
                    <a:pt x="1524" y="0"/>
                  </a:lnTo>
                </a:path>
                <a:path w="462279" h="843279">
                  <a:moveTo>
                    <a:pt x="460209" y="842708"/>
                  </a:moveTo>
                  <a:lnTo>
                    <a:pt x="461733" y="3048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00554" y="6484080"/>
              <a:ext cx="198094" cy="199618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5402643" y="6685229"/>
              <a:ext cx="1905" cy="335280"/>
            </a:xfrm>
            <a:custGeom>
              <a:avLst/>
              <a:gdLst/>
              <a:ahLst/>
              <a:cxnLst/>
              <a:rect l="l" t="t" r="r" b="b"/>
              <a:pathLst>
                <a:path w="1904" h="335279">
                  <a:moveTo>
                    <a:pt x="0" y="335254"/>
                  </a:moveTo>
                  <a:lnTo>
                    <a:pt x="1524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 txBox="1"/>
          <p:nvPr/>
        </p:nvSpPr>
        <p:spPr>
          <a:xfrm>
            <a:off x="5332552" y="6517251"/>
            <a:ext cx="323850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9259" sz="1350">
                <a:latin typeface="Arial"/>
                <a:cs typeface="Arial"/>
              </a:rPr>
              <a:t>A</a:t>
            </a:r>
            <a:r>
              <a:rPr dirty="0" baseline="9259" sz="1350" spc="690">
                <a:latin typeface="Times New Roman"/>
                <a:cs typeface="Times New Roman"/>
              </a:rPr>
              <a:t> </a:t>
            </a:r>
            <a:r>
              <a:rPr dirty="0" baseline="6172" sz="1350" spc="-37">
                <a:latin typeface="Arial"/>
                <a:cs typeface="Arial"/>
              </a:rPr>
              <a:t>I</a:t>
            </a:r>
            <a:r>
              <a:rPr dirty="0" sz="600" spc="-25">
                <a:latin typeface="Arial"/>
                <a:cs typeface="Arial"/>
              </a:rPr>
              <a:t>E</a:t>
            </a:r>
            <a:endParaRPr sz="6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5362521" y="5880271"/>
            <a:ext cx="52514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4345" algn="l"/>
              </a:tabLst>
            </a:pPr>
            <a:r>
              <a:rPr dirty="0" sz="900" spc="-50">
                <a:latin typeface="Arial"/>
                <a:cs typeface="Arial"/>
              </a:rPr>
              <a:t>+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-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4114914" y="6479374"/>
            <a:ext cx="424180" cy="550545"/>
            <a:chOff x="4114914" y="6479374"/>
            <a:chExt cx="424180" cy="550545"/>
          </a:xfrm>
        </p:grpSpPr>
        <p:sp>
          <p:nvSpPr>
            <p:cNvPr id="86" name="object 86" descr=""/>
            <p:cNvSpPr/>
            <p:nvPr/>
          </p:nvSpPr>
          <p:spPr>
            <a:xfrm>
              <a:off x="4520323" y="6569417"/>
              <a:ext cx="1905" cy="451484"/>
            </a:xfrm>
            <a:custGeom>
              <a:avLst/>
              <a:gdLst/>
              <a:ahLst/>
              <a:cxnLst/>
              <a:rect l="l" t="t" r="r" b="b"/>
              <a:pathLst>
                <a:path w="1904" h="451484">
                  <a:moveTo>
                    <a:pt x="0" y="451065"/>
                  </a:moveTo>
                  <a:lnTo>
                    <a:pt x="1524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233837" y="6482549"/>
              <a:ext cx="190500" cy="193675"/>
            </a:xfrm>
            <a:custGeom>
              <a:avLst/>
              <a:gdLst/>
              <a:ahLst/>
              <a:cxnLst/>
              <a:rect l="l" t="t" r="r" b="b"/>
              <a:pathLst>
                <a:path w="190500" h="193675">
                  <a:moveTo>
                    <a:pt x="190487" y="97536"/>
                  </a:moveTo>
                  <a:lnTo>
                    <a:pt x="190487" y="109715"/>
                  </a:lnTo>
                  <a:lnTo>
                    <a:pt x="187439" y="121907"/>
                  </a:lnTo>
                  <a:lnTo>
                    <a:pt x="184391" y="135623"/>
                  </a:lnTo>
                  <a:lnTo>
                    <a:pt x="152387" y="175247"/>
                  </a:lnTo>
                  <a:lnTo>
                    <a:pt x="117335" y="190487"/>
                  </a:lnTo>
                  <a:lnTo>
                    <a:pt x="103619" y="193535"/>
                  </a:lnTo>
                  <a:lnTo>
                    <a:pt x="91427" y="193535"/>
                  </a:lnTo>
                  <a:lnTo>
                    <a:pt x="42672" y="179819"/>
                  </a:lnTo>
                  <a:lnTo>
                    <a:pt x="24384" y="161531"/>
                  </a:lnTo>
                  <a:lnTo>
                    <a:pt x="15240" y="152387"/>
                  </a:lnTo>
                  <a:lnTo>
                    <a:pt x="9144" y="140195"/>
                  </a:lnTo>
                  <a:lnTo>
                    <a:pt x="4572" y="129527"/>
                  </a:lnTo>
                  <a:lnTo>
                    <a:pt x="1524" y="117335"/>
                  </a:lnTo>
                  <a:lnTo>
                    <a:pt x="0" y="103619"/>
                  </a:lnTo>
                  <a:lnTo>
                    <a:pt x="0" y="89916"/>
                  </a:lnTo>
                  <a:lnTo>
                    <a:pt x="15240" y="42672"/>
                  </a:lnTo>
                  <a:lnTo>
                    <a:pt x="24384" y="32004"/>
                  </a:lnTo>
                  <a:lnTo>
                    <a:pt x="32004" y="22860"/>
                  </a:lnTo>
                  <a:lnTo>
                    <a:pt x="67043" y="4572"/>
                  </a:lnTo>
                  <a:lnTo>
                    <a:pt x="91427" y="0"/>
                  </a:lnTo>
                  <a:lnTo>
                    <a:pt x="103619" y="0"/>
                  </a:lnTo>
                  <a:lnTo>
                    <a:pt x="117335" y="4572"/>
                  </a:lnTo>
                  <a:lnTo>
                    <a:pt x="129527" y="7620"/>
                  </a:lnTo>
                  <a:lnTo>
                    <a:pt x="170675" y="38100"/>
                  </a:lnTo>
                  <a:lnTo>
                    <a:pt x="190487" y="83820"/>
                  </a:lnTo>
                  <a:lnTo>
                    <a:pt x="190487" y="97536"/>
                  </a:lnTo>
                </a:path>
              </a:pathLst>
            </a:custGeom>
            <a:ln w="6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124121" y="6572465"/>
              <a:ext cx="405765" cy="1905"/>
            </a:xfrm>
            <a:custGeom>
              <a:avLst/>
              <a:gdLst/>
              <a:ahLst/>
              <a:cxnLst/>
              <a:rect l="l" t="t" r="r" b="b"/>
              <a:pathLst>
                <a:path w="405764" h="1904">
                  <a:moveTo>
                    <a:pt x="0" y="0"/>
                  </a:moveTo>
                  <a:lnTo>
                    <a:pt x="105143" y="1524"/>
                  </a:lnTo>
                </a:path>
                <a:path w="405764" h="1904">
                  <a:moveTo>
                    <a:pt x="300202" y="0"/>
                  </a:moveTo>
                  <a:lnTo>
                    <a:pt x="405345" y="1524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 txBox="1"/>
          <p:nvPr/>
        </p:nvSpPr>
        <p:spPr>
          <a:xfrm>
            <a:off x="4239933" y="6453050"/>
            <a:ext cx="201295" cy="38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19685">
              <a:lnSpc>
                <a:spcPct val="1311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V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baseline="6172" sz="1350" spc="-37">
                <a:latin typeface="Arial"/>
                <a:cs typeface="Arial"/>
              </a:rPr>
              <a:t>U</a:t>
            </a:r>
            <a:r>
              <a:rPr dirty="0" sz="600" spc="-25"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90" name="object 90" descr=""/>
          <p:cNvGrpSpPr/>
          <p:nvPr/>
        </p:nvGrpSpPr>
        <p:grpSpPr>
          <a:xfrm>
            <a:off x="2059273" y="7025061"/>
            <a:ext cx="2810510" cy="158750"/>
            <a:chOff x="2059273" y="7025061"/>
            <a:chExt cx="2810510" cy="158750"/>
          </a:xfrm>
        </p:grpSpPr>
        <p:sp>
          <p:nvSpPr>
            <p:cNvPr id="91" name="object 91" descr=""/>
            <p:cNvSpPr/>
            <p:nvPr/>
          </p:nvSpPr>
          <p:spPr>
            <a:xfrm>
              <a:off x="4806810" y="7099718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4" h="0">
                  <a:moveTo>
                    <a:pt x="0" y="0"/>
                  </a:moveTo>
                  <a:lnTo>
                    <a:pt x="62484" y="0"/>
                  </a:lnTo>
                </a:path>
              </a:pathLst>
            </a:custGeom>
            <a:ln w="1824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59273" y="7025061"/>
              <a:ext cx="159994" cy="158470"/>
            </a:xfrm>
            <a:prstGeom prst="rect">
              <a:avLst/>
            </a:prstGeom>
          </p:spPr>
        </p:pic>
      </p:grpSp>
      <p:sp>
        <p:nvSpPr>
          <p:cNvPr id="93" name="object 93" descr=""/>
          <p:cNvSpPr txBox="1"/>
          <p:nvPr/>
        </p:nvSpPr>
        <p:spPr>
          <a:xfrm>
            <a:off x="2043518" y="7201475"/>
            <a:ext cx="180975" cy="162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PE</a:t>
            </a:r>
            <a:endParaRPr sz="900">
              <a:latin typeface="Arial"/>
              <a:cs typeface="Arial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3642062" y="5189971"/>
            <a:ext cx="2328545" cy="72326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483234" marR="441959" indent="-471170">
              <a:lnSpc>
                <a:spcPts val="115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1804670">
              <a:lnSpc>
                <a:spcPct val="100000"/>
              </a:lnSpc>
              <a:spcBef>
                <a:spcPts val="725"/>
              </a:spcBef>
            </a:pPr>
            <a:r>
              <a:rPr dirty="0" sz="1000" spc="-10">
                <a:latin typeface="Arial"/>
                <a:cs typeface="Arial"/>
              </a:rPr>
              <a:t>Inducido</a:t>
            </a:r>
            <a:endParaRPr sz="1000">
              <a:latin typeface="Arial"/>
              <a:cs typeface="Arial"/>
            </a:endParaRPr>
          </a:p>
          <a:p>
            <a:pPr marL="1790700">
              <a:lnSpc>
                <a:spcPct val="100000"/>
              </a:lnSpc>
              <a:spcBef>
                <a:spcPts val="11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...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250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-50"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69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9528" y="1240827"/>
            <a:ext cx="6307455" cy="4182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8295" marR="175895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555625" marR="40449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400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(1800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marL="3295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baseline="42735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nominal).</a:t>
            </a:r>
            <a:endParaRPr sz="1000">
              <a:latin typeface="Arial"/>
              <a:cs typeface="Arial"/>
            </a:endParaRPr>
          </a:p>
          <a:p>
            <a:pPr algn="just" marL="328295" marR="18923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algn="just" marL="3295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algn="just" marL="328295" marR="16954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Erhöhen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Erregung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schrittweise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auf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Stromwerte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(Messbereich: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DC),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Tabelle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8.7.1.1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vorgegeben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sind,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messen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jeweils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Leerlaufspannung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(Messbereich: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1000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AC).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ensayo.</a:t>
            </a:r>
            <a:endParaRPr sz="1000">
              <a:latin typeface="Arial"/>
              <a:cs typeface="Arial"/>
            </a:endParaRPr>
          </a:p>
          <a:p>
            <a:pPr algn="just" marL="328295" marR="1066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E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sobrepasar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ningún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0,95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características.</a:t>
            </a:r>
            <a:endParaRPr sz="1000">
              <a:latin typeface="Arial"/>
              <a:cs typeface="Arial"/>
            </a:endParaRPr>
          </a:p>
          <a:p>
            <a:pPr marL="328295" marR="13462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8.7.1.2).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898077" y="5566700"/>
          <a:ext cx="612648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0540"/>
                <a:gridCol w="509270"/>
                <a:gridCol w="510540"/>
                <a:gridCol w="510540"/>
                <a:gridCol w="509269"/>
                <a:gridCol w="510539"/>
                <a:gridCol w="510539"/>
                <a:gridCol w="510539"/>
                <a:gridCol w="509270"/>
                <a:gridCol w="510539"/>
                <a:gridCol w="509270"/>
                <a:gridCol w="510539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0,95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/V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1141895" y="9431248"/>
            <a:ext cx="16490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E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609725" y="6779755"/>
            <a:ext cx="3648710" cy="2048510"/>
            <a:chOff x="1609725" y="6779755"/>
            <a:chExt cx="3648710" cy="2048510"/>
          </a:xfrm>
        </p:grpSpPr>
        <p:sp>
          <p:nvSpPr>
            <p:cNvPr id="11" name="object 11" descr=""/>
            <p:cNvSpPr/>
            <p:nvPr/>
          </p:nvSpPr>
          <p:spPr>
            <a:xfrm>
              <a:off x="1644776" y="8593111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44776" y="8391969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44776" y="8192338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644776" y="7991182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44776" y="7793088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44776" y="7593456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44776" y="7392301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44776" y="7192670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44776" y="6991527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44776" y="6791896"/>
              <a:ext cx="3601085" cy="0"/>
            </a:xfrm>
            <a:custGeom>
              <a:avLst/>
              <a:gdLst/>
              <a:ahLst/>
              <a:cxnLst/>
              <a:rect l="l" t="t" r="r" b="b"/>
              <a:pathLst>
                <a:path w="3601085" h="0">
                  <a:moveTo>
                    <a:pt x="0" y="0"/>
                  </a:moveTo>
                  <a:lnTo>
                    <a:pt x="3600907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004415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365565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725204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086354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444468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804107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165257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524895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86058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245684" y="6791896"/>
              <a:ext cx="0" cy="2000885"/>
            </a:xfrm>
            <a:custGeom>
              <a:avLst/>
              <a:gdLst/>
              <a:ahLst/>
              <a:cxnLst/>
              <a:rect l="l" t="t" r="r" b="b"/>
              <a:pathLst>
                <a:path w="0" h="2000884">
                  <a:moveTo>
                    <a:pt x="0" y="0"/>
                  </a:moveTo>
                  <a:lnTo>
                    <a:pt x="0" y="2000846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644776" y="6791896"/>
              <a:ext cx="3601085" cy="2000885"/>
            </a:xfrm>
            <a:custGeom>
              <a:avLst/>
              <a:gdLst/>
              <a:ahLst/>
              <a:cxnLst/>
              <a:rect l="l" t="t" r="r" b="b"/>
              <a:pathLst>
                <a:path w="3601085" h="2000884">
                  <a:moveTo>
                    <a:pt x="0" y="2000846"/>
                  </a:moveTo>
                  <a:lnTo>
                    <a:pt x="3600907" y="2000846"/>
                  </a:lnTo>
                  <a:lnTo>
                    <a:pt x="3600907" y="0"/>
                  </a:lnTo>
                  <a:lnTo>
                    <a:pt x="0" y="0"/>
                  </a:lnTo>
                  <a:lnTo>
                    <a:pt x="0" y="2000846"/>
                  </a:lnTo>
                  <a:close/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609725" y="6791896"/>
              <a:ext cx="3636010" cy="2036445"/>
            </a:xfrm>
            <a:custGeom>
              <a:avLst/>
              <a:gdLst/>
              <a:ahLst/>
              <a:cxnLst/>
              <a:rect l="l" t="t" r="r" b="b"/>
              <a:pathLst>
                <a:path w="3636010" h="2036445">
                  <a:moveTo>
                    <a:pt x="35052" y="0"/>
                  </a:moveTo>
                  <a:lnTo>
                    <a:pt x="35052" y="2000846"/>
                  </a:lnTo>
                </a:path>
                <a:path w="3636010" h="2036445">
                  <a:moveTo>
                    <a:pt x="0" y="2000846"/>
                  </a:moveTo>
                  <a:lnTo>
                    <a:pt x="35052" y="2000846"/>
                  </a:lnTo>
                </a:path>
                <a:path w="3636010" h="2036445">
                  <a:moveTo>
                    <a:pt x="0" y="1801215"/>
                  </a:moveTo>
                  <a:lnTo>
                    <a:pt x="35052" y="1801215"/>
                  </a:lnTo>
                </a:path>
                <a:path w="3636010" h="2036445">
                  <a:moveTo>
                    <a:pt x="0" y="1600073"/>
                  </a:moveTo>
                  <a:lnTo>
                    <a:pt x="35052" y="1600073"/>
                  </a:lnTo>
                </a:path>
                <a:path w="3636010" h="2036445">
                  <a:moveTo>
                    <a:pt x="0" y="1400441"/>
                  </a:moveTo>
                  <a:lnTo>
                    <a:pt x="35052" y="1400441"/>
                  </a:lnTo>
                </a:path>
                <a:path w="3636010" h="2036445">
                  <a:moveTo>
                    <a:pt x="0" y="1199286"/>
                  </a:moveTo>
                  <a:lnTo>
                    <a:pt x="35052" y="1199286"/>
                  </a:lnTo>
                </a:path>
                <a:path w="3636010" h="2036445">
                  <a:moveTo>
                    <a:pt x="0" y="1001191"/>
                  </a:moveTo>
                  <a:lnTo>
                    <a:pt x="35052" y="1001191"/>
                  </a:lnTo>
                </a:path>
                <a:path w="3636010" h="2036445">
                  <a:moveTo>
                    <a:pt x="0" y="801560"/>
                  </a:moveTo>
                  <a:lnTo>
                    <a:pt x="35052" y="801560"/>
                  </a:lnTo>
                </a:path>
                <a:path w="3636010" h="2036445">
                  <a:moveTo>
                    <a:pt x="0" y="600405"/>
                  </a:moveTo>
                  <a:lnTo>
                    <a:pt x="35052" y="600405"/>
                  </a:lnTo>
                </a:path>
                <a:path w="3636010" h="2036445">
                  <a:moveTo>
                    <a:pt x="0" y="400773"/>
                  </a:moveTo>
                  <a:lnTo>
                    <a:pt x="35052" y="400773"/>
                  </a:lnTo>
                </a:path>
                <a:path w="3636010" h="2036445">
                  <a:moveTo>
                    <a:pt x="0" y="199631"/>
                  </a:moveTo>
                  <a:lnTo>
                    <a:pt x="35052" y="199631"/>
                  </a:lnTo>
                </a:path>
                <a:path w="3636010" h="2036445">
                  <a:moveTo>
                    <a:pt x="0" y="0"/>
                  </a:moveTo>
                  <a:lnTo>
                    <a:pt x="35052" y="0"/>
                  </a:lnTo>
                </a:path>
                <a:path w="3636010" h="2036445">
                  <a:moveTo>
                    <a:pt x="35052" y="2000846"/>
                  </a:moveTo>
                  <a:lnTo>
                    <a:pt x="3635959" y="2000846"/>
                  </a:lnTo>
                </a:path>
                <a:path w="3636010" h="2036445">
                  <a:moveTo>
                    <a:pt x="35052" y="2035898"/>
                  </a:moveTo>
                  <a:lnTo>
                    <a:pt x="35052" y="2000846"/>
                  </a:lnTo>
                </a:path>
                <a:path w="3636010" h="2036445">
                  <a:moveTo>
                    <a:pt x="394690" y="2035898"/>
                  </a:moveTo>
                  <a:lnTo>
                    <a:pt x="394690" y="2000846"/>
                  </a:lnTo>
                </a:path>
                <a:path w="3636010" h="2036445">
                  <a:moveTo>
                    <a:pt x="755840" y="2035898"/>
                  </a:moveTo>
                  <a:lnTo>
                    <a:pt x="755840" y="2000846"/>
                  </a:lnTo>
                </a:path>
                <a:path w="3636010" h="2036445">
                  <a:moveTo>
                    <a:pt x="1115479" y="2035898"/>
                  </a:moveTo>
                  <a:lnTo>
                    <a:pt x="1115479" y="2000846"/>
                  </a:lnTo>
                </a:path>
                <a:path w="3636010" h="2036445">
                  <a:moveTo>
                    <a:pt x="1476629" y="2035898"/>
                  </a:moveTo>
                  <a:lnTo>
                    <a:pt x="1476629" y="2000846"/>
                  </a:lnTo>
                </a:path>
                <a:path w="3636010" h="2036445">
                  <a:moveTo>
                    <a:pt x="1834743" y="2035898"/>
                  </a:moveTo>
                  <a:lnTo>
                    <a:pt x="1834743" y="2000846"/>
                  </a:lnTo>
                </a:path>
                <a:path w="3636010" h="2036445">
                  <a:moveTo>
                    <a:pt x="2194382" y="2035898"/>
                  </a:moveTo>
                  <a:lnTo>
                    <a:pt x="2194382" y="2000846"/>
                  </a:lnTo>
                </a:path>
                <a:path w="3636010" h="2036445">
                  <a:moveTo>
                    <a:pt x="2555532" y="2035898"/>
                  </a:moveTo>
                  <a:lnTo>
                    <a:pt x="2555532" y="2000846"/>
                  </a:lnTo>
                </a:path>
                <a:path w="3636010" h="2036445">
                  <a:moveTo>
                    <a:pt x="2915170" y="2035898"/>
                  </a:moveTo>
                  <a:lnTo>
                    <a:pt x="2915170" y="2000846"/>
                  </a:lnTo>
                </a:path>
                <a:path w="3636010" h="2036445">
                  <a:moveTo>
                    <a:pt x="3276333" y="2035898"/>
                  </a:moveTo>
                  <a:lnTo>
                    <a:pt x="3276333" y="2000846"/>
                  </a:lnTo>
                </a:path>
                <a:path w="3636010" h="2036445">
                  <a:moveTo>
                    <a:pt x="3635959" y="2035898"/>
                  </a:moveTo>
                  <a:lnTo>
                    <a:pt x="3635959" y="2000846"/>
                  </a:lnTo>
                </a:path>
              </a:pathLst>
            </a:custGeom>
            <a:ln w="2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1182533" y="8827253"/>
            <a:ext cx="2177415" cy="37592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429895">
              <a:lnSpc>
                <a:spcPct val="100000"/>
              </a:lnSpc>
              <a:spcBef>
                <a:spcPts val="400"/>
              </a:spcBef>
              <a:tabLst>
                <a:tab pos="742315" algn="l"/>
                <a:tab pos="1103630" algn="l"/>
                <a:tab pos="1463040" algn="l"/>
                <a:tab pos="1824355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0,2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0,3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0,4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8.7.1.2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vacío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326888" y="8819917"/>
            <a:ext cx="2061210" cy="410209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5"/>
              </a:spcBef>
              <a:tabLst>
                <a:tab pos="397510" algn="l"/>
                <a:tab pos="758190" algn="l"/>
                <a:tab pos="1118235" algn="l"/>
                <a:tab pos="1478915" algn="l"/>
                <a:tab pos="1885950" algn="l"/>
              </a:tabLst>
            </a:pPr>
            <a:r>
              <a:rPr dirty="0" sz="900" spc="-25">
                <a:latin typeface="Arial"/>
                <a:cs typeface="Arial"/>
              </a:rPr>
              <a:t>0,5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0,6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0,7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0,8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0,9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algn="r" marR="81280">
              <a:lnSpc>
                <a:spcPct val="100000"/>
              </a:lnSpc>
              <a:spcBef>
                <a:spcPts val="39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E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863024" y="6049261"/>
            <a:ext cx="800100" cy="2814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1915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8.7.1.1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50">
              <a:latin typeface="Arial"/>
              <a:cs typeface="Arial"/>
            </a:endParaRPr>
          </a:p>
          <a:p>
            <a:pPr marL="478155">
              <a:lnSpc>
                <a:spcPct val="100000"/>
              </a:lnSpc>
            </a:pPr>
            <a:r>
              <a:rPr dirty="0" sz="1000" spc="-20" b="1">
                <a:latin typeface="Arial"/>
                <a:cs typeface="Arial"/>
              </a:rPr>
              <a:t>U</a:t>
            </a:r>
            <a:r>
              <a:rPr dirty="0" baseline="-17094" sz="975" spc="-30" b="1">
                <a:latin typeface="Arial"/>
                <a:cs typeface="Arial"/>
              </a:rPr>
              <a:t>0</a:t>
            </a:r>
            <a:r>
              <a:rPr dirty="0" sz="1000" spc="-20" b="1">
                <a:latin typeface="Arial"/>
                <a:cs typeface="Arial"/>
              </a:rPr>
              <a:t>/V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500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495"/>
              </a:spcBef>
            </a:pPr>
            <a:r>
              <a:rPr dirty="0" sz="900" spc="-25">
                <a:latin typeface="Arial"/>
                <a:cs typeface="Arial"/>
              </a:rPr>
              <a:t>450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505"/>
              </a:spcBef>
            </a:pP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490"/>
              </a:spcBef>
            </a:pPr>
            <a:r>
              <a:rPr dirty="0" sz="900" spc="-25">
                <a:latin typeface="Arial"/>
                <a:cs typeface="Arial"/>
              </a:rPr>
              <a:t>350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505"/>
              </a:spcBef>
            </a:pPr>
            <a:r>
              <a:rPr dirty="0" sz="900" spc="-25">
                <a:latin typeface="Arial"/>
                <a:cs typeface="Arial"/>
              </a:rPr>
              <a:t>300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490"/>
              </a:spcBef>
            </a:pPr>
            <a:r>
              <a:rPr dirty="0" sz="900" spc="-25">
                <a:latin typeface="Arial"/>
                <a:cs typeface="Arial"/>
              </a:rPr>
              <a:t>250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480"/>
              </a:spcBef>
            </a:pPr>
            <a:r>
              <a:rPr dirty="0" sz="900" spc="-25"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505"/>
              </a:spcBef>
            </a:pPr>
            <a:r>
              <a:rPr dirty="0" sz="900" spc="-25">
                <a:latin typeface="Arial"/>
                <a:cs typeface="Arial"/>
              </a:rPr>
              <a:t>150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490"/>
              </a:spcBef>
            </a:pPr>
            <a:r>
              <a:rPr dirty="0" sz="900" spc="-25">
                <a:latin typeface="Arial"/>
                <a:cs typeface="Arial"/>
              </a:rPr>
              <a:t>100</a:t>
            </a:r>
            <a:endParaRPr sz="900">
              <a:latin typeface="Arial"/>
              <a:cs typeface="Arial"/>
            </a:endParaRPr>
          </a:p>
          <a:p>
            <a:pPr algn="r" marR="97155">
              <a:lnSpc>
                <a:spcPct val="100000"/>
              </a:lnSpc>
              <a:spcBef>
                <a:spcPts val="505"/>
              </a:spcBef>
            </a:pPr>
            <a:r>
              <a:rPr dirty="0" sz="900" spc="-25">
                <a:latin typeface="Arial"/>
                <a:cs typeface="Arial"/>
              </a:rPr>
              <a:t>50</a:t>
            </a:r>
            <a:endParaRPr sz="900">
              <a:latin typeface="Arial"/>
              <a:cs typeface="Arial"/>
            </a:endParaRPr>
          </a:p>
          <a:p>
            <a:pPr algn="r" marR="97790">
              <a:lnSpc>
                <a:spcPct val="100000"/>
              </a:lnSpc>
              <a:spcBef>
                <a:spcPts val="490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1705202"/>
            <a:ext cx="5309168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1927693"/>
            <a:ext cx="5309168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2150185"/>
            <a:ext cx="5309168" cy="60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2372663"/>
            <a:ext cx="5309168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2595154"/>
            <a:ext cx="5309168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2817633"/>
            <a:ext cx="5309168" cy="60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3040124"/>
            <a:ext cx="5309168" cy="60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3262603"/>
            <a:ext cx="5309168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3485094"/>
            <a:ext cx="5309168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3707574"/>
            <a:ext cx="5309168" cy="6096"/>
          </a:xfrm>
          <a:prstGeom prst="rect">
            <a:avLst/>
          </a:prstGeom>
        </p:spPr>
      </p:pic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538440" y="1260232"/>
          <a:ext cx="6126480" cy="2669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vacío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8.7.1.2?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4729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4621897"/>
            <a:ext cx="5309168" cy="609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4844388"/>
            <a:ext cx="5309168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5066867"/>
            <a:ext cx="5309168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5289358"/>
            <a:ext cx="5309168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5511837"/>
            <a:ext cx="5309168" cy="6108"/>
          </a:xfrm>
          <a:prstGeom prst="rect">
            <a:avLst/>
          </a:prstGeom>
        </p:spPr>
      </p:pic>
      <p:graphicFrame>
        <p:nvGraphicFramePr>
          <p:cNvPr id="23" name="object 23" descr=""/>
          <p:cNvGraphicFramePr>
            <a:graphicFrameLocks noGrp="1"/>
          </p:cNvGraphicFramePr>
          <p:nvPr/>
        </p:nvGraphicFramePr>
        <p:xfrm>
          <a:off x="538440" y="4176929"/>
          <a:ext cx="6126480" cy="1557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¿Cómo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excita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generador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sincrónico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este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ensayo?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4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8.7.2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Característica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generador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37618" y="1583703"/>
            <a:ext cx="5525135" cy="24606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</a:t>
            </a:r>
            <a:r>
              <a:rPr dirty="0" baseline="-12820" sz="975" spc="-15">
                <a:latin typeface="Arial"/>
                <a:cs typeface="Arial"/>
              </a:rPr>
              <a:t>L</a:t>
            </a:r>
            <a:r>
              <a:rPr dirty="0" sz="1000" spc="-10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2750)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3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(preferentemente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instrumentos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analógicos)</a:t>
            </a:r>
            <a:endParaRPr sz="1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700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8.7.2.1.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30463" y="4159402"/>
            <a:ext cx="4431665" cy="957580"/>
            <a:chOff x="1130463" y="4159402"/>
            <a:chExt cx="4431665" cy="957580"/>
          </a:xfrm>
        </p:grpSpPr>
        <p:sp>
          <p:nvSpPr>
            <p:cNvPr id="10" name="object 10" descr=""/>
            <p:cNvSpPr/>
            <p:nvPr/>
          </p:nvSpPr>
          <p:spPr>
            <a:xfrm>
              <a:off x="3191510" y="4163213"/>
              <a:ext cx="2366645" cy="949960"/>
            </a:xfrm>
            <a:custGeom>
              <a:avLst/>
              <a:gdLst/>
              <a:ahLst/>
              <a:cxnLst/>
              <a:rect l="l" t="t" r="r" b="b"/>
              <a:pathLst>
                <a:path w="2366645" h="949960">
                  <a:moveTo>
                    <a:pt x="0" y="949374"/>
                  </a:moveTo>
                  <a:lnTo>
                    <a:pt x="2366568" y="949374"/>
                  </a:lnTo>
                  <a:lnTo>
                    <a:pt x="2366568" y="0"/>
                  </a:lnTo>
                  <a:lnTo>
                    <a:pt x="0" y="0"/>
                  </a:lnTo>
                  <a:lnTo>
                    <a:pt x="0" y="949374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34273" y="4163212"/>
              <a:ext cx="1470660" cy="948055"/>
            </a:xfrm>
            <a:custGeom>
              <a:avLst/>
              <a:gdLst/>
              <a:ahLst/>
              <a:cxnLst/>
              <a:rect l="l" t="t" r="r" b="b"/>
              <a:pathLst>
                <a:path w="1470660" h="948054">
                  <a:moveTo>
                    <a:pt x="0" y="947851"/>
                  </a:moveTo>
                  <a:lnTo>
                    <a:pt x="1470533" y="947851"/>
                  </a:lnTo>
                  <a:lnTo>
                    <a:pt x="1470533" y="0"/>
                  </a:lnTo>
                  <a:lnTo>
                    <a:pt x="0" y="0"/>
                  </a:lnTo>
                  <a:lnTo>
                    <a:pt x="0" y="947851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789036" y="4812312"/>
            <a:ext cx="1403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66925" y="4268364"/>
            <a:ext cx="990600" cy="2647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67640" marR="5080" indent="-155575">
              <a:lnSpc>
                <a:spcPts val="919"/>
              </a:lnSpc>
              <a:spcBef>
                <a:spcPts val="160"/>
              </a:spcBef>
            </a:pPr>
            <a:r>
              <a:rPr dirty="0" sz="800">
                <a:latin typeface="Arial"/>
                <a:cs typeface="Arial"/>
              </a:rPr>
              <a:t>Dispositivo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control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2730)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591788" y="4256169"/>
            <a:ext cx="1511935" cy="2647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85445" marR="5080" indent="-373380">
              <a:lnSpc>
                <a:spcPts val="919"/>
              </a:lnSpc>
              <a:spcBef>
                <a:spcPts val="160"/>
              </a:spcBef>
            </a:pPr>
            <a:r>
              <a:rPr dirty="0" sz="800">
                <a:latin typeface="Arial"/>
                <a:cs typeface="Arial"/>
              </a:rPr>
              <a:t>Fuente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alimentación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universal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2740.1)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89797" y="6627321"/>
            <a:ext cx="859155" cy="26162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02235" marR="5080" indent="-90170">
              <a:lnSpc>
                <a:spcPts val="900"/>
              </a:lnSpc>
              <a:spcBef>
                <a:spcPts val="180"/>
              </a:spcBef>
            </a:pPr>
            <a:r>
              <a:rPr dirty="0" sz="800">
                <a:latin typeface="Arial"/>
                <a:cs typeface="Arial"/>
              </a:rPr>
              <a:t>Unidad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frenado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Arial"/>
                <a:cs typeface="Arial"/>
              </a:rPr>
              <a:t>2719)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282661" y="6136436"/>
            <a:ext cx="3274695" cy="441325"/>
            <a:chOff x="1282661" y="6136436"/>
            <a:chExt cx="3274695" cy="441325"/>
          </a:xfrm>
        </p:grpSpPr>
        <p:sp>
          <p:nvSpPr>
            <p:cNvPr id="17" name="object 17" descr=""/>
            <p:cNvSpPr/>
            <p:nvPr/>
          </p:nvSpPr>
          <p:spPr>
            <a:xfrm>
              <a:off x="4122597" y="6141199"/>
              <a:ext cx="429895" cy="431800"/>
            </a:xfrm>
            <a:custGeom>
              <a:avLst/>
              <a:gdLst/>
              <a:ahLst/>
              <a:cxnLst/>
              <a:rect l="l" t="t" r="r" b="b"/>
              <a:pathLst>
                <a:path w="429895" h="431800">
                  <a:moveTo>
                    <a:pt x="214858" y="0"/>
                  </a:moveTo>
                  <a:lnTo>
                    <a:pt x="144767" y="12192"/>
                  </a:lnTo>
                  <a:lnTo>
                    <a:pt x="97523" y="35052"/>
                  </a:lnTo>
                  <a:lnTo>
                    <a:pt x="57899" y="68580"/>
                  </a:lnTo>
                  <a:lnTo>
                    <a:pt x="45707" y="82296"/>
                  </a:lnTo>
                  <a:lnTo>
                    <a:pt x="18288" y="129540"/>
                  </a:lnTo>
                  <a:lnTo>
                    <a:pt x="3048" y="181343"/>
                  </a:lnTo>
                  <a:lnTo>
                    <a:pt x="0" y="198107"/>
                  </a:lnTo>
                  <a:lnTo>
                    <a:pt x="0" y="233159"/>
                  </a:lnTo>
                  <a:lnTo>
                    <a:pt x="3048" y="251447"/>
                  </a:lnTo>
                  <a:lnTo>
                    <a:pt x="7620" y="268211"/>
                  </a:lnTo>
                  <a:lnTo>
                    <a:pt x="12192" y="286499"/>
                  </a:lnTo>
                  <a:lnTo>
                    <a:pt x="35039" y="332206"/>
                  </a:lnTo>
                  <a:lnTo>
                    <a:pt x="70091" y="373354"/>
                  </a:lnTo>
                  <a:lnTo>
                    <a:pt x="114287" y="403834"/>
                  </a:lnTo>
                  <a:lnTo>
                    <a:pt x="163055" y="423646"/>
                  </a:lnTo>
                  <a:lnTo>
                    <a:pt x="181330" y="426694"/>
                  </a:lnTo>
                  <a:lnTo>
                    <a:pt x="198094" y="429742"/>
                  </a:lnTo>
                  <a:lnTo>
                    <a:pt x="214858" y="431266"/>
                  </a:lnTo>
                  <a:lnTo>
                    <a:pt x="233146" y="429742"/>
                  </a:lnTo>
                  <a:lnTo>
                    <a:pt x="249910" y="426694"/>
                  </a:lnTo>
                  <a:lnTo>
                    <a:pt x="268198" y="423646"/>
                  </a:lnTo>
                  <a:lnTo>
                    <a:pt x="318490" y="403834"/>
                  </a:lnTo>
                  <a:lnTo>
                    <a:pt x="361149" y="373354"/>
                  </a:lnTo>
                  <a:lnTo>
                    <a:pt x="403821" y="318490"/>
                  </a:lnTo>
                  <a:lnTo>
                    <a:pt x="423633" y="268211"/>
                  </a:lnTo>
                  <a:lnTo>
                    <a:pt x="426681" y="249923"/>
                  </a:lnTo>
                  <a:lnTo>
                    <a:pt x="429729" y="233159"/>
                  </a:lnTo>
                  <a:lnTo>
                    <a:pt x="429729" y="196583"/>
                  </a:lnTo>
                  <a:lnTo>
                    <a:pt x="426681" y="179819"/>
                  </a:lnTo>
                  <a:lnTo>
                    <a:pt x="423633" y="161531"/>
                  </a:lnTo>
                  <a:lnTo>
                    <a:pt x="403821" y="112776"/>
                  </a:lnTo>
                  <a:lnTo>
                    <a:pt x="373341" y="68580"/>
                  </a:lnTo>
                  <a:lnTo>
                    <a:pt x="332193" y="35052"/>
                  </a:lnTo>
                  <a:lnTo>
                    <a:pt x="316966" y="24384"/>
                  </a:lnTo>
                  <a:lnTo>
                    <a:pt x="300202" y="16764"/>
                  </a:lnTo>
                  <a:lnTo>
                    <a:pt x="284962" y="12192"/>
                  </a:lnTo>
                  <a:lnTo>
                    <a:pt x="266674" y="7620"/>
                  </a:lnTo>
                  <a:lnTo>
                    <a:pt x="249910" y="3048"/>
                  </a:lnTo>
                  <a:lnTo>
                    <a:pt x="231622" y="1524"/>
                  </a:lnTo>
                  <a:lnTo>
                    <a:pt x="214858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83614" y="6170155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4" h="353695">
                  <a:moveTo>
                    <a:pt x="176771" y="0"/>
                  </a:moveTo>
                  <a:lnTo>
                    <a:pt x="160007" y="1524"/>
                  </a:lnTo>
                  <a:lnTo>
                    <a:pt x="143243" y="3048"/>
                  </a:lnTo>
                  <a:lnTo>
                    <a:pt x="129527" y="6096"/>
                  </a:lnTo>
                  <a:lnTo>
                    <a:pt x="73152" y="33528"/>
                  </a:lnTo>
                  <a:lnTo>
                    <a:pt x="39624" y="67056"/>
                  </a:lnTo>
                  <a:lnTo>
                    <a:pt x="30480" y="80772"/>
                  </a:lnTo>
                  <a:lnTo>
                    <a:pt x="21336" y="92964"/>
                  </a:lnTo>
                  <a:lnTo>
                    <a:pt x="9144" y="123431"/>
                  </a:lnTo>
                  <a:lnTo>
                    <a:pt x="4572" y="138671"/>
                  </a:lnTo>
                  <a:lnTo>
                    <a:pt x="1524" y="153911"/>
                  </a:lnTo>
                  <a:lnTo>
                    <a:pt x="0" y="169151"/>
                  </a:lnTo>
                  <a:lnTo>
                    <a:pt x="0" y="185915"/>
                  </a:lnTo>
                  <a:lnTo>
                    <a:pt x="1524" y="201155"/>
                  </a:lnTo>
                  <a:lnTo>
                    <a:pt x="4572" y="217919"/>
                  </a:lnTo>
                  <a:lnTo>
                    <a:pt x="9144" y="233159"/>
                  </a:lnTo>
                  <a:lnTo>
                    <a:pt x="15240" y="246875"/>
                  </a:lnTo>
                  <a:lnTo>
                    <a:pt x="21336" y="262102"/>
                  </a:lnTo>
                  <a:lnTo>
                    <a:pt x="50292" y="298678"/>
                  </a:lnTo>
                  <a:lnTo>
                    <a:pt x="86868" y="329158"/>
                  </a:lnTo>
                  <a:lnTo>
                    <a:pt x="115811" y="341350"/>
                  </a:lnTo>
                  <a:lnTo>
                    <a:pt x="131051" y="347446"/>
                  </a:lnTo>
                  <a:lnTo>
                    <a:pt x="144767" y="350494"/>
                  </a:lnTo>
                  <a:lnTo>
                    <a:pt x="161531" y="353542"/>
                  </a:lnTo>
                  <a:lnTo>
                    <a:pt x="192011" y="353542"/>
                  </a:lnTo>
                  <a:lnTo>
                    <a:pt x="208775" y="350494"/>
                  </a:lnTo>
                  <a:lnTo>
                    <a:pt x="224015" y="347446"/>
                  </a:lnTo>
                  <a:lnTo>
                    <a:pt x="239255" y="341350"/>
                  </a:lnTo>
                  <a:lnTo>
                    <a:pt x="254495" y="336778"/>
                  </a:lnTo>
                  <a:lnTo>
                    <a:pt x="268211" y="327634"/>
                  </a:lnTo>
                  <a:lnTo>
                    <a:pt x="280390" y="318490"/>
                  </a:lnTo>
                  <a:lnTo>
                    <a:pt x="294106" y="309346"/>
                  </a:lnTo>
                  <a:lnTo>
                    <a:pt x="324586" y="275818"/>
                  </a:lnTo>
                  <a:lnTo>
                    <a:pt x="345922" y="231635"/>
                  </a:lnTo>
                  <a:lnTo>
                    <a:pt x="348970" y="216395"/>
                  </a:lnTo>
                  <a:lnTo>
                    <a:pt x="353542" y="201155"/>
                  </a:lnTo>
                  <a:lnTo>
                    <a:pt x="353542" y="153911"/>
                  </a:lnTo>
                  <a:lnTo>
                    <a:pt x="348970" y="138671"/>
                  </a:lnTo>
                  <a:lnTo>
                    <a:pt x="345922" y="123431"/>
                  </a:lnTo>
                  <a:lnTo>
                    <a:pt x="324586" y="79248"/>
                  </a:lnTo>
                  <a:lnTo>
                    <a:pt x="294106" y="44196"/>
                  </a:lnTo>
                  <a:lnTo>
                    <a:pt x="239255" y="10668"/>
                  </a:lnTo>
                  <a:lnTo>
                    <a:pt x="192011" y="1524"/>
                  </a:lnTo>
                  <a:lnTo>
                    <a:pt x="1767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43253" y="6351498"/>
              <a:ext cx="340360" cy="6350"/>
            </a:xfrm>
            <a:custGeom>
              <a:avLst/>
              <a:gdLst/>
              <a:ahLst/>
              <a:cxnLst/>
              <a:rect l="l" t="t" r="r" b="b"/>
              <a:pathLst>
                <a:path w="340360" h="6350">
                  <a:moveTo>
                    <a:pt x="15240" y="1524"/>
                  </a:move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3716" y="6096"/>
                  </a:lnTo>
                  <a:lnTo>
                    <a:pt x="13716" y="4572"/>
                  </a:lnTo>
                  <a:lnTo>
                    <a:pt x="15240" y="4572"/>
                  </a:lnTo>
                  <a:lnTo>
                    <a:pt x="15240" y="1524"/>
                  </a:lnTo>
                  <a:close/>
                </a:path>
                <a:path w="340360" h="6350">
                  <a:moveTo>
                    <a:pt x="12192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13716" y="1524"/>
                  </a:lnTo>
                  <a:lnTo>
                    <a:pt x="12192" y="0"/>
                  </a:lnTo>
                  <a:close/>
                </a:path>
                <a:path w="340360" h="6350">
                  <a:moveTo>
                    <a:pt x="35052" y="1524"/>
                  </a:moveTo>
                  <a:lnTo>
                    <a:pt x="21336" y="1524"/>
                  </a:lnTo>
                  <a:lnTo>
                    <a:pt x="19812" y="3048"/>
                  </a:lnTo>
                  <a:lnTo>
                    <a:pt x="19812" y="4572"/>
                  </a:lnTo>
                  <a:lnTo>
                    <a:pt x="21336" y="4572"/>
                  </a:lnTo>
                  <a:lnTo>
                    <a:pt x="21336" y="6096"/>
                  </a:lnTo>
                  <a:lnTo>
                    <a:pt x="33528" y="6096"/>
                  </a:lnTo>
                  <a:lnTo>
                    <a:pt x="35052" y="4572"/>
                  </a:lnTo>
                  <a:lnTo>
                    <a:pt x="35052" y="1524"/>
                  </a:lnTo>
                  <a:close/>
                </a:path>
                <a:path w="340360" h="6350">
                  <a:moveTo>
                    <a:pt x="54864" y="1524"/>
                  </a:moveTo>
                  <a:lnTo>
                    <a:pt x="41148" y="1524"/>
                  </a:lnTo>
                  <a:lnTo>
                    <a:pt x="41148" y="3048"/>
                  </a:lnTo>
                  <a:lnTo>
                    <a:pt x="39624" y="3048"/>
                  </a:lnTo>
                  <a:lnTo>
                    <a:pt x="41148" y="4572"/>
                  </a:lnTo>
                  <a:lnTo>
                    <a:pt x="41148" y="6096"/>
                  </a:lnTo>
                  <a:lnTo>
                    <a:pt x="53340" y="6096"/>
                  </a:lnTo>
                  <a:lnTo>
                    <a:pt x="54864" y="4572"/>
                  </a:lnTo>
                  <a:lnTo>
                    <a:pt x="54864" y="1524"/>
                  </a:lnTo>
                  <a:close/>
                </a:path>
                <a:path w="340360" h="6350">
                  <a:moveTo>
                    <a:pt x="74663" y="1524"/>
                  </a:moveTo>
                  <a:lnTo>
                    <a:pt x="60947" y="1524"/>
                  </a:lnTo>
                  <a:lnTo>
                    <a:pt x="60947" y="4572"/>
                  </a:lnTo>
                  <a:lnTo>
                    <a:pt x="62471" y="6096"/>
                  </a:lnTo>
                  <a:lnTo>
                    <a:pt x="74663" y="6096"/>
                  </a:lnTo>
                  <a:lnTo>
                    <a:pt x="74663" y="4572"/>
                  </a:lnTo>
                  <a:lnTo>
                    <a:pt x="76187" y="4572"/>
                  </a:lnTo>
                  <a:lnTo>
                    <a:pt x="76187" y="3048"/>
                  </a:lnTo>
                  <a:lnTo>
                    <a:pt x="74663" y="1524"/>
                  </a:lnTo>
                  <a:close/>
                </a:path>
                <a:path w="340360" h="6350">
                  <a:moveTo>
                    <a:pt x="95999" y="1524"/>
                  </a:moveTo>
                  <a:lnTo>
                    <a:pt x="82283" y="1524"/>
                  </a:lnTo>
                  <a:lnTo>
                    <a:pt x="80759" y="3048"/>
                  </a:lnTo>
                  <a:lnTo>
                    <a:pt x="80759" y="4572"/>
                  </a:lnTo>
                  <a:lnTo>
                    <a:pt x="82283" y="4572"/>
                  </a:lnTo>
                  <a:lnTo>
                    <a:pt x="82283" y="6096"/>
                  </a:lnTo>
                  <a:lnTo>
                    <a:pt x="94475" y="6096"/>
                  </a:lnTo>
                  <a:lnTo>
                    <a:pt x="95999" y="4572"/>
                  </a:lnTo>
                  <a:lnTo>
                    <a:pt x="95999" y="1524"/>
                  </a:lnTo>
                  <a:close/>
                </a:path>
                <a:path w="340360" h="6350">
                  <a:moveTo>
                    <a:pt x="115811" y="1524"/>
                  </a:moveTo>
                  <a:lnTo>
                    <a:pt x="102095" y="1524"/>
                  </a:lnTo>
                  <a:lnTo>
                    <a:pt x="102095" y="3048"/>
                  </a:lnTo>
                  <a:lnTo>
                    <a:pt x="100571" y="3048"/>
                  </a:lnTo>
                  <a:lnTo>
                    <a:pt x="102095" y="4572"/>
                  </a:lnTo>
                  <a:lnTo>
                    <a:pt x="102095" y="6096"/>
                  </a:lnTo>
                  <a:lnTo>
                    <a:pt x="114287" y="6096"/>
                  </a:lnTo>
                  <a:lnTo>
                    <a:pt x="115811" y="4572"/>
                  </a:lnTo>
                  <a:lnTo>
                    <a:pt x="115811" y="1524"/>
                  </a:lnTo>
                  <a:close/>
                </a:path>
                <a:path w="340360" h="6350">
                  <a:moveTo>
                    <a:pt x="135623" y="1524"/>
                  </a:moveTo>
                  <a:lnTo>
                    <a:pt x="121907" y="1524"/>
                  </a:lnTo>
                  <a:lnTo>
                    <a:pt x="121907" y="4572"/>
                  </a:lnTo>
                  <a:lnTo>
                    <a:pt x="123431" y="6096"/>
                  </a:lnTo>
                  <a:lnTo>
                    <a:pt x="135623" y="6096"/>
                  </a:lnTo>
                  <a:lnTo>
                    <a:pt x="135623" y="4572"/>
                  </a:lnTo>
                  <a:lnTo>
                    <a:pt x="137147" y="4572"/>
                  </a:lnTo>
                  <a:lnTo>
                    <a:pt x="137147" y="3048"/>
                  </a:lnTo>
                  <a:lnTo>
                    <a:pt x="135623" y="1524"/>
                  </a:lnTo>
                  <a:close/>
                </a:path>
                <a:path w="340360" h="6350">
                  <a:moveTo>
                    <a:pt x="156959" y="1524"/>
                  </a:moveTo>
                  <a:lnTo>
                    <a:pt x="143243" y="1524"/>
                  </a:lnTo>
                  <a:lnTo>
                    <a:pt x="141719" y="3048"/>
                  </a:lnTo>
                  <a:lnTo>
                    <a:pt x="141719" y="4572"/>
                  </a:lnTo>
                  <a:lnTo>
                    <a:pt x="143243" y="4572"/>
                  </a:lnTo>
                  <a:lnTo>
                    <a:pt x="143243" y="6096"/>
                  </a:lnTo>
                  <a:lnTo>
                    <a:pt x="156959" y="6096"/>
                  </a:lnTo>
                  <a:lnTo>
                    <a:pt x="156959" y="1524"/>
                  </a:lnTo>
                  <a:close/>
                </a:path>
                <a:path w="340360" h="6350">
                  <a:moveTo>
                    <a:pt x="176771" y="1524"/>
                  </a:moveTo>
                  <a:lnTo>
                    <a:pt x="163055" y="1524"/>
                  </a:lnTo>
                  <a:lnTo>
                    <a:pt x="163055" y="3048"/>
                  </a:lnTo>
                  <a:lnTo>
                    <a:pt x="161531" y="3048"/>
                  </a:lnTo>
                  <a:lnTo>
                    <a:pt x="163055" y="4572"/>
                  </a:lnTo>
                  <a:lnTo>
                    <a:pt x="163055" y="6096"/>
                  </a:lnTo>
                  <a:lnTo>
                    <a:pt x="176771" y="6096"/>
                  </a:lnTo>
                  <a:lnTo>
                    <a:pt x="176771" y="1524"/>
                  </a:lnTo>
                  <a:close/>
                </a:path>
                <a:path w="340360" h="6350">
                  <a:moveTo>
                    <a:pt x="196583" y="1524"/>
                  </a:moveTo>
                  <a:lnTo>
                    <a:pt x="182867" y="1524"/>
                  </a:lnTo>
                  <a:lnTo>
                    <a:pt x="182867" y="6096"/>
                  </a:lnTo>
                  <a:lnTo>
                    <a:pt x="196583" y="6096"/>
                  </a:lnTo>
                  <a:lnTo>
                    <a:pt x="198107" y="4572"/>
                  </a:lnTo>
                  <a:lnTo>
                    <a:pt x="198107" y="3048"/>
                  </a:lnTo>
                  <a:lnTo>
                    <a:pt x="196583" y="1524"/>
                  </a:lnTo>
                  <a:close/>
                </a:path>
                <a:path w="340360" h="6350">
                  <a:moveTo>
                    <a:pt x="217906" y="1524"/>
                  </a:moveTo>
                  <a:lnTo>
                    <a:pt x="204203" y="1524"/>
                  </a:lnTo>
                  <a:lnTo>
                    <a:pt x="202679" y="3048"/>
                  </a:lnTo>
                  <a:lnTo>
                    <a:pt x="202679" y="4572"/>
                  </a:lnTo>
                  <a:lnTo>
                    <a:pt x="204203" y="6096"/>
                  </a:lnTo>
                  <a:lnTo>
                    <a:pt x="217906" y="6096"/>
                  </a:lnTo>
                  <a:lnTo>
                    <a:pt x="217906" y="1524"/>
                  </a:lnTo>
                  <a:close/>
                </a:path>
                <a:path w="340360" h="6350">
                  <a:moveTo>
                    <a:pt x="237718" y="1524"/>
                  </a:moveTo>
                  <a:lnTo>
                    <a:pt x="224002" y="1524"/>
                  </a:lnTo>
                  <a:lnTo>
                    <a:pt x="224002" y="3048"/>
                  </a:lnTo>
                  <a:lnTo>
                    <a:pt x="222478" y="3048"/>
                  </a:lnTo>
                  <a:lnTo>
                    <a:pt x="224002" y="4572"/>
                  </a:lnTo>
                  <a:lnTo>
                    <a:pt x="224002" y="6096"/>
                  </a:lnTo>
                  <a:lnTo>
                    <a:pt x="237718" y="6096"/>
                  </a:lnTo>
                  <a:lnTo>
                    <a:pt x="237718" y="1524"/>
                  </a:lnTo>
                  <a:close/>
                </a:path>
                <a:path w="340360" h="6350">
                  <a:moveTo>
                    <a:pt x="257530" y="1524"/>
                  </a:moveTo>
                  <a:lnTo>
                    <a:pt x="243814" y="1524"/>
                  </a:lnTo>
                  <a:lnTo>
                    <a:pt x="243814" y="6096"/>
                  </a:lnTo>
                  <a:lnTo>
                    <a:pt x="257530" y="6096"/>
                  </a:lnTo>
                  <a:lnTo>
                    <a:pt x="259054" y="4572"/>
                  </a:lnTo>
                  <a:lnTo>
                    <a:pt x="259054" y="3048"/>
                  </a:lnTo>
                  <a:lnTo>
                    <a:pt x="257530" y="1524"/>
                  </a:lnTo>
                  <a:close/>
                </a:path>
                <a:path w="340360" h="6350">
                  <a:moveTo>
                    <a:pt x="278866" y="1524"/>
                  </a:moveTo>
                  <a:lnTo>
                    <a:pt x="265150" y="1524"/>
                  </a:lnTo>
                  <a:lnTo>
                    <a:pt x="263626" y="3048"/>
                  </a:lnTo>
                  <a:lnTo>
                    <a:pt x="263626" y="4572"/>
                  </a:lnTo>
                  <a:lnTo>
                    <a:pt x="265150" y="6096"/>
                  </a:lnTo>
                  <a:lnTo>
                    <a:pt x="278866" y="6096"/>
                  </a:lnTo>
                  <a:lnTo>
                    <a:pt x="278866" y="1524"/>
                  </a:lnTo>
                  <a:close/>
                </a:path>
                <a:path w="340360" h="6350">
                  <a:moveTo>
                    <a:pt x="298678" y="1524"/>
                  </a:moveTo>
                  <a:lnTo>
                    <a:pt x="284962" y="1524"/>
                  </a:lnTo>
                  <a:lnTo>
                    <a:pt x="284962" y="3048"/>
                  </a:lnTo>
                  <a:lnTo>
                    <a:pt x="283438" y="3048"/>
                  </a:lnTo>
                  <a:lnTo>
                    <a:pt x="284962" y="4572"/>
                  </a:lnTo>
                  <a:lnTo>
                    <a:pt x="284962" y="6096"/>
                  </a:lnTo>
                  <a:lnTo>
                    <a:pt x="298678" y="6096"/>
                  </a:lnTo>
                  <a:lnTo>
                    <a:pt x="298678" y="1524"/>
                  </a:lnTo>
                  <a:close/>
                </a:path>
                <a:path w="340360" h="6350">
                  <a:moveTo>
                    <a:pt x="318490" y="1524"/>
                  </a:moveTo>
                  <a:lnTo>
                    <a:pt x="304774" y="1524"/>
                  </a:lnTo>
                  <a:lnTo>
                    <a:pt x="304774" y="6096"/>
                  </a:lnTo>
                  <a:lnTo>
                    <a:pt x="318490" y="6096"/>
                  </a:lnTo>
                  <a:lnTo>
                    <a:pt x="320014" y="4572"/>
                  </a:lnTo>
                  <a:lnTo>
                    <a:pt x="320014" y="3048"/>
                  </a:lnTo>
                  <a:lnTo>
                    <a:pt x="318490" y="1524"/>
                  </a:lnTo>
                  <a:close/>
                </a:path>
                <a:path w="340360" h="6350">
                  <a:moveTo>
                    <a:pt x="339826" y="1524"/>
                  </a:moveTo>
                  <a:lnTo>
                    <a:pt x="326110" y="1524"/>
                  </a:lnTo>
                  <a:lnTo>
                    <a:pt x="324586" y="3048"/>
                  </a:lnTo>
                  <a:lnTo>
                    <a:pt x="324586" y="4572"/>
                  </a:lnTo>
                  <a:lnTo>
                    <a:pt x="326110" y="6096"/>
                  </a:lnTo>
                  <a:lnTo>
                    <a:pt x="339826" y="6096"/>
                  </a:lnTo>
                  <a:lnTo>
                    <a:pt x="33982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43253" y="6351498"/>
              <a:ext cx="340360" cy="6350"/>
            </a:xfrm>
            <a:custGeom>
              <a:avLst/>
              <a:gdLst/>
              <a:ahLst/>
              <a:cxnLst/>
              <a:rect l="l" t="t" r="r" b="b"/>
              <a:pathLst>
                <a:path w="340360" h="6350">
                  <a:moveTo>
                    <a:pt x="1524" y="0"/>
                  </a:moveTo>
                  <a:lnTo>
                    <a:pt x="12192" y="0"/>
                  </a:lnTo>
                  <a:lnTo>
                    <a:pt x="13716" y="1524"/>
                  </a:lnTo>
                  <a:lnTo>
                    <a:pt x="15240" y="1524"/>
                  </a:lnTo>
                  <a:lnTo>
                    <a:pt x="15240" y="4572"/>
                  </a:lnTo>
                  <a:lnTo>
                    <a:pt x="13716" y="4572"/>
                  </a:lnTo>
                  <a:lnTo>
                    <a:pt x="13716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close/>
                </a:path>
                <a:path w="340360" h="6350">
                  <a:moveTo>
                    <a:pt x="22860" y="1524"/>
                  </a:moveTo>
                  <a:lnTo>
                    <a:pt x="35052" y="1524"/>
                  </a:lnTo>
                  <a:lnTo>
                    <a:pt x="35052" y="4572"/>
                  </a:lnTo>
                  <a:lnTo>
                    <a:pt x="33528" y="6096"/>
                  </a:lnTo>
                  <a:lnTo>
                    <a:pt x="21336" y="6096"/>
                  </a:lnTo>
                  <a:lnTo>
                    <a:pt x="21336" y="4572"/>
                  </a:lnTo>
                  <a:lnTo>
                    <a:pt x="19812" y="4572"/>
                  </a:lnTo>
                  <a:lnTo>
                    <a:pt x="19812" y="3048"/>
                  </a:lnTo>
                  <a:lnTo>
                    <a:pt x="21336" y="1524"/>
                  </a:lnTo>
                  <a:lnTo>
                    <a:pt x="22860" y="1524"/>
                  </a:lnTo>
                  <a:close/>
                </a:path>
                <a:path w="340360" h="6350">
                  <a:moveTo>
                    <a:pt x="42672" y="1524"/>
                  </a:moveTo>
                  <a:lnTo>
                    <a:pt x="54864" y="1524"/>
                  </a:lnTo>
                  <a:lnTo>
                    <a:pt x="54864" y="4572"/>
                  </a:lnTo>
                  <a:lnTo>
                    <a:pt x="53340" y="6096"/>
                  </a:lnTo>
                  <a:lnTo>
                    <a:pt x="41148" y="6096"/>
                  </a:lnTo>
                  <a:lnTo>
                    <a:pt x="41148" y="4572"/>
                  </a:lnTo>
                  <a:lnTo>
                    <a:pt x="39624" y="3048"/>
                  </a:lnTo>
                  <a:lnTo>
                    <a:pt x="41148" y="3048"/>
                  </a:lnTo>
                  <a:lnTo>
                    <a:pt x="41148" y="1524"/>
                  </a:lnTo>
                  <a:lnTo>
                    <a:pt x="42672" y="1524"/>
                  </a:lnTo>
                  <a:close/>
                </a:path>
                <a:path w="340360" h="6350">
                  <a:moveTo>
                    <a:pt x="62471" y="1524"/>
                  </a:moveTo>
                  <a:lnTo>
                    <a:pt x="74663" y="1524"/>
                  </a:lnTo>
                  <a:lnTo>
                    <a:pt x="76187" y="3048"/>
                  </a:lnTo>
                  <a:lnTo>
                    <a:pt x="76187" y="4572"/>
                  </a:lnTo>
                  <a:lnTo>
                    <a:pt x="74663" y="4572"/>
                  </a:lnTo>
                  <a:lnTo>
                    <a:pt x="74663" y="6096"/>
                  </a:lnTo>
                  <a:lnTo>
                    <a:pt x="62471" y="6096"/>
                  </a:lnTo>
                  <a:lnTo>
                    <a:pt x="60947" y="4572"/>
                  </a:lnTo>
                  <a:lnTo>
                    <a:pt x="60947" y="1524"/>
                  </a:lnTo>
                  <a:lnTo>
                    <a:pt x="62471" y="1524"/>
                  </a:lnTo>
                  <a:close/>
                </a:path>
                <a:path w="340360" h="6350">
                  <a:moveTo>
                    <a:pt x="83807" y="1524"/>
                  </a:moveTo>
                  <a:lnTo>
                    <a:pt x="95999" y="1524"/>
                  </a:lnTo>
                  <a:lnTo>
                    <a:pt x="95999" y="4572"/>
                  </a:lnTo>
                  <a:lnTo>
                    <a:pt x="94475" y="6096"/>
                  </a:lnTo>
                  <a:lnTo>
                    <a:pt x="82283" y="6096"/>
                  </a:lnTo>
                  <a:lnTo>
                    <a:pt x="82283" y="4572"/>
                  </a:lnTo>
                  <a:lnTo>
                    <a:pt x="80759" y="4572"/>
                  </a:lnTo>
                  <a:lnTo>
                    <a:pt x="80759" y="3048"/>
                  </a:lnTo>
                  <a:lnTo>
                    <a:pt x="82283" y="1524"/>
                  </a:lnTo>
                  <a:lnTo>
                    <a:pt x="83807" y="1524"/>
                  </a:lnTo>
                  <a:close/>
                </a:path>
                <a:path w="340360" h="6350">
                  <a:moveTo>
                    <a:pt x="103619" y="1524"/>
                  </a:moveTo>
                  <a:lnTo>
                    <a:pt x="115811" y="1524"/>
                  </a:lnTo>
                  <a:lnTo>
                    <a:pt x="115811" y="4572"/>
                  </a:lnTo>
                  <a:lnTo>
                    <a:pt x="114287" y="6096"/>
                  </a:lnTo>
                  <a:lnTo>
                    <a:pt x="102095" y="6096"/>
                  </a:lnTo>
                  <a:lnTo>
                    <a:pt x="102095" y="4572"/>
                  </a:lnTo>
                  <a:lnTo>
                    <a:pt x="100571" y="3048"/>
                  </a:lnTo>
                  <a:lnTo>
                    <a:pt x="102095" y="3048"/>
                  </a:lnTo>
                  <a:lnTo>
                    <a:pt x="102095" y="1524"/>
                  </a:lnTo>
                  <a:lnTo>
                    <a:pt x="103619" y="1524"/>
                  </a:lnTo>
                  <a:close/>
                </a:path>
                <a:path w="340360" h="6350">
                  <a:moveTo>
                    <a:pt x="123431" y="1524"/>
                  </a:moveTo>
                  <a:lnTo>
                    <a:pt x="135623" y="1524"/>
                  </a:lnTo>
                  <a:lnTo>
                    <a:pt x="137147" y="3048"/>
                  </a:lnTo>
                  <a:lnTo>
                    <a:pt x="137147" y="4572"/>
                  </a:lnTo>
                  <a:lnTo>
                    <a:pt x="135623" y="4572"/>
                  </a:lnTo>
                  <a:lnTo>
                    <a:pt x="135623" y="6096"/>
                  </a:lnTo>
                  <a:lnTo>
                    <a:pt x="123431" y="6096"/>
                  </a:lnTo>
                  <a:lnTo>
                    <a:pt x="121907" y="4572"/>
                  </a:lnTo>
                  <a:lnTo>
                    <a:pt x="121907" y="1524"/>
                  </a:lnTo>
                  <a:lnTo>
                    <a:pt x="123431" y="1524"/>
                  </a:lnTo>
                  <a:close/>
                </a:path>
                <a:path w="340360" h="6350">
                  <a:moveTo>
                    <a:pt x="144767" y="1524"/>
                  </a:moveTo>
                  <a:lnTo>
                    <a:pt x="156959" y="1524"/>
                  </a:lnTo>
                  <a:lnTo>
                    <a:pt x="156959" y="6096"/>
                  </a:lnTo>
                  <a:lnTo>
                    <a:pt x="143243" y="6096"/>
                  </a:lnTo>
                  <a:lnTo>
                    <a:pt x="143243" y="4572"/>
                  </a:lnTo>
                  <a:lnTo>
                    <a:pt x="141719" y="4572"/>
                  </a:lnTo>
                  <a:lnTo>
                    <a:pt x="141719" y="3048"/>
                  </a:lnTo>
                  <a:lnTo>
                    <a:pt x="143243" y="1524"/>
                  </a:lnTo>
                  <a:lnTo>
                    <a:pt x="144767" y="1524"/>
                  </a:lnTo>
                  <a:close/>
                </a:path>
                <a:path w="340360" h="6350">
                  <a:moveTo>
                    <a:pt x="164579" y="1524"/>
                  </a:moveTo>
                  <a:lnTo>
                    <a:pt x="176771" y="1524"/>
                  </a:lnTo>
                  <a:lnTo>
                    <a:pt x="176771" y="6096"/>
                  </a:lnTo>
                  <a:lnTo>
                    <a:pt x="163055" y="6096"/>
                  </a:lnTo>
                  <a:lnTo>
                    <a:pt x="163055" y="4572"/>
                  </a:lnTo>
                  <a:lnTo>
                    <a:pt x="161531" y="3048"/>
                  </a:lnTo>
                  <a:lnTo>
                    <a:pt x="163055" y="3048"/>
                  </a:lnTo>
                  <a:lnTo>
                    <a:pt x="163055" y="1524"/>
                  </a:lnTo>
                  <a:lnTo>
                    <a:pt x="164579" y="1524"/>
                  </a:lnTo>
                  <a:close/>
                </a:path>
                <a:path w="340360" h="6350">
                  <a:moveTo>
                    <a:pt x="184391" y="1524"/>
                  </a:moveTo>
                  <a:lnTo>
                    <a:pt x="196583" y="1524"/>
                  </a:lnTo>
                  <a:lnTo>
                    <a:pt x="198107" y="3048"/>
                  </a:lnTo>
                  <a:lnTo>
                    <a:pt x="198107" y="4572"/>
                  </a:lnTo>
                  <a:lnTo>
                    <a:pt x="196583" y="6096"/>
                  </a:lnTo>
                  <a:lnTo>
                    <a:pt x="182867" y="6096"/>
                  </a:lnTo>
                  <a:lnTo>
                    <a:pt x="182867" y="1524"/>
                  </a:lnTo>
                  <a:lnTo>
                    <a:pt x="184391" y="1524"/>
                  </a:lnTo>
                  <a:close/>
                </a:path>
                <a:path w="340360" h="6350">
                  <a:moveTo>
                    <a:pt x="205727" y="1524"/>
                  </a:moveTo>
                  <a:lnTo>
                    <a:pt x="217906" y="1524"/>
                  </a:lnTo>
                  <a:lnTo>
                    <a:pt x="217906" y="6096"/>
                  </a:lnTo>
                  <a:lnTo>
                    <a:pt x="204203" y="6096"/>
                  </a:lnTo>
                  <a:lnTo>
                    <a:pt x="202679" y="4572"/>
                  </a:lnTo>
                  <a:lnTo>
                    <a:pt x="202679" y="3048"/>
                  </a:lnTo>
                  <a:lnTo>
                    <a:pt x="204203" y="1524"/>
                  </a:lnTo>
                  <a:lnTo>
                    <a:pt x="205727" y="1524"/>
                  </a:lnTo>
                  <a:close/>
                </a:path>
                <a:path w="340360" h="6350">
                  <a:moveTo>
                    <a:pt x="225526" y="1524"/>
                  </a:moveTo>
                  <a:lnTo>
                    <a:pt x="237718" y="1524"/>
                  </a:lnTo>
                  <a:lnTo>
                    <a:pt x="237718" y="6096"/>
                  </a:lnTo>
                  <a:lnTo>
                    <a:pt x="224002" y="6096"/>
                  </a:lnTo>
                  <a:lnTo>
                    <a:pt x="224002" y="4572"/>
                  </a:lnTo>
                  <a:lnTo>
                    <a:pt x="222478" y="3048"/>
                  </a:lnTo>
                  <a:lnTo>
                    <a:pt x="224002" y="3048"/>
                  </a:lnTo>
                  <a:lnTo>
                    <a:pt x="224002" y="1524"/>
                  </a:lnTo>
                  <a:lnTo>
                    <a:pt x="225526" y="1524"/>
                  </a:lnTo>
                  <a:close/>
                </a:path>
                <a:path w="340360" h="6350">
                  <a:moveTo>
                    <a:pt x="245338" y="1524"/>
                  </a:moveTo>
                  <a:lnTo>
                    <a:pt x="257530" y="1524"/>
                  </a:lnTo>
                  <a:lnTo>
                    <a:pt x="259054" y="3048"/>
                  </a:lnTo>
                  <a:lnTo>
                    <a:pt x="259054" y="4572"/>
                  </a:lnTo>
                  <a:lnTo>
                    <a:pt x="257530" y="6096"/>
                  </a:lnTo>
                  <a:lnTo>
                    <a:pt x="243814" y="6096"/>
                  </a:lnTo>
                  <a:lnTo>
                    <a:pt x="243814" y="1524"/>
                  </a:lnTo>
                  <a:lnTo>
                    <a:pt x="245338" y="1524"/>
                  </a:lnTo>
                  <a:close/>
                </a:path>
                <a:path w="340360" h="6350">
                  <a:moveTo>
                    <a:pt x="266674" y="1524"/>
                  </a:moveTo>
                  <a:lnTo>
                    <a:pt x="278866" y="1524"/>
                  </a:lnTo>
                  <a:lnTo>
                    <a:pt x="278866" y="6096"/>
                  </a:lnTo>
                  <a:lnTo>
                    <a:pt x="265150" y="6096"/>
                  </a:lnTo>
                  <a:lnTo>
                    <a:pt x="263626" y="4572"/>
                  </a:lnTo>
                  <a:lnTo>
                    <a:pt x="263626" y="3048"/>
                  </a:lnTo>
                  <a:lnTo>
                    <a:pt x="265150" y="1524"/>
                  </a:lnTo>
                  <a:lnTo>
                    <a:pt x="266674" y="1524"/>
                  </a:lnTo>
                  <a:close/>
                </a:path>
                <a:path w="340360" h="6350">
                  <a:moveTo>
                    <a:pt x="286486" y="1524"/>
                  </a:moveTo>
                  <a:lnTo>
                    <a:pt x="298678" y="1524"/>
                  </a:lnTo>
                  <a:lnTo>
                    <a:pt x="298678" y="6096"/>
                  </a:lnTo>
                  <a:lnTo>
                    <a:pt x="284962" y="6096"/>
                  </a:lnTo>
                  <a:lnTo>
                    <a:pt x="284962" y="4572"/>
                  </a:lnTo>
                  <a:lnTo>
                    <a:pt x="283438" y="3048"/>
                  </a:lnTo>
                  <a:lnTo>
                    <a:pt x="284962" y="3048"/>
                  </a:lnTo>
                  <a:lnTo>
                    <a:pt x="284962" y="1524"/>
                  </a:lnTo>
                  <a:lnTo>
                    <a:pt x="286486" y="1524"/>
                  </a:lnTo>
                  <a:close/>
                </a:path>
                <a:path w="340360" h="6350">
                  <a:moveTo>
                    <a:pt x="306298" y="1524"/>
                  </a:moveTo>
                  <a:lnTo>
                    <a:pt x="318490" y="1524"/>
                  </a:lnTo>
                  <a:lnTo>
                    <a:pt x="320014" y="3048"/>
                  </a:lnTo>
                  <a:lnTo>
                    <a:pt x="320014" y="4572"/>
                  </a:lnTo>
                  <a:lnTo>
                    <a:pt x="318490" y="6096"/>
                  </a:lnTo>
                  <a:lnTo>
                    <a:pt x="304774" y="6096"/>
                  </a:lnTo>
                  <a:lnTo>
                    <a:pt x="304774" y="1524"/>
                  </a:lnTo>
                  <a:lnTo>
                    <a:pt x="306298" y="1524"/>
                  </a:lnTo>
                  <a:close/>
                </a:path>
                <a:path w="340360" h="6350">
                  <a:moveTo>
                    <a:pt x="327634" y="1524"/>
                  </a:moveTo>
                  <a:lnTo>
                    <a:pt x="339826" y="1524"/>
                  </a:lnTo>
                  <a:lnTo>
                    <a:pt x="339826" y="6096"/>
                  </a:lnTo>
                  <a:lnTo>
                    <a:pt x="326110" y="6096"/>
                  </a:lnTo>
                  <a:lnTo>
                    <a:pt x="324586" y="4572"/>
                  </a:lnTo>
                  <a:lnTo>
                    <a:pt x="324586" y="3048"/>
                  </a:lnTo>
                  <a:lnTo>
                    <a:pt x="326110" y="1524"/>
                  </a:lnTo>
                  <a:lnTo>
                    <a:pt x="32763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603622" y="6238735"/>
            <a:ext cx="900430" cy="26162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900"/>
              </a:lnSpc>
              <a:spcBef>
                <a:spcPts val="180"/>
              </a:spcBef>
            </a:pPr>
            <a:r>
              <a:rPr dirty="0" sz="800">
                <a:latin typeface="Arial"/>
                <a:cs typeface="Arial"/>
              </a:rPr>
              <a:t>Máquina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sincrónica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(modelo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2711)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1130463" y="4913731"/>
            <a:ext cx="1470660" cy="2005964"/>
            <a:chOff x="1130463" y="4913731"/>
            <a:chExt cx="1470660" cy="2005964"/>
          </a:xfrm>
        </p:grpSpPr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2103" y="4913731"/>
              <a:ext cx="164556" cy="16455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2103" y="5779299"/>
              <a:ext cx="166080" cy="16455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134273" y="5703846"/>
              <a:ext cx="1463040" cy="1211580"/>
            </a:xfrm>
            <a:custGeom>
              <a:avLst/>
              <a:gdLst/>
              <a:ahLst/>
              <a:cxnLst/>
              <a:rect l="l" t="t" r="r" b="b"/>
              <a:pathLst>
                <a:path w="1463039" h="1211579">
                  <a:moveTo>
                    <a:pt x="0" y="1211480"/>
                  </a:moveTo>
                  <a:lnTo>
                    <a:pt x="1462913" y="1211480"/>
                  </a:lnTo>
                  <a:lnTo>
                    <a:pt x="1462913" y="0"/>
                  </a:lnTo>
                  <a:lnTo>
                    <a:pt x="0" y="0"/>
                  </a:lnTo>
                  <a:lnTo>
                    <a:pt x="0" y="1211480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460385" y="6374358"/>
              <a:ext cx="88900" cy="38100"/>
            </a:xfrm>
            <a:custGeom>
              <a:avLst/>
              <a:gdLst/>
              <a:ahLst/>
              <a:cxnLst/>
              <a:rect l="l" t="t" r="r" b="b"/>
              <a:pathLst>
                <a:path w="88900" h="38100">
                  <a:moveTo>
                    <a:pt x="0" y="18288"/>
                  </a:moveTo>
                  <a:lnTo>
                    <a:pt x="3048" y="13716"/>
                  </a:lnTo>
                  <a:lnTo>
                    <a:pt x="4572" y="10668"/>
                  </a:lnTo>
                  <a:lnTo>
                    <a:pt x="7620" y="6096"/>
                  </a:lnTo>
                  <a:lnTo>
                    <a:pt x="10668" y="4572"/>
                  </a:lnTo>
                  <a:lnTo>
                    <a:pt x="13716" y="1524"/>
                  </a:lnTo>
                  <a:lnTo>
                    <a:pt x="15240" y="0"/>
                  </a:lnTo>
                  <a:lnTo>
                    <a:pt x="27432" y="0"/>
                  </a:lnTo>
                  <a:lnTo>
                    <a:pt x="28956" y="1524"/>
                  </a:lnTo>
                  <a:lnTo>
                    <a:pt x="32004" y="4572"/>
                  </a:lnTo>
                  <a:lnTo>
                    <a:pt x="35052" y="6096"/>
                  </a:lnTo>
                  <a:lnTo>
                    <a:pt x="36576" y="10668"/>
                  </a:lnTo>
                  <a:lnTo>
                    <a:pt x="39624" y="13716"/>
                  </a:lnTo>
                  <a:lnTo>
                    <a:pt x="42672" y="18288"/>
                  </a:lnTo>
                </a:path>
                <a:path w="88900" h="38100">
                  <a:moveTo>
                    <a:pt x="42672" y="19812"/>
                  </a:moveTo>
                  <a:lnTo>
                    <a:pt x="44196" y="22860"/>
                  </a:lnTo>
                  <a:lnTo>
                    <a:pt x="47244" y="27432"/>
                  </a:lnTo>
                  <a:lnTo>
                    <a:pt x="53340" y="33528"/>
                  </a:lnTo>
                  <a:lnTo>
                    <a:pt x="56388" y="35052"/>
                  </a:lnTo>
                  <a:lnTo>
                    <a:pt x="59436" y="38100"/>
                  </a:lnTo>
                  <a:lnTo>
                    <a:pt x="71628" y="38100"/>
                  </a:lnTo>
                  <a:lnTo>
                    <a:pt x="74676" y="35052"/>
                  </a:lnTo>
                  <a:lnTo>
                    <a:pt x="77724" y="33528"/>
                  </a:lnTo>
                  <a:lnTo>
                    <a:pt x="80772" y="30480"/>
                  </a:lnTo>
                  <a:lnTo>
                    <a:pt x="82296" y="27432"/>
                  </a:lnTo>
                  <a:lnTo>
                    <a:pt x="85344" y="22860"/>
                  </a:lnTo>
                  <a:lnTo>
                    <a:pt x="88392" y="198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1369961" y="6220374"/>
            <a:ext cx="146050" cy="227329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46990">
              <a:lnSpc>
                <a:spcPts val="760"/>
              </a:lnSpc>
              <a:spcBef>
                <a:spcPts val="185"/>
              </a:spcBef>
            </a:pPr>
            <a:r>
              <a:rPr dirty="0" sz="700" spc="-50">
                <a:latin typeface="Arial"/>
                <a:cs typeface="Arial"/>
              </a:rPr>
              <a:t>M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8426" y="6251702"/>
            <a:ext cx="213309" cy="213309"/>
          </a:xfrm>
          <a:prstGeom prst="rect">
            <a:avLst/>
          </a:prstGeom>
        </p:spPr>
      </p:pic>
      <p:sp>
        <p:nvSpPr>
          <p:cNvPr id="29" name="object 29" descr=""/>
          <p:cNvSpPr txBox="1"/>
          <p:nvPr/>
        </p:nvSpPr>
        <p:spPr>
          <a:xfrm>
            <a:off x="2035898" y="6279810"/>
            <a:ext cx="7937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090761" y="6322332"/>
            <a:ext cx="6413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"/>
                <a:cs typeface="Arial"/>
              </a:rPr>
              <a:t>X</a:t>
            </a:r>
            <a:endParaRPr sz="450">
              <a:latin typeface="Arial"/>
              <a:cs typeface="Arial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1836788" y="5825756"/>
            <a:ext cx="1708785" cy="696595"/>
          </a:xfrm>
          <a:custGeom>
            <a:avLst/>
            <a:gdLst/>
            <a:ahLst/>
            <a:cxnLst/>
            <a:rect l="l" t="t" r="r" b="b"/>
            <a:pathLst>
              <a:path w="1708785" h="696595">
                <a:moveTo>
                  <a:pt x="1657972" y="25908"/>
                </a:moveTo>
                <a:lnTo>
                  <a:pt x="1657972" y="30480"/>
                </a:lnTo>
                <a:lnTo>
                  <a:pt x="1659496" y="32004"/>
                </a:lnTo>
                <a:lnTo>
                  <a:pt x="1661020" y="35052"/>
                </a:lnTo>
                <a:lnTo>
                  <a:pt x="1662544" y="36576"/>
                </a:lnTo>
                <a:lnTo>
                  <a:pt x="1664068" y="39624"/>
                </a:lnTo>
                <a:lnTo>
                  <a:pt x="1665592" y="41148"/>
                </a:lnTo>
                <a:lnTo>
                  <a:pt x="1665592" y="42672"/>
                </a:lnTo>
                <a:lnTo>
                  <a:pt x="1668640" y="44196"/>
                </a:lnTo>
                <a:lnTo>
                  <a:pt x="1670164" y="45720"/>
                </a:lnTo>
                <a:lnTo>
                  <a:pt x="1673212" y="47244"/>
                </a:lnTo>
                <a:lnTo>
                  <a:pt x="1674736" y="47244"/>
                </a:lnTo>
                <a:lnTo>
                  <a:pt x="1677784" y="48768"/>
                </a:lnTo>
                <a:lnTo>
                  <a:pt x="1686928" y="48768"/>
                </a:lnTo>
                <a:lnTo>
                  <a:pt x="1688452" y="47244"/>
                </a:lnTo>
                <a:lnTo>
                  <a:pt x="1691500" y="47244"/>
                </a:lnTo>
                <a:lnTo>
                  <a:pt x="1693024" y="45720"/>
                </a:lnTo>
                <a:lnTo>
                  <a:pt x="1696059" y="44196"/>
                </a:lnTo>
                <a:lnTo>
                  <a:pt x="1700631" y="39624"/>
                </a:lnTo>
                <a:lnTo>
                  <a:pt x="1702155" y="36576"/>
                </a:lnTo>
                <a:lnTo>
                  <a:pt x="1703679" y="35052"/>
                </a:lnTo>
                <a:lnTo>
                  <a:pt x="1705203" y="32004"/>
                </a:lnTo>
                <a:lnTo>
                  <a:pt x="1706727" y="30480"/>
                </a:lnTo>
                <a:lnTo>
                  <a:pt x="1706727" y="25908"/>
                </a:lnTo>
                <a:lnTo>
                  <a:pt x="1708251" y="25908"/>
                </a:lnTo>
                <a:lnTo>
                  <a:pt x="1706727" y="22860"/>
                </a:lnTo>
                <a:lnTo>
                  <a:pt x="1706727" y="18288"/>
                </a:lnTo>
                <a:lnTo>
                  <a:pt x="1705203" y="15240"/>
                </a:lnTo>
                <a:lnTo>
                  <a:pt x="1702155" y="12192"/>
                </a:lnTo>
                <a:lnTo>
                  <a:pt x="1700631" y="9144"/>
                </a:lnTo>
                <a:lnTo>
                  <a:pt x="1696059" y="4572"/>
                </a:lnTo>
                <a:lnTo>
                  <a:pt x="1693024" y="3048"/>
                </a:lnTo>
                <a:lnTo>
                  <a:pt x="1691500" y="3048"/>
                </a:lnTo>
                <a:lnTo>
                  <a:pt x="1688452" y="1524"/>
                </a:lnTo>
                <a:lnTo>
                  <a:pt x="1686928" y="0"/>
                </a:lnTo>
                <a:lnTo>
                  <a:pt x="1677784" y="0"/>
                </a:lnTo>
                <a:lnTo>
                  <a:pt x="1674736" y="1524"/>
                </a:lnTo>
                <a:lnTo>
                  <a:pt x="1673212" y="3048"/>
                </a:lnTo>
                <a:lnTo>
                  <a:pt x="1670164" y="3048"/>
                </a:lnTo>
                <a:lnTo>
                  <a:pt x="1668640" y="4572"/>
                </a:lnTo>
                <a:lnTo>
                  <a:pt x="1665592" y="6096"/>
                </a:lnTo>
                <a:lnTo>
                  <a:pt x="1665592" y="7620"/>
                </a:lnTo>
                <a:lnTo>
                  <a:pt x="1664068" y="9144"/>
                </a:lnTo>
                <a:lnTo>
                  <a:pt x="1662544" y="12192"/>
                </a:lnTo>
                <a:lnTo>
                  <a:pt x="1659496" y="15240"/>
                </a:lnTo>
                <a:lnTo>
                  <a:pt x="1657972" y="18288"/>
                </a:lnTo>
                <a:lnTo>
                  <a:pt x="1657972" y="25908"/>
                </a:lnTo>
              </a:path>
              <a:path w="1708785" h="696595">
                <a:moveTo>
                  <a:pt x="1475105" y="25908"/>
                </a:moveTo>
                <a:lnTo>
                  <a:pt x="1475105" y="32004"/>
                </a:lnTo>
                <a:lnTo>
                  <a:pt x="1479677" y="36576"/>
                </a:lnTo>
                <a:lnTo>
                  <a:pt x="1479677" y="39624"/>
                </a:lnTo>
                <a:lnTo>
                  <a:pt x="1482725" y="41148"/>
                </a:lnTo>
                <a:lnTo>
                  <a:pt x="1482725" y="42672"/>
                </a:lnTo>
                <a:lnTo>
                  <a:pt x="1485773" y="44196"/>
                </a:lnTo>
                <a:lnTo>
                  <a:pt x="1487297" y="45720"/>
                </a:lnTo>
                <a:lnTo>
                  <a:pt x="1490345" y="47244"/>
                </a:lnTo>
                <a:lnTo>
                  <a:pt x="1491869" y="47244"/>
                </a:lnTo>
                <a:lnTo>
                  <a:pt x="1494917" y="48768"/>
                </a:lnTo>
                <a:lnTo>
                  <a:pt x="1504061" y="48768"/>
                </a:lnTo>
                <a:lnTo>
                  <a:pt x="1505585" y="47244"/>
                </a:lnTo>
                <a:lnTo>
                  <a:pt x="1508633" y="47244"/>
                </a:lnTo>
                <a:lnTo>
                  <a:pt x="1510157" y="45720"/>
                </a:lnTo>
                <a:lnTo>
                  <a:pt x="1513205" y="44196"/>
                </a:lnTo>
                <a:lnTo>
                  <a:pt x="1514729" y="42672"/>
                </a:lnTo>
                <a:lnTo>
                  <a:pt x="1517777" y="39624"/>
                </a:lnTo>
                <a:lnTo>
                  <a:pt x="1519301" y="36576"/>
                </a:lnTo>
                <a:lnTo>
                  <a:pt x="1520825" y="35052"/>
                </a:lnTo>
                <a:lnTo>
                  <a:pt x="1522349" y="32004"/>
                </a:lnTo>
                <a:lnTo>
                  <a:pt x="1522349" y="30480"/>
                </a:lnTo>
                <a:lnTo>
                  <a:pt x="1523873" y="28956"/>
                </a:lnTo>
                <a:lnTo>
                  <a:pt x="1523873" y="19812"/>
                </a:lnTo>
                <a:lnTo>
                  <a:pt x="1522349" y="18288"/>
                </a:lnTo>
                <a:lnTo>
                  <a:pt x="1522349" y="15240"/>
                </a:lnTo>
                <a:lnTo>
                  <a:pt x="1519301" y="12192"/>
                </a:lnTo>
                <a:lnTo>
                  <a:pt x="1517777" y="9144"/>
                </a:lnTo>
                <a:lnTo>
                  <a:pt x="1513205" y="4572"/>
                </a:lnTo>
                <a:lnTo>
                  <a:pt x="1510157" y="3048"/>
                </a:lnTo>
                <a:lnTo>
                  <a:pt x="1508633" y="3048"/>
                </a:lnTo>
                <a:lnTo>
                  <a:pt x="1505585" y="1524"/>
                </a:lnTo>
                <a:lnTo>
                  <a:pt x="1504061" y="0"/>
                </a:lnTo>
                <a:lnTo>
                  <a:pt x="1494917" y="0"/>
                </a:lnTo>
                <a:lnTo>
                  <a:pt x="1491869" y="1524"/>
                </a:lnTo>
                <a:lnTo>
                  <a:pt x="1490345" y="3048"/>
                </a:lnTo>
                <a:lnTo>
                  <a:pt x="1487297" y="3048"/>
                </a:lnTo>
                <a:lnTo>
                  <a:pt x="1485773" y="4572"/>
                </a:lnTo>
                <a:lnTo>
                  <a:pt x="1482725" y="6096"/>
                </a:lnTo>
                <a:lnTo>
                  <a:pt x="1482725" y="7620"/>
                </a:lnTo>
                <a:lnTo>
                  <a:pt x="1479677" y="9144"/>
                </a:lnTo>
                <a:lnTo>
                  <a:pt x="1479677" y="12192"/>
                </a:lnTo>
                <a:lnTo>
                  <a:pt x="1478153" y="13716"/>
                </a:lnTo>
                <a:lnTo>
                  <a:pt x="1475105" y="15240"/>
                </a:lnTo>
                <a:lnTo>
                  <a:pt x="1475105" y="25908"/>
                </a:lnTo>
              </a:path>
              <a:path w="1708785" h="696595">
                <a:moveTo>
                  <a:pt x="0" y="335254"/>
                </a:moveTo>
                <a:lnTo>
                  <a:pt x="0" y="696417"/>
                </a:lnTo>
              </a:path>
            </a:pathLst>
          </a:custGeom>
          <a:ln w="45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3631400" y="4809264"/>
            <a:ext cx="1447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235872" y="4786405"/>
            <a:ext cx="39116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8605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456588" y="4913731"/>
            <a:ext cx="167640" cy="1030605"/>
            <a:chOff x="1456588" y="4913731"/>
            <a:chExt cx="167640" cy="1030605"/>
          </a:xfrm>
        </p:grpSpPr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6588" y="4913731"/>
              <a:ext cx="166077" cy="164553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8112" y="5779299"/>
              <a:ext cx="166077" cy="164553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2197430" y="4822981"/>
            <a:ext cx="1447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354054" y="5879025"/>
            <a:ext cx="42037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88290" algn="l"/>
              </a:tabLst>
            </a:pPr>
            <a:r>
              <a:rPr dirty="0" sz="700" spc="-25">
                <a:latin typeface="Arial"/>
                <a:cs typeface="Arial"/>
              </a:rPr>
              <a:t>TK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301890" y="6227992"/>
            <a:ext cx="939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10">
                <a:latin typeface="Arial"/>
                <a:cs typeface="Arial"/>
              </a:rPr>
              <a:t>G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331360" y="6381978"/>
            <a:ext cx="88900" cy="40005"/>
          </a:xfrm>
          <a:custGeom>
            <a:avLst/>
            <a:gdLst/>
            <a:ahLst/>
            <a:cxnLst/>
            <a:rect l="l" t="t" r="r" b="b"/>
            <a:pathLst>
              <a:path w="88900" h="40004">
                <a:moveTo>
                  <a:pt x="0" y="18288"/>
                </a:moveTo>
                <a:lnTo>
                  <a:pt x="1524" y="13716"/>
                </a:lnTo>
                <a:lnTo>
                  <a:pt x="4572" y="9144"/>
                </a:lnTo>
                <a:lnTo>
                  <a:pt x="7620" y="6096"/>
                </a:lnTo>
                <a:lnTo>
                  <a:pt x="10668" y="4572"/>
                </a:lnTo>
                <a:lnTo>
                  <a:pt x="15240" y="0"/>
                </a:lnTo>
                <a:lnTo>
                  <a:pt x="25908" y="0"/>
                </a:lnTo>
                <a:lnTo>
                  <a:pt x="28956" y="1524"/>
                </a:lnTo>
                <a:lnTo>
                  <a:pt x="36576" y="9144"/>
                </a:lnTo>
                <a:lnTo>
                  <a:pt x="42672" y="18288"/>
                </a:lnTo>
              </a:path>
              <a:path w="88900" h="40004">
                <a:moveTo>
                  <a:pt x="41148" y="18288"/>
                </a:moveTo>
                <a:lnTo>
                  <a:pt x="47244" y="27432"/>
                </a:lnTo>
                <a:lnTo>
                  <a:pt x="53340" y="33528"/>
                </a:lnTo>
                <a:lnTo>
                  <a:pt x="62484" y="38100"/>
                </a:lnTo>
                <a:lnTo>
                  <a:pt x="65532" y="39624"/>
                </a:lnTo>
                <a:lnTo>
                  <a:pt x="68580" y="38100"/>
                </a:lnTo>
                <a:lnTo>
                  <a:pt x="74676" y="35052"/>
                </a:lnTo>
                <a:lnTo>
                  <a:pt x="82296" y="27432"/>
                </a:lnTo>
                <a:lnTo>
                  <a:pt x="88392" y="182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240949" y="6323994"/>
            <a:ext cx="7493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229791" y="5938460"/>
            <a:ext cx="39052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8605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pic>
        <p:nvPicPr>
          <p:cNvPr id="43" name="object 4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13478" y="5360237"/>
            <a:ext cx="134073" cy="121881"/>
          </a:xfrm>
          <a:prstGeom prst="rect">
            <a:avLst/>
          </a:prstGeom>
        </p:spPr>
      </p:pic>
      <p:grpSp>
        <p:nvGrpSpPr>
          <p:cNvPr id="44" name="object 44" descr=""/>
          <p:cNvGrpSpPr/>
          <p:nvPr/>
        </p:nvGrpSpPr>
        <p:grpSpPr>
          <a:xfrm>
            <a:off x="1275994" y="4936591"/>
            <a:ext cx="4287520" cy="1984375"/>
            <a:chOff x="1275994" y="4936591"/>
            <a:chExt cx="4287520" cy="1984375"/>
          </a:xfrm>
        </p:grpSpPr>
        <p:pic>
          <p:nvPicPr>
            <p:cNvPr id="45" name="object 4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34206" y="4936591"/>
              <a:ext cx="129501" cy="132549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3191510" y="5691658"/>
              <a:ext cx="2368550" cy="1225550"/>
            </a:xfrm>
            <a:custGeom>
              <a:avLst/>
              <a:gdLst/>
              <a:ahLst/>
              <a:cxnLst/>
              <a:rect l="l" t="t" r="r" b="b"/>
              <a:pathLst>
                <a:path w="2368550" h="1225550">
                  <a:moveTo>
                    <a:pt x="0" y="1225193"/>
                  </a:moveTo>
                  <a:lnTo>
                    <a:pt x="2368092" y="1225193"/>
                  </a:lnTo>
                  <a:lnTo>
                    <a:pt x="2368092" y="0"/>
                  </a:lnTo>
                  <a:lnTo>
                    <a:pt x="0" y="0"/>
                  </a:lnTo>
                  <a:lnTo>
                    <a:pt x="0" y="1225193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31158" y="5767108"/>
              <a:ext cx="129501" cy="131025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7652" y="5882919"/>
              <a:ext cx="132549" cy="13102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77283" y="5882919"/>
              <a:ext cx="131025" cy="131025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69282" y="5882919"/>
              <a:ext cx="131038" cy="131025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3697427" y="5066868"/>
              <a:ext cx="774700" cy="881380"/>
            </a:xfrm>
            <a:custGeom>
              <a:avLst/>
              <a:gdLst/>
              <a:ahLst/>
              <a:cxnLst/>
              <a:rect l="l" t="t" r="r" b="b"/>
              <a:pathLst>
                <a:path w="774700" h="881379">
                  <a:moveTo>
                    <a:pt x="0" y="0"/>
                  </a:moveTo>
                  <a:lnTo>
                    <a:pt x="0" y="700989"/>
                  </a:lnTo>
                </a:path>
                <a:path w="774700" h="881379">
                  <a:moveTo>
                    <a:pt x="702513" y="880808"/>
                  </a:moveTo>
                  <a:lnTo>
                    <a:pt x="774128" y="880808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92616" y="4942687"/>
              <a:ext cx="131025" cy="132549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1283614" y="5077536"/>
              <a:ext cx="1905" cy="701040"/>
            </a:xfrm>
            <a:custGeom>
              <a:avLst/>
              <a:gdLst/>
              <a:ahLst/>
              <a:cxnLst/>
              <a:rect l="l" t="t" r="r" b="b"/>
              <a:pathLst>
                <a:path w="1905" h="701039">
                  <a:moveTo>
                    <a:pt x="0" y="0"/>
                  </a:moveTo>
                  <a:lnTo>
                    <a:pt x="1524" y="700989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740776" y="4963248"/>
              <a:ext cx="227329" cy="50800"/>
            </a:xfrm>
            <a:custGeom>
              <a:avLst/>
              <a:gdLst/>
              <a:ahLst/>
              <a:cxnLst/>
              <a:rect l="l" t="t" r="r" b="b"/>
              <a:pathLst>
                <a:path w="227330" h="50800">
                  <a:moveTo>
                    <a:pt x="176771" y="25908"/>
                  </a:moveTo>
                  <a:lnTo>
                    <a:pt x="176771" y="32004"/>
                  </a:lnTo>
                  <a:lnTo>
                    <a:pt x="178295" y="35052"/>
                  </a:lnTo>
                  <a:lnTo>
                    <a:pt x="181343" y="38100"/>
                  </a:lnTo>
                  <a:lnTo>
                    <a:pt x="181343" y="41148"/>
                  </a:lnTo>
                  <a:lnTo>
                    <a:pt x="184391" y="42672"/>
                  </a:lnTo>
                  <a:lnTo>
                    <a:pt x="188963" y="47244"/>
                  </a:lnTo>
                  <a:lnTo>
                    <a:pt x="192011" y="48768"/>
                  </a:lnTo>
                  <a:lnTo>
                    <a:pt x="193535" y="48768"/>
                  </a:lnTo>
                  <a:lnTo>
                    <a:pt x="196583" y="50292"/>
                  </a:lnTo>
                  <a:lnTo>
                    <a:pt x="205727" y="50292"/>
                  </a:lnTo>
                  <a:lnTo>
                    <a:pt x="208775" y="48768"/>
                  </a:lnTo>
                  <a:lnTo>
                    <a:pt x="210299" y="48768"/>
                  </a:lnTo>
                  <a:lnTo>
                    <a:pt x="211823" y="47244"/>
                  </a:lnTo>
                  <a:lnTo>
                    <a:pt x="214871" y="45720"/>
                  </a:lnTo>
                  <a:lnTo>
                    <a:pt x="219443" y="41148"/>
                  </a:lnTo>
                  <a:lnTo>
                    <a:pt x="220967" y="38100"/>
                  </a:lnTo>
                  <a:lnTo>
                    <a:pt x="224015" y="35052"/>
                  </a:lnTo>
                  <a:lnTo>
                    <a:pt x="224015" y="32004"/>
                  </a:lnTo>
                  <a:lnTo>
                    <a:pt x="225539" y="30480"/>
                  </a:lnTo>
                  <a:lnTo>
                    <a:pt x="225539" y="27432"/>
                  </a:lnTo>
                  <a:lnTo>
                    <a:pt x="227063" y="25908"/>
                  </a:lnTo>
                  <a:lnTo>
                    <a:pt x="225539" y="22860"/>
                  </a:lnTo>
                  <a:lnTo>
                    <a:pt x="225539" y="19812"/>
                  </a:lnTo>
                  <a:lnTo>
                    <a:pt x="224015" y="18288"/>
                  </a:lnTo>
                  <a:lnTo>
                    <a:pt x="224015" y="15240"/>
                  </a:lnTo>
                  <a:lnTo>
                    <a:pt x="220967" y="12192"/>
                  </a:lnTo>
                  <a:lnTo>
                    <a:pt x="219443" y="9144"/>
                  </a:lnTo>
                  <a:lnTo>
                    <a:pt x="214871" y="4572"/>
                  </a:lnTo>
                  <a:lnTo>
                    <a:pt x="211823" y="4572"/>
                  </a:lnTo>
                  <a:lnTo>
                    <a:pt x="210299" y="1524"/>
                  </a:lnTo>
                  <a:lnTo>
                    <a:pt x="208775" y="1524"/>
                  </a:lnTo>
                  <a:lnTo>
                    <a:pt x="205727" y="0"/>
                  </a:lnTo>
                  <a:lnTo>
                    <a:pt x="196583" y="0"/>
                  </a:lnTo>
                  <a:lnTo>
                    <a:pt x="193535" y="1524"/>
                  </a:lnTo>
                  <a:lnTo>
                    <a:pt x="192011" y="1524"/>
                  </a:lnTo>
                  <a:lnTo>
                    <a:pt x="188963" y="4572"/>
                  </a:lnTo>
                  <a:lnTo>
                    <a:pt x="187439" y="4572"/>
                  </a:lnTo>
                  <a:lnTo>
                    <a:pt x="184391" y="7620"/>
                  </a:lnTo>
                  <a:lnTo>
                    <a:pt x="181343" y="9144"/>
                  </a:lnTo>
                  <a:lnTo>
                    <a:pt x="181343" y="12192"/>
                  </a:lnTo>
                  <a:lnTo>
                    <a:pt x="178295" y="15240"/>
                  </a:lnTo>
                  <a:lnTo>
                    <a:pt x="176771" y="18288"/>
                  </a:lnTo>
                  <a:lnTo>
                    <a:pt x="176771" y="25908"/>
                  </a:lnTo>
                </a:path>
                <a:path w="227330" h="50800">
                  <a:moveTo>
                    <a:pt x="0" y="25908"/>
                  </a:moveTo>
                  <a:lnTo>
                    <a:pt x="0" y="30480"/>
                  </a:lnTo>
                  <a:lnTo>
                    <a:pt x="1524" y="32004"/>
                  </a:lnTo>
                  <a:lnTo>
                    <a:pt x="1524" y="35052"/>
                  </a:lnTo>
                  <a:lnTo>
                    <a:pt x="4572" y="38100"/>
                  </a:lnTo>
                  <a:lnTo>
                    <a:pt x="6096" y="41148"/>
                  </a:lnTo>
                  <a:lnTo>
                    <a:pt x="10668" y="45720"/>
                  </a:lnTo>
                  <a:lnTo>
                    <a:pt x="13716" y="47244"/>
                  </a:lnTo>
                  <a:lnTo>
                    <a:pt x="15240" y="48768"/>
                  </a:lnTo>
                  <a:lnTo>
                    <a:pt x="18288" y="48768"/>
                  </a:lnTo>
                  <a:lnTo>
                    <a:pt x="19812" y="50292"/>
                  </a:lnTo>
                  <a:lnTo>
                    <a:pt x="28956" y="50292"/>
                  </a:lnTo>
                  <a:lnTo>
                    <a:pt x="32004" y="48768"/>
                  </a:lnTo>
                  <a:lnTo>
                    <a:pt x="33528" y="48768"/>
                  </a:lnTo>
                  <a:lnTo>
                    <a:pt x="36576" y="47244"/>
                  </a:lnTo>
                  <a:lnTo>
                    <a:pt x="38100" y="45720"/>
                  </a:lnTo>
                  <a:lnTo>
                    <a:pt x="41148" y="44196"/>
                  </a:lnTo>
                  <a:lnTo>
                    <a:pt x="44196" y="41148"/>
                  </a:lnTo>
                  <a:lnTo>
                    <a:pt x="44196" y="38100"/>
                  </a:lnTo>
                  <a:lnTo>
                    <a:pt x="47244" y="36576"/>
                  </a:lnTo>
                  <a:lnTo>
                    <a:pt x="48768" y="35052"/>
                  </a:lnTo>
                  <a:lnTo>
                    <a:pt x="48768" y="27432"/>
                  </a:lnTo>
                  <a:lnTo>
                    <a:pt x="50292" y="25908"/>
                  </a:lnTo>
                  <a:lnTo>
                    <a:pt x="48768" y="22860"/>
                  </a:lnTo>
                  <a:lnTo>
                    <a:pt x="48768" y="15240"/>
                  </a:lnTo>
                  <a:lnTo>
                    <a:pt x="47244" y="13716"/>
                  </a:lnTo>
                  <a:lnTo>
                    <a:pt x="44196" y="12192"/>
                  </a:lnTo>
                  <a:lnTo>
                    <a:pt x="44196" y="9144"/>
                  </a:lnTo>
                  <a:lnTo>
                    <a:pt x="41148" y="6096"/>
                  </a:lnTo>
                  <a:lnTo>
                    <a:pt x="38100" y="4572"/>
                  </a:lnTo>
                  <a:lnTo>
                    <a:pt x="36576" y="4572"/>
                  </a:lnTo>
                  <a:lnTo>
                    <a:pt x="33528" y="1524"/>
                  </a:lnTo>
                  <a:lnTo>
                    <a:pt x="32004" y="1524"/>
                  </a:lnTo>
                  <a:lnTo>
                    <a:pt x="28956" y="0"/>
                  </a:lnTo>
                  <a:lnTo>
                    <a:pt x="19812" y="0"/>
                  </a:lnTo>
                  <a:lnTo>
                    <a:pt x="18288" y="1524"/>
                  </a:lnTo>
                  <a:lnTo>
                    <a:pt x="15240" y="1524"/>
                  </a:lnTo>
                  <a:lnTo>
                    <a:pt x="13716" y="4572"/>
                  </a:lnTo>
                  <a:lnTo>
                    <a:pt x="10668" y="4572"/>
                  </a:lnTo>
                  <a:lnTo>
                    <a:pt x="6096" y="9144"/>
                  </a:lnTo>
                  <a:lnTo>
                    <a:pt x="4572" y="12192"/>
                  </a:lnTo>
                  <a:lnTo>
                    <a:pt x="1524" y="15240"/>
                  </a:lnTo>
                  <a:lnTo>
                    <a:pt x="1524" y="18288"/>
                  </a:lnTo>
                  <a:lnTo>
                    <a:pt x="0" y="19812"/>
                  </a:lnTo>
                  <a:lnTo>
                    <a:pt x="0" y="25908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541157" y="5013540"/>
              <a:ext cx="1981200" cy="765175"/>
            </a:xfrm>
            <a:custGeom>
              <a:avLst/>
              <a:gdLst/>
              <a:ahLst/>
              <a:cxnLst/>
              <a:rect l="l" t="t" r="r" b="b"/>
              <a:pathLst>
                <a:path w="1981200" h="765175">
                  <a:moveTo>
                    <a:pt x="222478" y="0"/>
                  </a:moveTo>
                  <a:lnTo>
                    <a:pt x="224002" y="548589"/>
                  </a:lnTo>
                </a:path>
                <a:path w="1981200" h="765175">
                  <a:moveTo>
                    <a:pt x="217906" y="544017"/>
                  </a:moveTo>
                  <a:lnTo>
                    <a:pt x="1801215" y="545541"/>
                  </a:lnTo>
                </a:path>
                <a:path w="1981200" h="765175">
                  <a:moveTo>
                    <a:pt x="400773" y="0"/>
                  </a:moveTo>
                  <a:lnTo>
                    <a:pt x="400773" y="478497"/>
                  </a:lnTo>
                </a:path>
                <a:path w="1981200" h="765175">
                  <a:moveTo>
                    <a:pt x="396201" y="472401"/>
                  </a:moveTo>
                  <a:lnTo>
                    <a:pt x="1981034" y="473925"/>
                  </a:lnTo>
                </a:path>
                <a:path w="1981200" h="765175">
                  <a:moveTo>
                    <a:pt x="0" y="63995"/>
                  </a:moveTo>
                  <a:lnTo>
                    <a:pt x="0" y="764984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203272" y="6362166"/>
              <a:ext cx="1909445" cy="0"/>
            </a:xfrm>
            <a:custGeom>
              <a:avLst/>
              <a:gdLst/>
              <a:ahLst/>
              <a:cxnLst/>
              <a:rect l="l" t="t" r="r" b="b"/>
              <a:pathLst>
                <a:path w="1909445" h="0">
                  <a:moveTo>
                    <a:pt x="0" y="0"/>
                  </a:moveTo>
                  <a:lnTo>
                    <a:pt x="1909419" y="0"/>
                  </a:lnTo>
                </a:path>
              </a:pathLst>
            </a:custGeom>
            <a:ln w="16764">
              <a:solidFill>
                <a:srgbClr val="7F7F7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334753" y="5481370"/>
              <a:ext cx="184785" cy="344805"/>
            </a:xfrm>
            <a:custGeom>
              <a:avLst/>
              <a:gdLst/>
              <a:ahLst/>
              <a:cxnLst/>
              <a:rect l="l" t="t" r="r" b="b"/>
              <a:pathLst>
                <a:path w="184785" h="344804">
                  <a:moveTo>
                    <a:pt x="0" y="344385"/>
                  </a:moveTo>
                  <a:lnTo>
                    <a:pt x="1524" y="76187"/>
                  </a:lnTo>
                </a:path>
                <a:path w="184785" h="344804">
                  <a:moveTo>
                    <a:pt x="184391" y="344385"/>
                  </a:moveTo>
                  <a:lnTo>
                    <a:pt x="184391" y="0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977485" y="5900432"/>
              <a:ext cx="381000" cy="189230"/>
            </a:xfrm>
            <a:custGeom>
              <a:avLst/>
              <a:gdLst/>
              <a:ahLst/>
              <a:cxnLst/>
              <a:rect l="l" t="t" r="r" b="b"/>
              <a:pathLst>
                <a:path w="381000" h="189229">
                  <a:moveTo>
                    <a:pt x="99047" y="128003"/>
                  </a:moveTo>
                  <a:lnTo>
                    <a:pt x="99047" y="137147"/>
                  </a:lnTo>
                  <a:lnTo>
                    <a:pt x="95999" y="146291"/>
                  </a:lnTo>
                  <a:lnTo>
                    <a:pt x="94475" y="155435"/>
                  </a:lnTo>
                  <a:lnTo>
                    <a:pt x="85331" y="170675"/>
                  </a:lnTo>
                  <a:lnTo>
                    <a:pt x="79235" y="175247"/>
                  </a:lnTo>
                  <a:lnTo>
                    <a:pt x="71628" y="181343"/>
                  </a:lnTo>
                  <a:lnTo>
                    <a:pt x="65532" y="184391"/>
                  </a:lnTo>
                  <a:lnTo>
                    <a:pt x="57912" y="187439"/>
                  </a:lnTo>
                  <a:lnTo>
                    <a:pt x="50292" y="188963"/>
                  </a:lnTo>
                  <a:lnTo>
                    <a:pt x="42672" y="187439"/>
                  </a:lnTo>
                  <a:lnTo>
                    <a:pt x="36576" y="185915"/>
                  </a:lnTo>
                  <a:lnTo>
                    <a:pt x="28956" y="182867"/>
                  </a:lnTo>
                  <a:lnTo>
                    <a:pt x="10668" y="164579"/>
                  </a:lnTo>
                  <a:lnTo>
                    <a:pt x="4572" y="146291"/>
                  </a:lnTo>
                  <a:lnTo>
                    <a:pt x="1524" y="128003"/>
                  </a:lnTo>
                </a:path>
                <a:path w="381000" h="189229">
                  <a:moveTo>
                    <a:pt x="379450" y="0"/>
                  </a:moveTo>
                  <a:lnTo>
                    <a:pt x="380974" y="128003"/>
                  </a:lnTo>
                </a:path>
                <a:path w="381000" h="189229">
                  <a:moveTo>
                    <a:pt x="0" y="131051"/>
                  </a:moveTo>
                  <a:lnTo>
                    <a:pt x="1524" y="4572"/>
                  </a:lnTo>
                </a:path>
                <a:path w="381000" h="189229">
                  <a:moveTo>
                    <a:pt x="94475" y="88379"/>
                  </a:moveTo>
                  <a:lnTo>
                    <a:pt x="274294" y="89903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971389" y="5815101"/>
              <a:ext cx="17145" cy="47625"/>
            </a:xfrm>
            <a:custGeom>
              <a:avLst/>
              <a:gdLst/>
              <a:ahLst/>
              <a:cxnLst/>
              <a:rect l="l" t="t" r="r" b="b"/>
              <a:pathLst>
                <a:path w="17145" h="47625">
                  <a:moveTo>
                    <a:pt x="16764" y="0"/>
                  </a:moveTo>
                  <a:lnTo>
                    <a:pt x="16764" y="47231"/>
                  </a:lnTo>
                </a:path>
                <a:path w="17145" h="47625">
                  <a:moveTo>
                    <a:pt x="9144" y="38087"/>
                  </a:moveTo>
                  <a:lnTo>
                    <a:pt x="0" y="39611"/>
                  </a:lnTo>
                </a:path>
                <a:path w="17145" h="47625">
                  <a:moveTo>
                    <a:pt x="0" y="10655"/>
                  </a:moveTo>
                  <a:lnTo>
                    <a:pt x="9144" y="10655"/>
                  </a:lnTo>
                </a:path>
                <a:path w="17145" h="47625">
                  <a:moveTo>
                    <a:pt x="0" y="38087"/>
                  </a:moveTo>
                  <a:lnTo>
                    <a:pt x="1524" y="10655"/>
                  </a:lnTo>
                </a:path>
                <a:path w="17145" h="47625">
                  <a:moveTo>
                    <a:pt x="9144" y="10655"/>
                  </a:moveTo>
                  <a:lnTo>
                    <a:pt x="9144" y="380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916525" y="5777001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89916" y="62471"/>
                  </a:moveTo>
                  <a:lnTo>
                    <a:pt x="89916" y="68567"/>
                  </a:lnTo>
                  <a:lnTo>
                    <a:pt x="86868" y="74663"/>
                  </a:lnTo>
                  <a:lnTo>
                    <a:pt x="79248" y="82283"/>
                  </a:lnTo>
                  <a:lnTo>
                    <a:pt x="74676" y="85331"/>
                  </a:lnTo>
                  <a:lnTo>
                    <a:pt x="56388" y="85331"/>
                  </a:lnTo>
                  <a:lnTo>
                    <a:pt x="50292" y="82283"/>
                  </a:lnTo>
                  <a:lnTo>
                    <a:pt x="45720" y="77711"/>
                  </a:lnTo>
                  <a:lnTo>
                    <a:pt x="41148" y="74663"/>
                  </a:lnTo>
                  <a:lnTo>
                    <a:pt x="39624" y="68567"/>
                  </a:lnTo>
                  <a:lnTo>
                    <a:pt x="39624" y="56375"/>
                  </a:lnTo>
                  <a:lnTo>
                    <a:pt x="60960" y="38100"/>
                  </a:lnTo>
                  <a:lnTo>
                    <a:pt x="68580" y="38100"/>
                  </a:lnTo>
                  <a:lnTo>
                    <a:pt x="74676" y="39611"/>
                  </a:lnTo>
                  <a:lnTo>
                    <a:pt x="79248" y="42672"/>
                  </a:lnTo>
                  <a:lnTo>
                    <a:pt x="83820" y="45707"/>
                  </a:lnTo>
                  <a:lnTo>
                    <a:pt x="86868" y="51803"/>
                  </a:lnTo>
                  <a:lnTo>
                    <a:pt x="89916" y="56375"/>
                  </a:lnTo>
                  <a:lnTo>
                    <a:pt x="89916" y="62471"/>
                  </a:lnTo>
                </a:path>
                <a:path w="127000" h="127000">
                  <a:moveTo>
                    <a:pt x="126492" y="63995"/>
                  </a:moveTo>
                  <a:lnTo>
                    <a:pt x="126492" y="73139"/>
                  </a:lnTo>
                  <a:lnTo>
                    <a:pt x="123444" y="80759"/>
                  </a:lnTo>
                  <a:lnTo>
                    <a:pt x="120396" y="89903"/>
                  </a:lnTo>
                  <a:lnTo>
                    <a:pt x="85344" y="121907"/>
                  </a:lnTo>
                  <a:lnTo>
                    <a:pt x="76200" y="123431"/>
                  </a:lnTo>
                  <a:lnTo>
                    <a:pt x="65532" y="126479"/>
                  </a:lnTo>
                  <a:lnTo>
                    <a:pt x="56388" y="124955"/>
                  </a:lnTo>
                  <a:lnTo>
                    <a:pt x="45720" y="123431"/>
                  </a:lnTo>
                  <a:lnTo>
                    <a:pt x="38100" y="120383"/>
                  </a:lnTo>
                  <a:lnTo>
                    <a:pt x="7620" y="94475"/>
                  </a:lnTo>
                  <a:lnTo>
                    <a:pt x="0" y="68567"/>
                  </a:lnTo>
                  <a:lnTo>
                    <a:pt x="0" y="57899"/>
                  </a:lnTo>
                  <a:lnTo>
                    <a:pt x="21336" y="15240"/>
                  </a:lnTo>
                  <a:lnTo>
                    <a:pt x="28956" y="10668"/>
                  </a:lnTo>
                  <a:lnTo>
                    <a:pt x="38100" y="4572"/>
                  </a:lnTo>
                  <a:lnTo>
                    <a:pt x="45720" y="1524"/>
                  </a:lnTo>
                  <a:lnTo>
                    <a:pt x="56388" y="0"/>
                  </a:lnTo>
                  <a:lnTo>
                    <a:pt x="76200" y="0"/>
                  </a:lnTo>
                  <a:lnTo>
                    <a:pt x="109728" y="18288"/>
                  </a:lnTo>
                  <a:lnTo>
                    <a:pt x="126492" y="53327"/>
                  </a:lnTo>
                  <a:lnTo>
                    <a:pt x="126492" y="63995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353888" y="5815101"/>
              <a:ext cx="17145" cy="47625"/>
            </a:xfrm>
            <a:custGeom>
              <a:avLst/>
              <a:gdLst/>
              <a:ahLst/>
              <a:cxnLst/>
              <a:rect l="l" t="t" r="r" b="b"/>
              <a:pathLst>
                <a:path w="17145" h="47625">
                  <a:moveTo>
                    <a:pt x="15227" y="0"/>
                  </a:moveTo>
                  <a:lnTo>
                    <a:pt x="16751" y="47231"/>
                  </a:lnTo>
                </a:path>
                <a:path w="17145" h="47625">
                  <a:moveTo>
                    <a:pt x="7607" y="38087"/>
                  </a:moveTo>
                  <a:lnTo>
                    <a:pt x="0" y="39611"/>
                  </a:lnTo>
                </a:path>
                <a:path w="17145" h="47625">
                  <a:moveTo>
                    <a:pt x="0" y="10655"/>
                  </a:moveTo>
                  <a:lnTo>
                    <a:pt x="7607" y="10655"/>
                  </a:lnTo>
                </a:path>
                <a:path w="17145" h="47625">
                  <a:moveTo>
                    <a:pt x="0" y="38087"/>
                  </a:moveTo>
                  <a:lnTo>
                    <a:pt x="0" y="10655"/>
                  </a:lnTo>
                </a:path>
                <a:path w="17145" h="47625">
                  <a:moveTo>
                    <a:pt x="7607" y="10655"/>
                  </a:moveTo>
                  <a:lnTo>
                    <a:pt x="9131" y="380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297500" y="5777001"/>
              <a:ext cx="128270" cy="127000"/>
            </a:xfrm>
            <a:custGeom>
              <a:avLst/>
              <a:gdLst/>
              <a:ahLst/>
              <a:cxnLst/>
              <a:rect l="l" t="t" r="r" b="b"/>
              <a:pathLst>
                <a:path w="128270" h="127000">
                  <a:moveTo>
                    <a:pt x="91427" y="62471"/>
                  </a:moveTo>
                  <a:lnTo>
                    <a:pt x="88379" y="74663"/>
                  </a:lnTo>
                  <a:lnTo>
                    <a:pt x="83807" y="77711"/>
                  </a:lnTo>
                  <a:lnTo>
                    <a:pt x="79235" y="82283"/>
                  </a:lnTo>
                  <a:lnTo>
                    <a:pt x="74663" y="85331"/>
                  </a:lnTo>
                  <a:lnTo>
                    <a:pt x="56388" y="85331"/>
                  </a:lnTo>
                  <a:lnTo>
                    <a:pt x="50292" y="82283"/>
                  </a:lnTo>
                  <a:lnTo>
                    <a:pt x="42672" y="74663"/>
                  </a:lnTo>
                  <a:lnTo>
                    <a:pt x="39624" y="62471"/>
                  </a:lnTo>
                  <a:lnTo>
                    <a:pt x="41148" y="56375"/>
                  </a:lnTo>
                  <a:lnTo>
                    <a:pt x="62484" y="38100"/>
                  </a:lnTo>
                  <a:lnTo>
                    <a:pt x="68567" y="38100"/>
                  </a:lnTo>
                  <a:lnTo>
                    <a:pt x="74663" y="39611"/>
                  </a:lnTo>
                  <a:lnTo>
                    <a:pt x="83807" y="45707"/>
                  </a:lnTo>
                  <a:lnTo>
                    <a:pt x="88379" y="51803"/>
                  </a:lnTo>
                  <a:lnTo>
                    <a:pt x="89903" y="56375"/>
                  </a:lnTo>
                  <a:lnTo>
                    <a:pt x="91427" y="62471"/>
                  </a:lnTo>
                </a:path>
                <a:path w="128270" h="127000">
                  <a:moveTo>
                    <a:pt x="128003" y="63995"/>
                  </a:moveTo>
                  <a:lnTo>
                    <a:pt x="102095" y="112763"/>
                  </a:lnTo>
                  <a:lnTo>
                    <a:pt x="76187" y="123431"/>
                  </a:lnTo>
                  <a:lnTo>
                    <a:pt x="67043" y="126479"/>
                  </a:lnTo>
                  <a:lnTo>
                    <a:pt x="21336" y="109715"/>
                  </a:lnTo>
                  <a:lnTo>
                    <a:pt x="6096" y="85331"/>
                  </a:lnTo>
                  <a:lnTo>
                    <a:pt x="1524" y="76187"/>
                  </a:lnTo>
                  <a:lnTo>
                    <a:pt x="0" y="68567"/>
                  </a:lnTo>
                  <a:lnTo>
                    <a:pt x="0" y="57899"/>
                  </a:lnTo>
                  <a:lnTo>
                    <a:pt x="1524" y="48755"/>
                  </a:lnTo>
                  <a:lnTo>
                    <a:pt x="6096" y="39611"/>
                  </a:lnTo>
                  <a:lnTo>
                    <a:pt x="9144" y="30480"/>
                  </a:lnTo>
                  <a:lnTo>
                    <a:pt x="21336" y="15240"/>
                  </a:lnTo>
                  <a:lnTo>
                    <a:pt x="30480" y="10668"/>
                  </a:lnTo>
                  <a:lnTo>
                    <a:pt x="38100" y="4572"/>
                  </a:lnTo>
                  <a:lnTo>
                    <a:pt x="47244" y="1524"/>
                  </a:lnTo>
                  <a:lnTo>
                    <a:pt x="56388" y="0"/>
                  </a:lnTo>
                  <a:lnTo>
                    <a:pt x="76187" y="0"/>
                  </a:lnTo>
                  <a:lnTo>
                    <a:pt x="109715" y="18288"/>
                  </a:lnTo>
                  <a:lnTo>
                    <a:pt x="126479" y="53327"/>
                  </a:lnTo>
                  <a:lnTo>
                    <a:pt x="128003" y="63995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5073485" y="6028436"/>
              <a:ext cx="287020" cy="60960"/>
            </a:xfrm>
            <a:custGeom>
              <a:avLst/>
              <a:gdLst/>
              <a:ahLst/>
              <a:cxnLst/>
              <a:rect l="l" t="t" r="r" b="b"/>
              <a:pathLst>
                <a:path w="287020" h="60960">
                  <a:moveTo>
                    <a:pt x="97536" y="0"/>
                  </a:moveTo>
                  <a:lnTo>
                    <a:pt x="97536" y="9144"/>
                  </a:lnTo>
                  <a:lnTo>
                    <a:pt x="96012" y="18288"/>
                  </a:lnTo>
                  <a:lnTo>
                    <a:pt x="71628" y="53340"/>
                  </a:lnTo>
                  <a:lnTo>
                    <a:pt x="50292" y="60960"/>
                  </a:lnTo>
                  <a:lnTo>
                    <a:pt x="42672" y="59436"/>
                  </a:lnTo>
                  <a:lnTo>
                    <a:pt x="35052" y="57912"/>
                  </a:lnTo>
                  <a:lnTo>
                    <a:pt x="6096" y="27432"/>
                  </a:lnTo>
                  <a:lnTo>
                    <a:pt x="3048" y="18288"/>
                  </a:lnTo>
                  <a:lnTo>
                    <a:pt x="0" y="0"/>
                  </a:lnTo>
                </a:path>
                <a:path w="287020" h="60960">
                  <a:moveTo>
                    <a:pt x="190487" y="0"/>
                  </a:moveTo>
                  <a:lnTo>
                    <a:pt x="188963" y="9144"/>
                  </a:lnTo>
                  <a:lnTo>
                    <a:pt x="188963" y="18288"/>
                  </a:lnTo>
                  <a:lnTo>
                    <a:pt x="185915" y="27432"/>
                  </a:lnTo>
                  <a:lnTo>
                    <a:pt x="176771" y="42672"/>
                  </a:lnTo>
                  <a:lnTo>
                    <a:pt x="170675" y="47244"/>
                  </a:lnTo>
                  <a:lnTo>
                    <a:pt x="164579" y="53340"/>
                  </a:lnTo>
                  <a:lnTo>
                    <a:pt x="156959" y="56388"/>
                  </a:lnTo>
                  <a:lnTo>
                    <a:pt x="150863" y="59436"/>
                  </a:lnTo>
                  <a:lnTo>
                    <a:pt x="141719" y="60960"/>
                  </a:lnTo>
                  <a:lnTo>
                    <a:pt x="135636" y="59436"/>
                  </a:lnTo>
                  <a:lnTo>
                    <a:pt x="128016" y="57912"/>
                  </a:lnTo>
                  <a:lnTo>
                    <a:pt x="120396" y="54864"/>
                  </a:lnTo>
                  <a:lnTo>
                    <a:pt x="112776" y="48768"/>
                  </a:lnTo>
                  <a:lnTo>
                    <a:pt x="108204" y="42672"/>
                  </a:lnTo>
                  <a:lnTo>
                    <a:pt x="102108" y="36576"/>
                  </a:lnTo>
                  <a:lnTo>
                    <a:pt x="96012" y="18288"/>
                  </a:lnTo>
                  <a:lnTo>
                    <a:pt x="92964" y="0"/>
                  </a:lnTo>
                </a:path>
                <a:path w="287020" h="60960">
                  <a:moveTo>
                    <a:pt x="286499" y="0"/>
                  </a:moveTo>
                  <a:lnTo>
                    <a:pt x="284975" y="9144"/>
                  </a:lnTo>
                  <a:lnTo>
                    <a:pt x="284975" y="18288"/>
                  </a:lnTo>
                  <a:lnTo>
                    <a:pt x="280403" y="27432"/>
                  </a:lnTo>
                  <a:lnTo>
                    <a:pt x="277355" y="35052"/>
                  </a:lnTo>
                  <a:lnTo>
                    <a:pt x="272783" y="42672"/>
                  </a:lnTo>
                  <a:lnTo>
                    <a:pt x="266687" y="47244"/>
                  </a:lnTo>
                  <a:lnTo>
                    <a:pt x="260591" y="53340"/>
                  </a:lnTo>
                  <a:lnTo>
                    <a:pt x="254495" y="56388"/>
                  </a:lnTo>
                  <a:lnTo>
                    <a:pt x="246875" y="59436"/>
                  </a:lnTo>
                  <a:lnTo>
                    <a:pt x="237731" y="60960"/>
                  </a:lnTo>
                  <a:lnTo>
                    <a:pt x="231635" y="59436"/>
                  </a:lnTo>
                  <a:lnTo>
                    <a:pt x="224015" y="57912"/>
                  </a:lnTo>
                  <a:lnTo>
                    <a:pt x="216395" y="54864"/>
                  </a:lnTo>
                  <a:lnTo>
                    <a:pt x="208775" y="48768"/>
                  </a:lnTo>
                  <a:lnTo>
                    <a:pt x="204203" y="42672"/>
                  </a:lnTo>
                  <a:lnTo>
                    <a:pt x="198107" y="36576"/>
                  </a:lnTo>
                  <a:lnTo>
                    <a:pt x="188963" y="9144"/>
                  </a:lnTo>
                  <a:lnTo>
                    <a:pt x="188963" y="0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5047069" y="5761689"/>
            <a:ext cx="1276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F1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424988" y="5761689"/>
            <a:ext cx="1276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F2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4894453" y="4939639"/>
            <a:ext cx="533400" cy="847090"/>
            <a:chOff x="4894453" y="4939639"/>
            <a:chExt cx="533400" cy="847090"/>
          </a:xfrm>
        </p:grpSpPr>
        <p:pic>
          <p:nvPicPr>
            <p:cNvPr id="67" name="object 6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14252" y="4939639"/>
              <a:ext cx="131038" cy="132549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95227" y="4939639"/>
              <a:ext cx="132549" cy="132549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4975961" y="5069916"/>
              <a:ext cx="386080" cy="706120"/>
            </a:xfrm>
            <a:custGeom>
              <a:avLst/>
              <a:gdLst/>
              <a:ahLst/>
              <a:cxnLst/>
              <a:rect l="l" t="t" r="r" b="b"/>
              <a:pathLst>
                <a:path w="386079" h="706120">
                  <a:moveTo>
                    <a:pt x="0" y="256019"/>
                  </a:moveTo>
                  <a:lnTo>
                    <a:pt x="0" y="0"/>
                  </a:lnTo>
                </a:path>
                <a:path w="386079" h="706120">
                  <a:moveTo>
                    <a:pt x="384022" y="705561"/>
                  </a:moveTo>
                  <a:lnTo>
                    <a:pt x="385533" y="1524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4453" y="5325186"/>
              <a:ext cx="164541" cy="166077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4977485" y="5492038"/>
              <a:ext cx="1905" cy="287020"/>
            </a:xfrm>
            <a:custGeom>
              <a:avLst/>
              <a:gdLst/>
              <a:ahLst/>
              <a:cxnLst/>
              <a:rect l="l" t="t" r="r" b="b"/>
              <a:pathLst>
                <a:path w="1904" h="287020">
                  <a:moveTo>
                    <a:pt x="0" y="286486"/>
                  </a:moveTo>
                  <a:lnTo>
                    <a:pt x="1524" y="0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 descr=""/>
          <p:cNvSpPr txBox="1"/>
          <p:nvPr/>
        </p:nvSpPr>
        <p:spPr>
          <a:xfrm>
            <a:off x="4913477" y="5356342"/>
            <a:ext cx="27495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5873" sz="1050">
                <a:latin typeface="Arial"/>
                <a:cs typeface="Arial"/>
              </a:rPr>
              <a:t>A</a:t>
            </a:r>
            <a:r>
              <a:rPr dirty="0" baseline="15873" sz="1050" spc="637">
                <a:latin typeface="Times New Roman"/>
                <a:cs typeface="Times New Roman"/>
              </a:rPr>
              <a:t> </a:t>
            </a:r>
            <a:r>
              <a:rPr dirty="0" baseline="7936" sz="1050" spc="-37">
                <a:latin typeface="Arial"/>
                <a:cs typeface="Arial"/>
              </a:rPr>
              <a:t>I</a:t>
            </a:r>
            <a:r>
              <a:rPr dirty="0" sz="450" spc="-25">
                <a:latin typeface="Arial"/>
                <a:cs typeface="Arial"/>
              </a:rPr>
              <a:t>E</a:t>
            </a:r>
            <a:endParaRPr sz="45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4941923" y="4821463"/>
            <a:ext cx="768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+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5327462" y="4821463"/>
            <a:ext cx="55244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-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4128503" y="5940056"/>
            <a:ext cx="1931670" cy="2871470"/>
            <a:chOff x="4128503" y="5940056"/>
            <a:chExt cx="1931670" cy="2871470"/>
          </a:xfrm>
        </p:grpSpPr>
        <p:sp>
          <p:nvSpPr>
            <p:cNvPr id="76" name="object 76" descr=""/>
            <p:cNvSpPr/>
            <p:nvPr/>
          </p:nvSpPr>
          <p:spPr>
            <a:xfrm>
              <a:off x="4200309" y="5947676"/>
              <a:ext cx="81280" cy="0"/>
            </a:xfrm>
            <a:custGeom>
              <a:avLst/>
              <a:gdLst/>
              <a:ahLst/>
              <a:cxnLst/>
              <a:rect l="l" t="t" r="r" b="b"/>
              <a:pathLst>
                <a:path w="81279" h="0">
                  <a:moveTo>
                    <a:pt x="0" y="0"/>
                  </a:moveTo>
                  <a:lnTo>
                    <a:pt x="80772" y="0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133265" y="6543509"/>
              <a:ext cx="1922145" cy="2263140"/>
            </a:xfrm>
            <a:custGeom>
              <a:avLst/>
              <a:gdLst/>
              <a:ahLst/>
              <a:cxnLst/>
              <a:rect l="l" t="t" r="r" b="b"/>
              <a:pathLst>
                <a:path w="1922145" h="2263140">
                  <a:moveTo>
                    <a:pt x="94475" y="0"/>
                  </a:moveTo>
                  <a:lnTo>
                    <a:pt x="0" y="97523"/>
                  </a:lnTo>
                </a:path>
                <a:path w="1922145" h="2263140">
                  <a:moveTo>
                    <a:pt x="399249" y="85331"/>
                  </a:moveTo>
                  <a:lnTo>
                    <a:pt x="304774" y="1524"/>
                  </a:lnTo>
                </a:path>
                <a:path w="1922145" h="2263140">
                  <a:moveTo>
                    <a:pt x="201142" y="27432"/>
                  </a:moveTo>
                  <a:lnTo>
                    <a:pt x="202666" y="156959"/>
                  </a:lnTo>
                </a:path>
                <a:path w="1922145" h="2263140">
                  <a:moveTo>
                    <a:pt x="1694535" y="2159330"/>
                  </a:moveTo>
                  <a:lnTo>
                    <a:pt x="1694535" y="2262949"/>
                  </a:lnTo>
                </a:path>
                <a:path w="1922145" h="2263140">
                  <a:moveTo>
                    <a:pt x="1920074" y="2160854"/>
                  </a:moveTo>
                  <a:lnTo>
                    <a:pt x="1921598" y="2215705"/>
                  </a:lnTo>
                </a:path>
                <a:path w="1922145" h="2263140">
                  <a:moveTo>
                    <a:pt x="611073" y="1292237"/>
                  </a:moveTo>
                  <a:lnTo>
                    <a:pt x="771080" y="1293761"/>
                  </a:lnTo>
                </a:path>
                <a:path w="1922145" h="2263140">
                  <a:moveTo>
                    <a:pt x="772591" y="1662544"/>
                  </a:moveTo>
                  <a:lnTo>
                    <a:pt x="1554340" y="1662544"/>
                  </a:lnTo>
                  <a:lnTo>
                    <a:pt x="1554340" y="902131"/>
                  </a:lnTo>
                  <a:lnTo>
                    <a:pt x="772591" y="902131"/>
                  </a:lnTo>
                  <a:lnTo>
                    <a:pt x="772591" y="1662544"/>
                  </a:lnTo>
                  <a:close/>
                </a:path>
                <a:path w="1922145" h="2263140">
                  <a:moveTo>
                    <a:pt x="867079" y="1290713"/>
                  </a:moveTo>
                  <a:lnTo>
                    <a:pt x="1465961" y="1290713"/>
                  </a:lnTo>
                </a:path>
                <a:path w="1922145" h="2263140">
                  <a:moveTo>
                    <a:pt x="1205382" y="1289189"/>
                  </a:moveTo>
                  <a:lnTo>
                    <a:pt x="1077366" y="1223670"/>
                  </a:lnTo>
                  <a:lnTo>
                    <a:pt x="1077366" y="1354721"/>
                  </a:lnTo>
                  <a:lnTo>
                    <a:pt x="1205382" y="1289189"/>
                  </a:lnTo>
                </a:path>
                <a:path w="1922145" h="2263140">
                  <a:moveTo>
                    <a:pt x="1208430" y="1214526"/>
                  </a:moveTo>
                  <a:lnTo>
                    <a:pt x="1208430" y="1356245"/>
                  </a:lnTo>
                </a:path>
                <a:path w="1922145" h="2263140">
                  <a:moveTo>
                    <a:pt x="998131" y="1241958"/>
                  </a:moveTo>
                  <a:lnTo>
                    <a:pt x="937171" y="1336433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5040972" y="7719815"/>
            <a:ext cx="6794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5"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5684367" y="7645082"/>
            <a:ext cx="548640" cy="1484630"/>
            <a:chOff x="5684367" y="7645082"/>
            <a:chExt cx="548640" cy="1484630"/>
          </a:xfrm>
        </p:grpSpPr>
        <p:sp>
          <p:nvSpPr>
            <p:cNvPr id="80" name="object 80" descr=""/>
            <p:cNvSpPr/>
            <p:nvPr/>
          </p:nvSpPr>
          <p:spPr>
            <a:xfrm>
              <a:off x="5826277" y="8759215"/>
              <a:ext cx="390525" cy="365760"/>
            </a:xfrm>
            <a:custGeom>
              <a:avLst/>
              <a:gdLst/>
              <a:ahLst/>
              <a:cxnLst/>
              <a:rect l="l" t="t" r="r" b="b"/>
              <a:pathLst>
                <a:path w="390525" h="365759">
                  <a:moveTo>
                    <a:pt x="161531" y="365734"/>
                  </a:moveTo>
                  <a:lnTo>
                    <a:pt x="298678" y="365734"/>
                  </a:lnTo>
                  <a:lnTo>
                    <a:pt x="298678" y="0"/>
                  </a:lnTo>
                  <a:lnTo>
                    <a:pt x="161531" y="0"/>
                  </a:lnTo>
                  <a:lnTo>
                    <a:pt x="161531" y="365734"/>
                  </a:lnTo>
                  <a:close/>
                </a:path>
                <a:path w="390525" h="365759">
                  <a:moveTo>
                    <a:pt x="0" y="42672"/>
                  </a:moveTo>
                  <a:lnTo>
                    <a:pt x="390118" y="297154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6187440" y="9027413"/>
              <a:ext cx="43180" cy="36830"/>
            </a:xfrm>
            <a:custGeom>
              <a:avLst/>
              <a:gdLst/>
              <a:ahLst/>
              <a:cxnLst/>
              <a:rect l="l" t="t" r="r" b="b"/>
              <a:pathLst>
                <a:path w="43179" h="36829">
                  <a:moveTo>
                    <a:pt x="22860" y="0"/>
                  </a:moveTo>
                  <a:lnTo>
                    <a:pt x="22860" y="1524"/>
                  </a:lnTo>
                  <a:lnTo>
                    <a:pt x="0" y="28956"/>
                  </a:lnTo>
                  <a:lnTo>
                    <a:pt x="42672" y="36576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6187440" y="9027413"/>
              <a:ext cx="43180" cy="36830"/>
            </a:xfrm>
            <a:custGeom>
              <a:avLst/>
              <a:gdLst/>
              <a:ahLst/>
              <a:cxnLst/>
              <a:rect l="l" t="t" r="r" b="b"/>
              <a:pathLst>
                <a:path w="43179" h="36829">
                  <a:moveTo>
                    <a:pt x="42672" y="36576"/>
                  </a:moveTo>
                  <a:lnTo>
                    <a:pt x="22860" y="0"/>
                  </a:lnTo>
                  <a:lnTo>
                    <a:pt x="22860" y="1524"/>
                  </a:lnTo>
                  <a:lnTo>
                    <a:pt x="0" y="28956"/>
                  </a:lnTo>
                  <a:lnTo>
                    <a:pt x="42672" y="36576"/>
                  </a:lnTo>
                  <a:close/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689130" y="7649844"/>
              <a:ext cx="368935" cy="692150"/>
            </a:xfrm>
            <a:custGeom>
              <a:avLst/>
              <a:gdLst/>
              <a:ahLst/>
              <a:cxnLst/>
              <a:rect l="l" t="t" r="r" b="b"/>
              <a:pathLst>
                <a:path w="368935" h="692150">
                  <a:moveTo>
                    <a:pt x="1524" y="1511"/>
                  </a:moveTo>
                  <a:lnTo>
                    <a:pt x="365734" y="1511"/>
                  </a:lnTo>
                </a:path>
                <a:path w="368935" h="692150">
                  <a:moveTo>
                    <a:pt x="0" y="373341"/>
                  </a:moveTo>
                  <a:lnTo>
                    <a:pt x="140195" y="373341"/>
                  </a:lnTo>
                </a:path>
                <a:path w="368935" h="692150">
                  <a:moveTo>
                    <a:pt x="141719" y="370293"/>
                  </a:moveTo>
                  <a:lnTo>
                    <a:pt x="141719" y="691832"/>
                  </a:lnTo>
                </a:path>
                <a:path w="368935" h="692150">
                  <a:moveTo>
                    <a:pt x="367258" y="0"/>
                  </a:moveTo>
                  <a:lnTo>
                    <a:pt x="368782" y="688784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>
            <a:off x="5317312" y="7640569"/>
            <a:ext cx="39243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9259" sz="900">
                <a:latin typeface="Arial"/>
                <a:cs typeface="Arial"/>
              </a:rPr>
              <a:t>I</a:t>
            </a:r>
            <a:r>
              <a:rPr dirty="0" sz="400">
                <a:latin typeface="Arial"/>
                <a:cs typeface="Arial"/>
              </a:rPr>
              <a:t>máx</a:t>
            </a:r>
            <a:r>
              <a:rPr dirty="0" sz="400" spc="40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=</a:t>
            </a:r>
            <a:r>
              <a:rPr dirty="0" baseline="9259" sz="900" spc="7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9</a:t>
            </a:r>
            <a:r>
              <a:rPr dirty="0" baseline="9259" sz="900" spc="22">
                <a:latin typeface="Times New Roman"/>
                <a:cs typeface="Times New Roman"/>
              </a:rPr>
              <a:t> </a:t>
            </a:r>
            <a:r>
              <a:rPr dirty="0" baseline="9259" sz="900" spc="-75">
                <a:latin typeface="Arial"/>
                <a:cs typeface="Arial"/>
              </a:rPr>
              <a:t>A</a:t>
            </a:r>
            <a:endParaRPr baseline="9259" sz="90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5232996" y="7949913"/>
            <a:ext cx="118110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00" spc="-25">
                <a:latin typeface="Arial"/>
                <a:cs typeface="Arial"/>
              </a:rPr>
              <a:t>B6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5841018" y="8228841"/>
            <a:ext cx="55244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-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6066552" y="8233411"/>
            <a:ext cx="7683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5">
                <a:latin typeface="Arial"/>
                <a:cs typeface="Arial"/>
              </a:rPr>
              <a:t>+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88" name="object 88" descr=""/>
          <p:cNvGrpSpPr/>
          <p:nvPr/>
        </p:nvGrpSpPr>
        <p:grpSpPr>
          <a:xfrm>
            <a:off x="3183127" y="7300112"/>
            <a:ext cx="3131820" cy="2023745"/>
            <a:chOff x="3183127" y="7300112"/>
            <a:chExt cx="3131820" cy="2023745"/>
          </a:xfrm>
        </p:grpSpPr>
        <p:sp>
          <p:nvSpPr>
            <p:cNvPr id="89" name="object 89" descr=""/>
            <p:cNvSpPr/>
            <p:nvPr/>
          </p:nvSpPr>
          <p:spPr>
            <a:xfrm>
              <a:off x="3186937" y="7303922"/>
              <a:ext cx="3124200" cy="2016125"/>
            </a:xfrm>
            <a:custGeom>
              <a:avLst/>
              <a:gdLst/>
              <a:ahLst/>
              <a:cxnLst/>
              <a:rect l="l" t="t" r="r" b="b"/>
              <a:pathLst>
                <a:path w="3124200" h="2016125">
                  <a:moveTo>
                    <a:pt x="0" y="2016086"/>
                  </a:moveTo>
                  <a:lnTo>
                    <a:pt x="3123933" y="2016086"/>
                  </a:lnTo>
                  <a:lnTo>
                    <a:pt x="3123933" y="0"/>
                  </a:lnTo>
                  <a:lnTo>
                    <a:pt x="0" y="0"/>
                  </a:lnTo>
                  <a:lnTo>
                    <a:pt x="0" y="2016086"/>
                  </a:lnTo>
                  <a:close/>
                </a:path>
              </a:pathLst>
            </a:custGeom>
            <a:ln w="7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744338" y="7570597"/>
              <a:ext cx="160020" cy="521334"/>
            </a:xfrm>
            <a:custGeom>
              <a:avLst/>
              <a:gdLst/>
              <a:ahLst/>
              <a:cxnLst/>
              <a:rect l="l" t="t" r="r" b="b"/>
              <a:pathLst>
                <a:path w="160020" h="521334">
                  <a:moveTo>
                    <a:pt x="0" y="0"/>
                  </a:moveTo>
                  <a:lnTo>
                    <a:pt x="160007" y="1524"/>
                  </a:lnTo>
                </a:path>
                <a:path w="160020" h="521334">
                  <a:moveTo>
                    <a:pt x="0" y="519645"/>
                  </a:moveTo>
                  <a:lnTo>
                    <a:pt x="160007" y="521169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125645" y="7570597"/>
              <a:ext cx="480059" cy="516890"/>
            </a:xfrm>
            <a:custGeom>
              <a:avLst/>
              <a:gdLst/>
              <a:ahLst/>
              <a:cxnLst/>
              <a:rect l="l" t="t" r="r" b="b"/>
              <a:pathLst>
                <a:path w="480060" h="516890">
                  <a:moveTo>
                    <a:pt x="399249" y="515073"/>
                  </a:moveTo>
                  <a:lnTo>
                    <a:pt x="480009" y="516597"/>
                  </a:lnTo>
                </a:path>
                <a:path w="480060" h="516890">
                  <a:moveTo>
                    <a:pt x="480009" y="271246"/>
                  </a:moveTo>
                  <a:lnTo>
                    <a:pt x="202666" y="271246"/>
                  </a:lnTo>
                </a:path>
                <a:path w="480060" h="516890">
                  <a:moveTo>
                    <a:pt x="480009" y="0"/>
                  </a:moveTo>
                  <a:lnTo>
                    <a:pt x="0" y="1524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 descr=""/>
          <p:cNvSpPr txBox="1"/>
          <p:nvPr/>
        </p:nvSpPr>
        <p:spPr>
          <a:xfrm>
            <a:off x="3323577" y="8335640"/>
            <a:ext cx="1103630" cy="29146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019"/>
              </a:lnSpc>
              <a:spcBef>
                <a:spcPts val="180"/>
              </a:spcBef>
            </a:pPr>
            <a:r>
              <a:rPr dirty="0" sz="900">
                <a:latin typeface="Arial"/>
                <a:cs typeface="Arial"/>
              </a:rPr>
              <a:t>Resistencia</a:t>
            </a:r>
            <a:r>
              <a:rPr dirty="0" sz="900" spc="-2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universal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2750)</a:t>
            </a:r>
            <a:endParaRPr sz="900">
              <a:latin typeface="Arial"/>
              <a:cs typeface="Arial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4617339" y="7381567"/>
            <a:ext cx="13970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L1'</a:t>
            </a:r>
            <a:endParaRPr sz="700">
              <a:latin typeface="Arial"/>
              <a:cs typeface="Arial"/>
            </a:endParaRPr>
          </a:p>
        </p:txBody>
      </p:sp>
      <p:sp>
        <p:nvSpPr>
          <p:cNvPr id="94" name="object 94" descr=""/>
          <p:cNvSpPr/>
          <p:nvPr/>
        </p:nvSpPr>
        <p:spPr>
          <a:xfrm>
            <a:off x="3676103" y="6834568"/>
            <a:ext cx="1905" cy="669290"/>
          </a:xfrm>
          <a:custGeom>
            <a:avLst/>
            <a:gdLst/>
            <a:ahLst/>
            <a:cxnLst/>
            <a:rect l="l" t="t" r="r" b="b"/>
            <a:pathLst>
              <a:path w="1904" h="669290">
                <a:moveTo>
                  <a:pt x="0" y="0"/>
                </a:moveTo>
                <a:lnTo>
                  <a:pt x="1524" y="668972"/>
                </a:lnTo>
              </a:path>
            </a:pathLst>
          </a:custGeom>
          <a:ln w="1515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 txBox="1"/>
          <p:nvPr/>
        </p:nvSpPr>
        <p:spPr>
          <a:xfrm>
            <a:off x="3587203" y="7634532"/>
            <a:ext cx="1447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96" name="object 96" descr=""/>
          <p:cNvGrpSpPr/>
          <p:nvPr/>
        </p:nvGrpSpPr>
        <p:grpSpPr>
          <a:xfrm>
            <a:off x="3600678" y="6624078"/>
            <a:ext cx="2531745" cy="2084705"/>
            <a:chOff x="3600678" y="6624078"/>
            <a:chExt cx="2531745" cy="2084705"/>
          </a:xfrm>
        </p:grpSpPr>
        <p:pic>
          <p:nvPicPr>
            <p:cNvPr id="97" name="object 9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00678" y="7501267"/>
              <a:ext cx="143217" cy="143230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04905" y="7501267"/>
              <a:ext cx="143230" cy="143230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04905" y="7767954"/>
              <a:ext cx="143230" cy="143217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04905" y="8014817"/>
              <a:ext cx="143230" cy="144741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26647" y="8339404"/>
              <a:ext cx="143217" cy="141693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90107" y="8336356"/>
              <a:ext cx="141693" cy="143217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61532" y="8572550"/>
              <a:ext cx="138645" cy="135610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88583" y="8572550"/>
              <a:ext cx="135610" cy="135610"/>
            </a:xfrm>
            <a:prstGeom prst="rect">
              <a:avLst/>
            </a:prstGeom>
          </p:spPr>
        </p:pic>
        <p:sp>
          <p:nvSpPr>
            <p:cNvPr id="105" name="object 105" descr=""/>
            <p:cNvSpPr/>
            <p:nvPr/>
          </p:nvSpPr>
          <p:spPr>
            <a:xfrm>
              <a:off x="4133265" y="6833044"/>
              <a:ext cx="399415" cy="1254760"/>
            </a:xfrm>
            <a:custGeom>
              <a:avLst/>
              <a:gdLst/>
              <a:ahLst/>
              <a:cxnLst/>
              <a:rect l="l" t="t" r="r" b="b"/>
              <a:pathLst>
                <a:path w="399414" h="1254759">
                  <a:moveTo>
                    <a:pt x="397725" y="1524"/>
                  </a:moveTo>
                  <a:lnTo>
                    <a:pt x="399249" y="1254150"/>
                  </a:lnTo>
                </a:path>
                <a:path w="399414" h="1254759">
                  <a:moveTo>
                    <a:pt x="201142" y="0"/>
                  </a:moveTo>
                  <a:lnTo>
                    <a:pt x="201142" y="1005751"/>
                  </a:lnTo>
                </a:path>
                <a:path w="399414" h="1254759">
                  <a:moveTo>
                    <a:pt x="0" y="359625"/>
                  </a:moveTo>
                  <a:lnTo>
                    <a:pt x="1524" y="737552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131741" y="6628841"/>
              <a:ext cx="401320" cy="70485"/>
            </a:xfrm>
            <a:custGeom>
              <a:avLst/>
              <a:gdLst/>
              <a:ahLst/>
              <a:cxnLst/>
              <a:rect l="l" t="t" r="r" b="b"/>
              <a:pathLst>
                <a:path w="401320" h="70484">
                  <a:moveTo>
                    <a:pt x="400773" y="0"/>
                  </a:moveTo>
                  <a:lnTo>
                    <a:pt x="400773" y="70104"/>
                  </a:lnTo>
                </a:path>
                <a:path w="401320" h="70484">
                  <a:moveTo>
                    <a:pt x="0" y="10668"/>
                  </a:moveTo>
                  <a:lnTo>
                    <a:pt x="1524" y="70104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 descr=""/>
          <p:cNvSpPr txBox="1"/>
          <p:nvPr/>
        </p:nvSpPr>
        <p:spPr>
          <a:xfrm>
            <a:off x="3617683" y="6570869"/>
            <a:ext cx="1447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08" name="object 108" descr=""/>
          <p:cNvGrpSpPr/>
          <p:nvPr/>
        </p:nvGrpSpPr>
        <p:grpSpPr>
          <a:xfrm>
            <a:off x="3609822" y="6696405"/>
            <a:ext cx="995680" cy="144145"/>
            <a:chOff x="3609822" y="6696405"/>
            <a:chExt cx="995680" cy="144145"/>
          </a:xfrm>
        </p:grpSpPr>
        <p:pic>
          <p:nvPicPr>
            <p:cNvPr id="109" name="object 10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09822" y="6696671"/>
              <a:ext cx="143217" cy="141693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4127169" y="6741604"/>
              <a:ext cx="18415" cy="50800"/>
            </a:xfrm>
            <a:custGeom>
              <a:avLst/>
              <a:gdLst/>
              <a:ahLst/>
              <a:cxnLst/>
              <a:rect l="l" t="t" r="r" b="b"/>
              <a:pathLst>
                <a:path w="18414" h="50800">
                  <a:moveTo>
                    <a:pt x="16751" y="0"/>
                  </a:moveTo>
                  <a:lnTo>
                    <a:pt x="18275" y="50292"/>
                  </a:lnTo>
                </a:path>
                <a:path w="18414" h="50800">
                  <a:moveTo>
                    <a:pt x="9144" y="41148"/>
                  </a:moveTo>
                  <a:lnTo>
                    <a:pt x="0" y="41148"/>
                  </a:lnTo>
                </a:path>
                <a:path w="18414" h="50800">
                  <a:moveTo>
                    <a:pt x="0" y="10668"/>
                  </a:moveTo>
                  <a:lnTo>
                    <a:pt x="9144" y="10668"/>
                  </a:lnTo>
                </a:path>
                <a:path w="18414" h="50800">
                  <a:moveTo>
                    <a:pt x="0" y="41148"/>
                  </a:moveTo>
                  <a:lnTo>
                    <a:pt x="1524" y="10668"/>
                  </a:lnTo>
                </a:path>
                <a:path w="18414" h="50800">
                  <a:moveTo>
                    <a:pt x="9144" y="10668"/>
                  </a:moveTo>
                  <a:lnTo>
                    <a:pt x="10668" y="411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067733" y="6698945"/>
              <a:ext cx="139065" cy="137160"/>
            </a:xfrm>
            <a:custGeom>
              <a:avLst/>
              <a:gdLst/>
              <a:ahLst/>
              <a:cxnLst/>
              <a:rect l="l" t="t" r="r" b="b"/>
              <a:pathLst>
                <a:path w="139064" h="137159">
                  <a:moveTo>
                    <a:pt x="95999" y="67043"/>
                  </a:moveTo>
                  <a:lnTo>
                    <a:pt x="95999" y="73139"/>
                  </a:lnTo>
                  <a:lnTo>
                    <a:pt x="92951" y="79235"/>
                  </a:lnTo>
                  <a:lnTo>
                    <a:pt x="89903" y="83807"/>
                  </a:lnTo>
                  <a:lnTo>
                    <a:pt x="80759" y="92951"/>
                  </a:lnTo>
                  <a:lnTo>
                    <a:pt x="74663" y="94475"/>
                  </a:lnTo>
                  <a:lnTo>
                    <a:pt x="68580" y="94475"/>
                  </a:lnTo>
                  <a:lnTo>
                    <a:pt x="62484" y="92951"/>
                  </a:lnTo>
                  <a:lnTo>
                    <a:pt x="56388" y="91427"/>
                  </a:lnTo>
                  <a:lnTo>
                    <a:pt x="50292" y="88379"/>
                  </a:lnTo>
                  <a:lnTo>
                    <a:pt x="44196" y="76187"/>
                  </a:lnTo>
                  <a:lnTo>
                    <a:pt x="42672" y="70091"/>
                  </a:lnTo>
                  <a:lnTo>
                    <a:pt x="42672" y="65519"/>
                  </a:lnTo>
                  <a:lnTo>
                    <a:pt x="44196" y="59423"/>
                  </a:lnTo>
                  <a:lnTo>
                    <a:pt x="47244" y="53327"/>
                  </a:lnTo>
                  <a:lnTo>
                    <a:pt x="50292" y="48755"/>
                  </a:lnTo>
                  <a:lnTo>
                    <a:pt x="62484" y="42659"/>
                  </a:lnTo>
                  <a:lnTo>
                    <a:pt x="74663" y="42659"/>
                  </a:lnTo>
                  <a:lnTo>
                    <a:pt x="95999" y="62471"/>
                  </a:lnTo>
                  <a:lnTo>
                    <a:pt x="95999" y="67043"/>
                  </a:lnTo>
                </a:path>
                <a:path w="139064" h="137159">
                  <a:moveTo>
                    <a:pt x="138671" y="68567"/>
                  </a:moveTo>
                  <a:lnTo>
                    <a:pt x="126479" y="106667"/>
                  </a:lnTo>
                  <a:lnTo>
                    <a:pt x="95999" y="132575"/>
                  </a:lnTo>
                  <a:lnTo>
                    <a:pt x="76187" y="137147"/>
                  </a:lnTo>
                  <a:lnTo>
                    <a:pt x="56388" y="137147"/>
                  </a:lnTo>
                  <a:lnTo>
                    <a:pt x="13716" y="111239"/>
                  </a:lnTo>
                  <a:lnTo>
                    <a:pt x="0" y="73139"/>
                  </a:lnTo>
                  <a:lnTo>
                    <a:pt x="0" y="63995"/>
                  </a:lnTo>
                  <a:lnTo>
                    <a:pt x="13716" y="27432"/>
                  </a:lnTo>
                  <a:lnTo>
                    <a:pt x="47244" y="4572"/>
                  </a:lnTo>
                  <a:lnTo>
                    <a:pt x="56388" y="1524"/>
                  </a:lnTo>
                  <a:lnTo>
                    <a:pt x="65532" y="0"/>
                  </a:lnTo>
                  <a:lnTo>
                    <a:pt x="76187" y="0"/>
                  </a:lnTo>
                  <a:lnTo>
                    <a:pt x="120383" y="22860"/>
                  </a:lnTo>
                  <a:lnTo>
                    <a:pt x="137147" y="59423"/>
                  </a:lnTo>
                  <a:lnTo>
                    <a:pt x="138671" y="68567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66615" y="6696671"/>
              <a:ext cx="141693" cy="143217"/>
            </a:xfrm>
            <a:prstGeom prst="rect">
              <a:avLst/>
            </a:prstGeom>
          </p:spPr>
        </p:pic>
        <p:sp>
          <p:nvSpPr>
            <p:cNvPr id="113" name="object 113" descr=""/>
            <p:cNvSpPr/>
            <p:nvPr/>
          </p:nvSpPr>
          <p:spPr>
            <a:xfrm>
              <a:off x="4524895" y="6741604"/>
              <a:ext cx="17145" cy="50800"/>
            </a:xfrm>
            <a:custGeom>
              <a:avLst/>
              <a:gdLst/>
              <a:ahLst/>
              <a:cxnLst/>
              <a:rect l="l" t="t" r="r" b="b"/>
              <a:pathLst>
                <a:path w="17145" h="50800">
                  <a:moveTo>
                    <a:pt x="16764" y="0"/>
                  </a:moveTo>
                  <a:lnTo>
                    <a:pt x="16764" y="50292"/>
                  </a:lnTo>
                </a:path>
                <a:path w="17145" h="50800">
                  <a:moveTo>
                    <a:pt x="9144" y="41148"/>
                  </a:moveTo>
                  <a:lnTo>
                    <a:pt x="0" y="42672"/>
                  </a:lnTo>
                </a:path>
                <a:path w="17145" h="50800">
                  <a:moveTo>
                    <a:pt x="0" y="10668"/>
                  </a:moveTo>
                  <a:lnTo>
                    <a:pt x="9144" y="10668"/>
                  </a:lnTo>
                </a:path>
                <a:path w="17145" h="50800">
                  <a:moveTo>
                    <a:pt x="0" y="41148"/>
                  </a:moveTo>
                  <a:lnTo>
                    <a:pt x="0" y="10668"/>
                  </a:lnTo>
                </a:path>
                <a:path w="17145" h="50800">
                  <a:moveTo>
                    <a:pt x="9144" y="10668"/>
                  </a:moveTo>
                  <a:lnTo>
                    <a:pt x="9144" y="411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463935" y="6698945"/>
              <a:ext cx="139065" cy="139065"/>
            </a:xfrm>
            <a:custGeom>
              <a:avLst/>
              <a:gdLst/>
              <a:ahLst/>
              <a:cxnLst/>
              <a:rect l="l" t="t" r="r" b="b"/>
              <a:pathLst>
                <a:path w="139064" h="139065">
                  <a:moveTo>
                    <a:pt x="97536" y="67043"/>
                  </a:moveTo>
                  <a:lnTo>
                    <a:pt x="94488" y="79235"/>
                  </a:lnTo>
                  <a:lnTo>
                    <a:pt x="91440" y="85331"/>
                  </a:lnTo>
                  <a:lnTo>
                    <a:pt x="86868" y="88379"/>
                  </a:lnTo>
                  <a:lnTo>
                    <a:pt x="80772" y="92951"/>
                  </a:lnTo>
                  <a:lnTo>
                    <a:pt x="76200" y="94475"/>
                  </a:lnTo>
                  <a:lnTo>
                    <a:pt x="68580" y="94475"/>
                  </a:lnTo>
                  <a:lnTo>
                    <a:pt x="44196" y="70091"/>
                  </a:lnTo>
                  <a:lnTo>
                    <a:pt x="44196" y="65519"/>
                  </a:lnTo>
                  <a:lnTo>
                    <a:pt x="47244" y="53327"/>
                  </a:lnTo>
                  <a:lnTo>
                    <a:pt x="51816" y="48755"/>
                  </a:lnTo>
                  <a:lnTo>
                    <a:pt x="57912" y="45707"/>
                  </a:lnTo>
                  <a:lnTo>
                    <a:pt x="62484" y="42659"/>
                  </a:lnTo>
                  <a:lnTo>
                    <a:pt x="76200" y="42659"/>
                  </a:lnTo>
                  <a:lnTo>
                    <a:pt x="80772" y="44183"/>
                  </a:lnTo>
                  <a:lnTo>
                    <a:pt x="86868" y="47231"/>
                  </a:lnTo>
                  <a:lnTo>
                    <a:pt x="91440" y="51803"/>
                  </a:lnTo>
                  <a:lnTo>
                    <a:pt x="94488" y="56375"/>
                  </a:lnTo>
                  <a:lnTo>
                    <a:pt x="96012" y="62471"/>
                  </a:lnTo>
                  <a:lnTo>
                    <a:pt x="97536" y="67043"/>
                  </a:lnTo>
                </a:path>
                <a:path w="139064" h="139065">
                  <a:moveTo>
                    <a:pt x="138671" y="68567"/>
                  </a:moveTo>
                  <a:lnTo>
                    <a:pt x="138671" y="79235"/>
                  </a:lnTo>
                  <a:lnTo>
                    <a:pt x="137147" y="88379"/>
                  </a:lnTo>
                  <a:lnTo>
                    <a:pt x="114300" y="121907"/>
                  </a:lnTo>
                  <a:lnTo>
                    <a:pt x="77724" y="137147"/>
                  </a:lnTo>
                  <a:lnTo>
                    <a:pt x="67056" y="138671"/>
                  </a:lnTo>
                  <a:lnTo>
                    <a:pt x="57912" y="137147"/>
                  </a:lnTo>
                  <a:lnTo>
                    <a:pt x="21336" y="118859"/>
                  </a:lnTo>
                  <a:lnTo>
                    <a:pt x="1524" y="83807"/>
                  </a:lnTo>
                  <a:lnTo>
                    <a:pt x="0" y="73139"/>
                  </a:lnTo>
                  <a:lnTo>
                    <a:pt x="0" y="63995"/>
                  </a:lnTo>
                  <a:lnTo>
                    <a:pt x="21336" y="19812"/>
                  </a:lnTo>
                  <a:lnTo>
                    <a:pt x="57912" y="1524"/>
                  </a:lnTo>
                  <a:lnTo>
                    <a:pt x="67056" y="0"/>
                  </a:lnTo>
                  <a:lnTo>
                    <a:pt x="77724" y="0"/>
                  </a:lnTo>
                  <a:lnTo>
                    <a:pt x="121920" y="22860"/>
                  </a:lnTo>
                  <a:lnTo>
                    <a:pt x="138671" y="59423"/>
                  </a:lnTo>
                  <a:lnTo>
                    <a:pt x="138671" y="68567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 txBox="1"/>
          <p:nvPr/>
        </p:nvSpPr>
        <p:spPr>
          <a:xfrm>
            <a:off x="4152556" y="6583060"/>
            <a:ext cx="55689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U1</a:t>
            </a:r>
            <a:r>
              <a:rPr dirty="0" sz="700" spc="45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V1</a:t>
            </a:r>
            <a:r>
              <a:rPr dirty="0" sz="700" spc="160">
                <a:latin typeface="Times New Roman"/>
                <a:cs typeface="Times New Roman"/>
              </a:rPr>
              <a:t>  </a:t>
            </a:r>
            <a:r>
              <a:rPr dirty="0" sz="700" spc="-25">
                <a:latin typeface="Arial"/>
                <a:cs typeface="Arial"/>
              </a:rPr>
              <a:t>W1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16" name="object 116" descr=""/>
          <p:cNvGrpSpPr/>
          <p:nvPr/>
        </p:nvGrpSpPr>
        <p:grpSpPr>
          <a:xfrm>
            <a:off x="3826218" y="6003861"/>
            <a:ext cx="2077085" cy="3205480"/>
            <a:chOff x="3826218" y="6003861"/>
            <a:chExt cx="2077085" cy="3205480"/>
          </a:xfrm>
        </p:grpSpPr>
        <p:sp>
          <p:nvSpPr>
            <p:cNvPr id="117" name="object 117" descr=""/>
            <p:cNvSpPr/>
            <p:nvPr/>
          </p:nvSpPr>
          <p:spPr>
            <a:xfrm>
              <a:off x="4140885" y="6008623"/>
              <a:ext cx="1158240" cy="3195955"/>
            </a:xfrm>
            <a:custGeom>
              <a:avLst/>
              <a:gdLst/>
              <a:ahLst/>
              <a:cxnLst/>
              <a:rect l="l" t="t" r="r" b="b"/>
              <a:pathLst>
                <a:path w="1158239" h="3195954">
                  <a:moveTo>
                    <a:pt x="95999" y="158483"/>
                  </a:moveTo>
                  <a:lnTo>
                    <a:pt x="0" y="62484"/>
                  </a:lnTo>
                  <a:lnTo>
                    <a:pt x="0" y="4572"/>
                  </a:lnTo>
                </a:path>
                <a:path w="1158239" h="3195954">
                  <a:moveTo>
                    <a:pt x="199618" y="0"/>
                  </a:moveTo>
                  <a:lnTo>
                    <a:pt x="199618" y="129527"/>
                  </a:lnTo>
                </a:path>
                <a:path w="1158239" h="3195954">
                  <a:moveTo>
                    <a:pt x="391629" y="74676"/>
                  </a:moveTo>
                  <a:lnTo>
                    <a:pt x="297154" y="155435"/>
                  </a:lnTo>
                </a:path>
                <a:path w="1158239" h="3195954">
                  <a:moveTo>
                    <a:pt x="391629" y="74676"/>
                  </a:moveTo>
                  <a:lnTo>
                    <a:pt x="391629" y="4572"/>
                  </a:lnTo>
                </a:path>
                <a:path w="1158239" h="3195954">
                  <a:moveTo>
                    <a:pt x="928027" y="3116326"/>
                  </a:moveTo>
                  <a:lnTo>
                    <a:pt x="1068222" y="3116326"/>
                  </a:lnTo>
                  <a:lnTo>
                    <a:pt x="1068222" y="2750591"/>
                  </a:lnTo>
                  <a:lnTo>
                    <a:pt x="928027" y="2750591"/>
                  </a:lnTo>
                  <a:lnTo>
                    <a:pt x="928027" y="3116326"/>
                  </a:lnTo>
                  <a:close/>
                </a:path>
                <a:path w="1158239" h="3195954">
                  <a:moveTo>
                    <a:pt x="996607" y="3113278"/>
                  </a:moveTo>
                  <a:lnTo>
                    <a:pt x="996607" y="3194037"/>
                  </a:lnTo>
                </a:path>
                <a:path w="1158239" h="3195954">
                  <a:moveTo>
                    <a:pt x="993559" y="3194037"/>
                  </a:moveTo>
                  <a:lnTo>
                    <a:pt x="1158138" y="3195561"/>
                  </a:lnTo>
                </a:path>
                <a:path w="1158239" h="3195954">
                  <a:moveTo>
                    <a:pt x="1155090" y="3192513"/>
                  </a:moveTo>
                  <a:lnTo>
                    <a:pt x="1156614" y="2694216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29695" y="8572550"/>
              <a:ext cx="138645" cy="135610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60008" y="8339404"/>
              <a:ext cx="143217" cy="141693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5139017" y="8407209"/>
              <a:ext cx="86995" cy="352425"/>
            </a:xfrm>
            <a:custGeom>
              <a:avLst/>
              <a:gdLst/>
              <a:ahLst/>
              <a:cxnLst/>
              <a:rect l="l" t="t" r="r" b="b"/>
              <a:pathLst>
                <a:path w="86995" h="352425">
                  <a:moveTo>
                    <a:pt x="0" y="0"/>
                  </a:moveTo>
                  <a:lnTo>
                    <a:pt x="0" y="352005"/>
                  </a:lnTo>
                </a:path>
                <a:path w="86995" h="352425">
                  <a:moveTo>
                    <a:pt x="86855" y="3035"/>
                  </a:moveTo>
                  <a:lnTo>
                    <a:pt x="0" y="3035"/>
                  </a:lnTo>
                </a:path>
              </a:pathLst>
            </a:custGeom>
            <a:ln w="9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26218" y="7050201"/>
              <a:ext cx="134073" cy="120370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4050969" y="7029627"/>
              <a:ext cx="161925" cy="160020"/>
            </a:xfrm>
            <a:custGeom>
              <a:avLst/>
              <a:gdLst/>
              <a:ahLst/>
              <a:cxnLst/>
              <a:rect l="l" t="t" r="r" b="b"/>
              <a:pathLst>
                <a:path w="161925" h="160020">
                  <a:moveTo>
                    <a:pt x="161531" y="79235"/>
                  </a:moveTo>
                  <a:lnTo>
                    <a:pt x="143243" y="129527"/>
                  </a:lnTo>
                  <a:lnTo>
                    <a:pt x="109715" y="153911"/>
                  </a:lnTo>
                  <a:lnTo>
                    <a:pt x="88392" y="159994"/>
                  </a:lnTo>
                  <a:lnTo>
                    <a:pt x="77724" y="159994"/>
                  </a:lnTo>
                  <a:lnTo>
                    <a:pt x="36576" y="146291"/>
                  </a:lnTo>
                  <a:lnTo>
                    <a:pt x="4572" y="106667"/>
                  </a:lnTo>
                  <a:lnTo>
                    <a:pt x="0" y="83807"/>
                  </a:lnTo>
                  <a:lnTo>
                    <a:pt x="0" y="73139"/>
                  </a:lnTo>
                  <a:lnTo>
                    <a:pt x="13716" y="35039"/>
                  </a:lnTo>
                  <a:lnTo>
                    <a:pt x="47244" y="7607"/>
                  </a:lnTo>
                  <a:lnTo>
                    <a:pt x="77724" y="0"/>
                  </a:lnTo>
                  <a:lnTo>
                    <a:pt x="88392" y="0"/>
                  </a:lnTo>
                  <a:lnTo>
                    <a:pt x="99047" y="3048"/>
                  </a:lnTo>
                  <a:lnTo>
                    <a:pt x="109715" y="4572"/>
                  </a:lnTo>
                  <a:lnTo>
                    <a:pt x="143243" y="30467"/>
                  </a:lnTo>
                  <a:lnTo>
                    <a:pt x="149339" y="39611"/>
                  </a:lnTo>
                  <a:lnTo>
                    <a:pt x="155435" y="47231"/>
                  </a:lnTo>
                  <a:lnTo>
                    <a:pt x="158483" y="57899"/>
                  </a:lnTo>
                  <a:lnTo>
                    <a:pt x="161531" y="79235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3" name="object 123" descr=""/>
          <p:cNvSpPr txBox="1"/>
          <p:nvPr/>
        </p:nvSpPr>
        <p:spPr>
          <a:xfrm>
            <a:off x="4074845" y="5763212"/>
            <a:ext cx="53213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W2</a:t>
            </a:r>
            <a:r>
              <a:rPr dirty="0" sz="700" spc="34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V2</a:t>
            </a:r>
            <a:r>
              <a:rPr dirty="0" sz="700" spc="465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4175924" y="8754956"/>
            <a:ext cx="817880" cy="251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57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R2</a:t>
            </a:r>
            <a:r>
              <a:rPr dirty="0" sz="700" spc="-1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=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1</a:t>
            </a:r>
            <a:r>
              <a:rPr dirty="0" sz="7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k</a:t>
            </a:r>
            <a:r>
              <a:rPr dirty="0" sz="700">
                <a:latin typeface="Symbol"/>
                <a:cs typeface="Symbol"/>
              </a:rPr>
              <a:t></a:t>
            </a:r>
            <a:r>
              <a:rPr dirty="0" sz="700" spc="1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(180</a:t>
            </a:r>
            <a:r>
              <a:rPr dirty="0" sz="700" spc="-10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W)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baseline="7936" sz="1050">
                <a:latin typeface="Arial"/>
                <a:cs typeface="Arial"/>
              </a:rPr>
              <a:t>I</a:t>
            </a:r>
            <a:r>
              <a:rPr dirty="0" sz="450">
                <a:latin typeface="Arial"/>
                <a:cs typeface="Arial"/>
              </a:rPr>
              <a:t>máx</a:t>
            </a:r>
            <a:r>
              <a:rPr dirty="0" sz="450" spc="35">
                <a:latin typeface="Times New Roman"/>
                <a:cs typeface="Times New Roman"/>
              </a:rPr>
              <a:t> </a:t>
            </a:r>
            <a:r>
              <a:rPr dirty="0" baseline="7936" sz="1050">
                <a:latin typeface="Arial"/>
                <a:cs typeface="Arial"/>
              </a:rPr>
              <a:t>=</a:t>
            </a:r>
            <a:r>
              <a:rPr dirty="0" baseline="7936" sz="1050" spc="7">
                <a:latin typeface="Times New Roman"/>
                <a:cs typeface="Times New Roman"/>
              </a:rPr>
              <a:t> </a:t>
            </a:r>
            <a:r>
              <a:rPr dirty="0" baseline="7936" sz="1050">
                <a:latin typeface="Arial"/>
                <a:cs typeface="Arial"/>
              </a:rPr>
              <a:t>0,43</a:t>
            </a:r>
            <a:r>
              <a:rPr dirty="0" baseline="7936" sz="1050">
                <a:latin typeface="Times New Roman"/>
                <a:cs typeface="Times New Roman"/>
              </a:rPr>
              <a:t> </a:t>
            </a:r>
            <a:r>
              <a:rPr dirty="0" baseline="7936" sz="1050" spc="-75">
                <a:latin typeface="Arial"/>
                <a:cs typeface="Arial"/>
              </a:rPr>
              <a:t>A</a:t>
            </a:r>
            <a:endParaRPr baseline="7936" sz="1050">
              <a:latin typeface="Arial"/>
              <a:cs typeface="Arial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4069257" y="7056983"/>
            <a:ext cx="268605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1904" sz="1050">
                <a:latin typeface="Arial"/>
                <a:cs typeface="Arial"/>
              </a:rPr>
              <a:t>A</a:t>
            </a:r>
            <a:r>
              <a:rPr dirty="0" baseline="11904" sz="1050" spc="637">
                <a:latin typeface="Times New Roman"/>
                <a:cs typeface="Times New Roman"/>
              </a:rPr>
              <a:t> </a:t>
            </a:r>
            <a:r>
              <a:rPr dirty="0" baseline="7936" sz="1050" spc="-37">
                <a:latin typeface="Arial"/>
                <a:cs typeface="Arial"/>
              </a:rPr>
              <a:t>I</a:t>
            </a:r>
            <a:r>
              <a:rPr dirty="0" sz="450" spc="-25">
                <a:latin typeface="Arial"/>
                <a:cs typeface="Arial"/>
              </a:rPr>
              <a:t>L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126" name="object 126" descr=""/>
          <p:cNvGrpSpPr/>
          <p:nvPr/>
        </p:nvGrpSpPr>
        <p:grpSpPr>
          <a:xfrm>
            <a:off x="4125645" y="6828472"/>
            <a:ext cx="683895" cy="363855"/>
            <a:chOff x="4125645" y="6828472"/>
            <a:chExt cx="683895" cy="363855"/>
          </a:xfrm>
        </p:grpSpPr>
        <p:sp>
          <p:nvSpPr>
            <p:cNvPr id="127" name="object 127" descr=""/>
            <p:cNvSpPr/>
            <p:nvPr/>
          </p:nvSpPr>
          <p:spPr>
            <a:xfrm>
              <a:off x="4133265" y="6836092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583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44529" y="7027354"/>
              <a:ext cx="164553" cy="164541"/>
            </a:xfrm>
            <a:prstGeom prst="rect">
              <a:avLst/>
            </a:prstGeom>
          </p:spPr>
        </p:pic>
      </p:grpSp>
      <p:sp>
        <p:nvSpPr>
          <p:cNvPr id="129" name="object 129" descr=""/>
          <p:cNvSpPr txBox="1"/>
          <p:nvPr/>
        </p:nvSpPr>
        <p:spPr>
          <a:xfrm>
            <a:off x="4665090" y="7056983"/>
            <a:ext cx="3098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11904" sz="1050">
                <a:latin typeface="Arial"/>
                <a:cs typeface="Arial"/>
              </a:rPr>
              <a:t>V</a:t>
            </a:r>
            <a:r>
              <a:rPr dirty="0" baseline="11904" sz="1050" spc="637">
                <a:latin typeface="Times New Roman"/>
                <a:cs typeface="Times New Roman"/>
              </a:rPr>
              <a:t> </a:t>
            </a:r>
            <a:r>
              <a:rPr dirty="0" baseline="7936" sz="1050" spc="-37">
                <a:latin typeface="Arial"/>
                <a:cs typeface="Arial"/>
              </a:rPr>
              <a:t>U</a:t>
            </a:r>
            <a:r>
              <a:rPr dirty="0" sz="450" spc="-25">
                <a:latin typeface="Arial"/>
                <a:cs typeface="Arial"/>
              </a:rPr>
              <a:t>L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130" name="object 130" descr=""/>
          <p:cNvGrpSpPr/>
          <p:nvPr/>
        </p:nvGrpSpPr>
        <p:grpSpPr>
          <a:xfrm>
            <a:off x="4329836" y="6970191"/>
            <a:ext cx="1732914" cy="1675764"/>
            <a:chOff x="4329836" y="6970191"/>
            <a:chExt cx="1732914" cy="1675764"/>
          </a:xfrm>
        </p:grpSpPr>
        <p:sp>
          <p:nvSpPr>
            <p:cNvPr id="131" name="object 131" descr=""/>
            <p:cNvSpPr/>
            <p:nvPr/>
          </p:nvSpPr>
          <p:spPr>
            <a:xfrm>
              <a:off x="4337456" y="6977811"/>
              <a:ext cx="398145" cy="269875"/>
            </a:xfrm>
            <a:custGeom>
              <a:avLst/>
              <a:gdLst/>
              <a:ahLst/>
              <a:cxnLst/>
              <a:rect l="l" t="t" r="r" b="b"/>
              <a:pathLst>
                <a:path w="398145" h="269875">
                  <a:moveTo>
                    <a:pt x="397738" y="0"/>
                  </a:moveTo>
                  <a:lnTo>
                    <a:pt x="0" y="0"/>
                  </a:lnTo>
                </a:path>
                <a:path w="398145" h="269875">
                  <a:moveTo>
                    <a:pt x="390118" y="50292"/>
                  </a:moveTo>
                  <a:lnTo>
                    <a:pt x="390118" y="0"/>
                  </a:lnTo>
                </a:path>
                <a:path w="398145" h="269875">
                  <a:moveTo>
                    <a:pt x="390118" y="265150"/>
                  </a:moveTo>
                  <a:lnTo>
                    <a:pt x="390118" y="214858"/>
                  </a:lnTo>
                </a:path>
                <a:path w="398145" h="269875">
                  <a:moveTo>
                    <a:pt x="394690" y="268198"/>
                  </a:moveTo>
                  <a:lnTo>
                    <a:pt x="190487" y="269722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5361495" y="8398065"/>
              <a:ext cx="391795" cy="15240"/>
            </a:xfrm>
            <a:custGeom>
              <a:avLst/>
              <a:gdLst/>
              <a:ahLst/>
              <a:cxnLst/>
              <a:rect l="l" t="t" r="r" b="b"/>
              <a:pathLst>
                <a:path w="391795" h="15240">
                  <a:moveTo>
                    <a:pt x="42672" y="0"/>
                  </a:moveTo>
                  <a:lnTo>
                    <a:pt x="0" y="0"/>
                  </a:lnTo>
                  <a:lnTo>
                    <a:pt x="0" y="13703"/>
                  </a:lnTo>
                  <a:lnTo>
                    <a:pt x="42672" y="15227"/>
                  </a:lnTo>
                  <a:lnTo>
                    <a:pt x="42672" y="0"/>
                  </a:lnTo>
                  <a:close/>
                </a:path>
                <a:path w="391795" h="15240">
                  <a:moveTo>
                    <a:pt x="102108" y="0"/>
                  </a:moveTo>
                  <a:lnTo>
                    <a:pt x="57912" y="0"/>
                  </a:lnTo>
                  <a:lnTo>
                    <a:pt x="57912" y="15240"/>
                  </a:lnTo>
                  <a:lnTo>
                    <a:pt x="102108" y="15240"/>
                  </a:lnTo>
                  <a:lnTo>
                    <a:pt x="102108" y="0"/>
                  </a:lnTo>
                  <a:close/>
                </a:path>
                <a:path w="391795" h="15240">
                  <a:moveTo>
                    <a:pt x="158496" y="0"/>
                  </a:moveTo>
                  <a:lnTo>
                    <a:pt x="115824" y="0"/>
                  </a:lnTo>
                  <a:lnTo>
                    <a:pt x="115824" y="15240"/>
                  </a:lnTo>
                  <a:lnTo>
                    <a:pt x="158496" y="15240"/>
                  </a:lnTo>
                  <a:lnTo>
                    <a:pt x="158496" y="0"/>
                  </a:lnTo>
                  <a:close/>
                </a:path>
                <a:path w="391795" h="15240">
                  <a:moveTo>
                    <a:pt x="216395" y="0"/>
                  </a:moveTo>
                  <a:lnTo>
                    <a:pt x="173723" y="0"/>
                  </a:lnTo>
                  <a:lnTo>
                    <a:pt x="173723" y="15240"/>
                  </a:lnTo>
                  <a:lnTo>
                    <a:pt x="216395" y="15240"/>
                  </a:lnTo>
                  <a:lnTo>
                    <a:pt x="216395" y="0"/>
                  </a:lnTo>
                  <a:close/>
                </a:path>
                <a:path w="391795" h="15240">
                  <a:moveTo>
                    <a:pt x="275831" y="0"/>
                  </a:moveTo>
                  <a:lnTo>
                    <a:pt x="231635" y="0"/>
                  </a:lnTo>
                  <a:lnTo>
                    <a:pt x="231635" y="15240"/>
                  </a:lnTo>
                  <a:lnTo>
                    <a:pt x="275831" y="15240"/>
                  </a:lnTo>
                  <a:lnTo>
                    <a:pt x="275831" y="0"/>
                  </a:lnTo>
                  <a:close/>
                </a:path>
                <a:path w="391795" h="15240">
                  <a:moveTo>
                    <a:pt x="333743" y="0"/>
                  </a:moveTo>
                  <a:lnTo>
                    <a:pt x="289547" y="0"/>
                  </a:lnTo>
                  <a:lnTo>
                    <a:pt x="289547" y="15240"/>
                  </a:lnTo>
                  <a:lnTo>
                    <a:pt x="333743" y="15240"/>
                  </a:lnTo>
                  <a:lnTo>
                    <a:pt x="333743" y="0"/>
                  </a:lnTo>
                  <a:close/>
                </a:path>
                <a:path w="391795" h="15240">
                  <a:moveTo>
                    <a:pt x="391642" y="0"/>
                  </a:moveTo>
                  <a:lnTo>
                    <a:pt x="348970" y="0"/>
                  </a:lnTo>
                  <a:lnTo>
                    <a:pt x="348970" y="15240"/>
                  </a:lnTo>
                  <a:lnTo>
                    <a:pt x="391642" y="15240"/>
                  </a:lnTo>
                  <a:lnTo>
                    <a:pt x="391642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5361495" y="8398065"/>
              <a:ext cx="391795" cy="15240"/>
            </a:xfrm>
            <a:custGeom>
              <a:avLst/>
              <a:gdLst/>
              <a:ahLst/>
              <a:cxnLst/>
              <a:rect l="l" t="t" r="r" b="b"/>
              <a:pathLst>
                <a:path w="391795" h="15240">
                  <a:moveTo>
                    <a:pt x="0" y="0"/>
                  </a:moveTo>
                  <a:lnTo>
                    <a:pt x="42672" y="0"/>
                  </a:lnTo>
                  <a:lnTo>
                    <a:pt x="42672" y="15227"/>
                  </a:lnTo>
                  <a:lnTo>
                    <a:pt x="0" y="13703"/>
                  </a:lnTo>
                  <a:lnTo>
                    <a:pt x="0" y="0"/>
                  </a:lnTo>
                  <a:close/>
                </a:path>
                <a:path w="391795" h="15240">
                  <a:moveTo>
                    <a:pt x="57912" y="0"/>
                  </a:moveTo>
                  <a:lnTo>
                    <a:pt x="102108" y="0"/>
                  </a:lnTo>
                  <a:lnTo>
                    <a:pt x="102108" y="15240"/>
                  </a:lnTo>
                  <a:lnTo>
                    <a:pt x="57912" y="15240"/>
                  </a:lnTo>
                  <a:lnTo>
                    <a:pt x="57912" y="0"/>
                  </a:lnTo>
                  <a:close/>
                </a:path>
                <a:path w="391795" h="15240">
                  <a:moveTo>
                    <a:pt x="115824" y="0"/>
                  </a:moveTo>
                  <a:lnTo>
                    <a:pt x="158496" y="0"/>
                  </a:lnTo>
                  <a:lnTo>
                    <a:pt x="158496" y="15240"/>
                  </a:lnTo>
                  <a:lnTo>
                    <a:pt x="115824" y="15240"/>
                  </a:lnTo>
                  <a:lnTo>
                    <a:pt x="115824" y="0"/>
                  </a:lnTo>
                  <a:close/>
                </a:path>
                <a:path w="391795" h="15240">
                  <a:moveTo>
                    <a:pt x="173723" y="0"/>
                  </a:moveTo>
                  <a:lnTo>
                    <a:pt x="216395" y="0"/>
                  </a:lnTo>
                  <a:lnTo>
                    <a:pt x="216395" y="15240"/>
                  </a:lnTo>
                  <a:lnTo>
                    <a:pt x="173723" y="15240"/>
                  </a:lnTo>
                  <a:lnTo>
                    <a:pt x="173723" y="0"/>
                  </a:lnTo>
                  <a:close/>
                </a:path>
                <a:path w="391795" h="15240">
                  <a:moveTo>
                    <a:pt x="231635" y="0"/>
                  </a:moveTo>
                  <a:lnTo>
                    <a:pt x="275831" y="0"/>
                  </a:lnTo>
                  <a:lnTo>
                    <a:pt x="275831" y="15240"/>
                  </a:lnTo>
                  <a:lnTo>
                    <a:pt x="231635" y="15240"/>
                  </a:lnTo>
                  <a:lnTo>
                    <a:pt x="231635" y="0"/>
                  </a:lnTo>
                  <a:close/>
                </a:path>
                <a:path w="391795" h="15240">
                  <a:moveTo>
                    <a:pt x="289547" y="0"/>
                  </a:moveTo>
                  <a:lnTo>
                    <a:pt x="333743" y="0"/>
                  </a:lnTo>
                  <a:lnTo>
                    <a:pt x="333743" y="15240"/>
                  </a:lnTo>
                  <a:lnTo>
                    <a:pt x="289547" y="15240"/>
                  </a:lnTo>
                  <a:lnTo>
                    <a:pt x="289547" y="0"/>
                  </a:lnTo>
                  <a:close/>
                </a:path>
                <a:path w="391795" h="15240">
                  <a:moveTo>
                    <a:pt x="348970" y="0"/>
                  </a:moveTo>
                  <a:lnTo>
                    <a:pt x="391642" y="0"/>
                  </a:lnTo>
                  <a:lnTo>
                    <a:pt x="391642" y="15240"/>
                  </a:lnTo>
                  <a:lnTo>
                    <a:pt x="348970" y="15240"/>
                  </a:lnTo>
                  <a:lnTo>
                    <a:pt x="348970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5361495" y="8629687"/>
              <a:ext cx="391795" cy="15240"/>
            </a:xfrm>
            <a:custGeom>
              <a:avLst/>
              <a:gdLst/>
              <a:ahLst/>
              <a:cxnLst/>
              <a:rect l="l" t="t" r="r" b="b"/>
              <a:pathLst>
                <a:path w="391795" h="15240">
                  <a:moveTo>
                    <a:pt x="42672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42672" y="13716"/>
                  </a:lnTo>
                  <a:lnTo>
                    <a:pt x="42672" y="0"/>
                  </a:lnTo>
                  <a:close/>
                </a:path>
                <a:path w="391795" h="15240">
                  <a:moveTo>
                    <a:pt x="102108" y="0"/>
                  </a:moveTo>
                  <a:lnTo>
                    <a:pt x="57912" y="0"/>
                  </a:lnTo>
                  <a:lnTo>
                    <a:pt x="57912" y="13716"/>
                  </a:lnTo>
                  <a:lnTo>
                    <a:pt x="102108" y="15240"/>
                  </a:lnTo>
                  <a:lnTo>
                    <a:pt x="102108" y="0"/>
                  </a:lnTo>
                  <a:close/>
                </a:path>
                <a:path w="391795" h="15240">
                  <a:moveTo>
                    <a:pt x="158496" y="0"/>
                  </a:moveTo>
                  <a:lnTo>
                    <a:pt x="115824" y="0"/>
                  </a:lnTo>
                  <a:lnTo>
                    <a:pt x="115824" y="15240"/>
                  </a:lnTo>
                  <a:lnTo>
                    <a:pt x="158496" y="15240"/>
                  </a:lnTo>
                  <a:lnTo>
                    <a:pt x="158496" y="0"/>
                  </a:lnTo>
                  <a:close/>
                </a:path>
                <a:path w="391795" h="15240">
                  <a:moveTo>
                    <a:pt x="216395" y="0"/>
                  </a:moveTo>
                  <a:lnTo>
                    <a:pt x="173723" y="0"/>
                  </a:lnTo>
                  <a:lnTo>
                    <a:pt x="173723" y="15240"/>
                  </a:lnTo>
                  <a:lnTo>
                    <a:pt x="216395" y="15240"/>
                  </a:lnTo>
                  <a:lnTo>
                    <a:pt x="216395" y="0"/>
                  </a:lnTo>
                  <a:close/>
                </a:path>
                <a:path w="391795" h="15240">
                  <a:moveTo>
                    <a:pt x="275831" y="0"/>
                  </a:moveTo>
                  <a:lnTo>
                    <a:pt x="231635" y="0"/>
                  </a:lnTo>
                  <a:lnTo>
                    <a:pt x="231635" y="15240"/>
                  </a:lnTo>
                  <a:lnTo>
                    <a:pt x="275831" y="15240"/>
                  </a:lnTo>
                  <a:lnTo>
                    <a:pt x="275831" y="0"/>
                  </a:lnTo>
                  <a:close/>
                </a:path>
                <a:path w="391795" h="15240">
                  <a:moveTo>
                    <a:pt x="333743" y="0"/>
                  </a:moveTo>
                  <a:lnTo>
                    <a:pt x="289547" y="0"/>
                  </a:lnTo>
                  <a:lnTo>
                    <a:pt x="289547" y="15240"/>
                  </a:lnTo>
                  <a:lnTo>
                    <a:pt x="333743" y="15240"/>
                  </a:lnTo>
                  <a:lnTo>
                    <a:pt x="333743" y="0"/>
                  </a:lnTo>
                  <a:close/>
                </a:path>
                <a:path w="391795" h="15240">
                  <a:moveTo>
                    <a:pt x="391642" y="0"/>
                  </a:moveTo>
                  <a:lnTo>
                    <a:pt x="348970" y="0"/>
                  </a:lnTo>
                  <a:lnTo>
                    <a:pt x="348970" y="15240"/>
                  </a:lnTo>
                  <a:lnTo>
                    <a:pt x="391642" y="15240"/>
                  </a:lnTo>
                  <a:lnTo>
                    <a:pt x="391642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5361495" y="8629687"/>
              <a:ext cx="391795" cy="15240"/>
            </a:xfrm>
            <a:custGeom>
              <a:avLst/>
              <a:gdLst/>
              <a:ahLst/>
              <a:cxnLst/>
              <a:rect l="l" t="t" r="r" b="b"/>
              <a:pathLst>
                <a:path w="391795" h="15240">
                  <a:moveTo>
                    <a:pt x="0" y="0"/>
                  </a:moveTo>
                  <a:lnTo>
                    <a:pt x="42672" y="0"/>
                  </a:lnTo>
                  <a:lnTo>
                    <a:pt x="42672" y="13716"/>
                  </a:lnTo>
                  <a:lnTo>
                    <a:pt x="0" y="13716"/>
                  </a:lnTo>
                  <a:lnTo>
                    <a:pt x="0" y="0"/>
                  </a:lnTo>
                  <a:close/>
                </a:path>
                <a:path w="391795" h="15240">
                  <a:moveTo>
                    <a:pt x="57912" y="0"/>
                  </a:moveTo>
                  <a:lnTo>
                    <a:pt x="102108" y="0"/>
                  </a:lnTo>
                  <a:lnTo>
                    <a:pt x="102108" y="15240"/>
                  </a:lnTo>
                  <a:lnTo>
                    <a:pt x="57912" y="13716"/>
                  </a:lnTo>
                  <a:lnTo>
                    <a:pt x="57912" y="0"/>
                  </a:lnTo>
                  <a:close/>
                </a:path>
                <a:path w="391795" h="15240">
                  <a:moveTo>
                    <a:pt x="115824" y="0"/>
                  </a:moveTo>
                  <a:lnTo>
                    <a:pt x="158496" y="0"/>
                  </a:lnTo>
                  <a:lnTo>
                    <a:pt x="158496" y="15240"/>
                  </a:lnTo>
                  <a:lnTo>
                    <a:pt x="115824" y="15240"/>
                  </a:lnTo>
                  <a:lnTo>
                    <a:pt x="115824" y="0"/>
                  </a:lnTo>
                  <a:close/>
                </a:path>
                <a:path w="391795" h="15240">
                  <a:moveTo>
                    <a:pt x="173723" y="0"/>
                  </a:moveTo>
                  <a:lnTo>
                    <a:pt x="216395" y="0"/>
                  </a:lnTo>
                  <a:lnTo>
                    <a:pt x="216395" y="15240"/>
                  </a:lnTo>
                  <a:lnTo>
                    <a:pt x="173723" y="15240"/>
                  </a:lnTo>
                  <a:lnTo>
                    <a:pt x="173723" y="0"/>
                  </a:lnTo>
                  <a:close/>
                </a:path>
                <a:path w="391795" h="15240">
                  <a:moveTo>
                    <a:pt x="231635" y="0"/>
                  </a:moveTo>
                  <a:lnTo>
                    <a:pt x="275831" y="0"/>
                  </a:lnTo>
                  <a:lnTo>
                    <a:pt x="275831" y="15240"/>
                  </a:lnTo>
                  <a:lnTo>
                    <a:pt x="231635" y="15240"/>
                  </a:lnTo>
                  <a:lnTo>
                    <a:pt x="231635" y="0"/>
                  </a:lnTo>
                  <a:close/>
                </a:path>
                <a:path w="391795" h="15240">
                  <a:moveTo>
                    <a:pt x="289547" y="0"/>
                  </a:moveTo>
                  <a:lnTo>
                    <a:pt x="333743" y="0"/>
                  </a:lnTo>
                  <a:lnTo>
                    <a:pt x="333743" y="15240"/>
                  </a:lnTo>
                  <a:lnTo>
                    <a:pt x="289547" y="15240"/>
                  </a:lnTo>
                  <a:lnTo>
                    <a:pt x="289547" y="0"/>
                  </a:lnTo>
                  <a:close/>
                </a:path>
                <a:path w="391795" h="15240">
                  <a:moveTo>
                    <a:pt x="348970" y="0"/>
                  </a:moveTo>
                  <a:lnTo>
                    <a:pt x="391642" y="0"/>
                  </a:lnTo>
                  <a:lnTo>
                    <a:pt x="391642" y="15240"/>
                  </a:lnTo>
                  <a:lnTo>
                    <a:pt x="348970" y="15240"/>
                  </a:lnTo>
                  <a:lnTo>
                    <a:pt x="348970" y="0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6054864" y="8471204"/>
              <a:ext cx="0" cy="102235"/>
            </a:xfrm>
            <a:custGeom>
              <a:avLst/>
              <a:gdLst/>
              <a:ahLst/>
              <a:cxnLst/>
              <a:rect l="l" t="t" r="r" b="b"/>
              <a:pathLst>
                <a:path w="0" h="102234">
                  <a:moveTo>
                    <a:pt x="0" y="0"/>
                  </a:moveTo>
                  <a:lnTo>
                    <a:pt x="0" y="102095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5818670" y="8474252"/>
              <a:ext cx="15240" cy="99060"/>
            </a:xfrm>
            <a:custGeom>
              <a:avLst/>
              <a:gdLst/>
              <a:ahLst/>
              <a:cxnLst/>
              <a:rect l="l" t="t" r="r" b="b"/>
              <a:pathLst>
                <a:path w="15239" h="99059">
                  <a:moveTo>
                    <a:pt x="13716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3716" y="42672"/>
                  </a:lnTo>
                  <a:lnTo>
                    <a:pt x="13716" y="0"/>
                  </a:lnTo>
                  <a:close/>
                </a:path>
                <a:path w="15239" h="99059">
                  <a:moveTo>
                    <a:pt x="15227" y="99047"/>
                  </a:moveTo>
                  <a:lnTo>
                    <a:pt x="13703" y="57912"/>
                  </a:lnTo>
                  <a:lnTo>
                    <a:pt x="0" y="57912"/>
                  </a:lnTo>
                  <a:lnTo>
                    <a:pt x="0" y="99047"/>
                  </a:lnTo>
                  <a:lnTo>
                    <a:pt x="15227" y="99047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5818670" y="8474252"/>
              <a:ext cx="15240" cy="99060"/>
            </a:xfrm>
            <a:custGeom>
              <a:avLst/>
              <a:gdLst/>
              <a:ahLst/>
              <a:cxnLst/>
              <a:rect l="l" t="t" r="r" b="b"/>
              <a:pathLst>
                <a:path w="15239" h="99059">
                  <a:moveTo>
                    <a:pt x="0" y="0"/>
                  </a:moveTo>
                  <a:lnTo>
                    <a:pt x="13716" y="0"/>
                  </a:lnTo>
                  <a:lnTo>
                    <a:pt x="13716" y="42672"/>
                  </a:lnTo>
                  <a:lnTo>
                    <a:pt x="0" y="42672"/>
                  </a:lnTo>
                  <a:lnTo>
                    <a:pt x="0" y="0"/>
                  </a:lnTo>
                  <a:close/>
                </a:path>
                <a:path w="15239" h="99059">
                  <a:moveTo>
                    <a:pt x="13703" y="57912"/>
                  </a:moveTo>
                  <a:lnTo>
                    <a:pt x="15227" y="99047"/>
                  </a:lnTo>
                  <a:lnTo>
                    <a:pt x="0" y="99047"/>
                  </a:lnTo>
                  <a:lnTo>
                    <a:pt x="0" y="57912"/>
                  </a:lnTo>
                  <a:lnTo>
                    <a:pt x="13703" y="57912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5358460" y="8300529"/>
              <a:ext cx="117475" cy="312420"/>
            </a:xfrm>
            <a:custGeom>
              <a:avLst/>
              <a:gdLst/>
              <a:ahLst/>
              <a:cxnLst/>
              <a:rect l="l" t="t" r="r" b="b"/>
              <a:pathLst>
                <a:path w="117475" h="312420">
                  <a:moveTo>
                    <a:pt x="80759" y="312394"/>
                  </a:moveTo>
                  <a:lnTo>
                    <a:pt x="0" y="12192"/>
                  </a:lnTo>
                </a:path>
                <a:path w="117475" h="312420">
                  <a:moveTo>
                    <a:pt x="117335" y="88392"/>
                  </a:moveTo>
                  <a:lnTo>
                    <a:pt x="18275" y="0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0" name="object 140" descr=""/>
          <p:cNvSpPr txBox="1"/>
          <p:nvPr/>
        </p:nvSpPr>
        <p:spPr>
          <a:xfrm>
            <a:off x="4936337" y="8225735"/>
            <a:ext cx="56578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9259" sz="900">
                <a:latin typeface="Arial"/>
                <a:cs typeface="Arial"/>
              </a:rPr>
              <a:t>para</a:t>
            </a:r>
            <a:r>
              <a:rPr dirty="0" baseline="9259" sz="900" spc="15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I</a:t>
            </a:r>
            <a:r>
              <a:rPr dirty="0" sz="400">
                <a:latin typeface="Arial"/>
                <a:cs typeface="Arial"/>
              </a:rPr>
              <a:t>L</a:t>
            </a:r>
            <a:r>
              <a:rPr dirty="0" sz="400" spc="60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&lt;</a:t>
            </a:r>
            <a:r>
              <a:rPr dirty="0" baseline="9259" sz="900" spc="7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0,3</a:t>
            </a:r>
            <a:r>
              <a:rPr dirty="0" baseline="9259" sz="900" spc="22">
                <a:latin typeface="Times New Roman"/>
                <a:cs typeface="Times New Roman"/>
              </a:rPr>
              <a:t> </a:t>
            </a:r>
            <a:r>
              <a:rPr dirty="0" baseline="9259" sz="900" spc="-75">
                <a:latin typeface="Arial"/>
                <a:cs typeface="Arial"/>
              </a:rPr>
              <a:t>A</a:t>
            </a:r>
            <a:endParaRPr baseline="9259" sz="900">
              <a:latin typeface="Arial"/>
              <a:cs typeface="Arial"/>
            </a:endParaRPr>
          </a:p>
        </p:txBody>
      </p:sp>
      <p:sp>
        <p:nvSpPr>
          <p:cNvPr id="141" name="object 141" descr=""/>
          <p:cNvSpPr/>
          <p:nvPr/>
        </p:nvSpPr>
        <p:spPr>
          <a:xfrm>
            <a:off x="5619038" y="8516925"/>
            <a:ext cx="189230" cy="243840"/>
          </a:xfrm>
          <a:custGeom>
            <a:avLst/>
            <a:gdLst/>
            <a:ahLst/>
            <a:cxnLst/>
            <a:rect l="l" t="t" r="r" b="b"/>
            <a:pathLst>
              <a:path w="189229" h="243840">
                <a:moveTo>
                  <a:pt x="188963" y="0"/>
                </a:moveTo>
                <a:lnTo>
                  <a:pt x="0" y="243814"/>
                </a:lnTo>
              </a:path>
            </a:pathLst>
          </a:custGeom>
          <a:ln w="45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 txBox="1"/>
          <p:nvPr/>
        </p:nvSpPr>
        <p:spPr>
          <a:xfrm>
            <a:off x="5334063" y="8768235"/>
            <a:ext cx="520065" cy="116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9259" sz="900">
                <a:latin typeface="Arial"/>
                <a:cs typeface="Arial"/>
              </a:rPr>
              <a:t>para</a:t>
            </a:r>
            <a:r>
              <a:rPr dirty="0" baseline="9259" sz="900" spc="-7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I</a:t>
            </a:r>
            <a:r>
              <a:rPr dirty="0" sz="400">
                <a:latin typeface="Arial"/>
                <a:cs typeface="Arial"/>
              </a:rPr>
              <a:t>L</a:t>
            </a:r>
            <a:r>
              <a:rPr dirty="0" sz="400" spc="220">
                <a:latin typeface="Times New Roman"/>
                <a:cs typeface="Times New Roman"/>
              </a:rPr>
              <a:t> </a:t>
            </a:r>
            <a:r>
              <a:rPr dirty="0" baseline="9259" sz="900">
                <a:latin typeface="Arial"/>
                <a:cs typeface="Arial"/>
              </a:rPr>
              <a:t>0,3</a:t>
            </a:r>
            <a:r>
              <a:rPr dirty="0" baseline="9259" sz="900" spc="15">
                <a:latin typeface="Times New Roman"/>
                <a:cs typeface="Times New Roman"/>
              </a:rPr>
              <a:t> </a:t>
            </a:r>
            <a:r>
              <a:rPr dirty="0" baseline="9259" sz="900" spc="-75">
                <a:latin typeface="Arial"/>
                <a:cs typeface="Arial"/>
              </a:rPr>
              <a:t>A</a:t>
            </a:r>
            <a:endParaRPr baseline="9259" sz="900">
              <a:latin typeface="Arial"/>
              <a:cs typeface="Arial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2177622" y="5888180"/>
            <a:ext cx="14478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44" name="object 144" descr=""/>
          <p:cNvGrpSpPr/>
          <p:nvPr/>
        </p:nvGrpSpPr>
        <p:grpSpPr>
          <a:xfrm>
            <a:off x="2189568" y="5066868"/>
            <a:ext cx="131445" cy="831850"/>
            <a:chOff x="2189568" y="5066868"/>
            <a:chExt cx="131445" cy="831850"/>
          </a:xfrm>
        </p:grpSpPr>
        <p:pic>
          <p:nvPicPr>
            <p:cNvPr id="145" name="object 14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89568" y="5767108"/>
              <a:ext cx="131025" cy="131025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2254326" y="5066868"/>
              <a:ext cx="0" cy="701040"/>
            </a:xfrm>
            <a:custGeom>
              <a:avLst/>
              <a:gdLst/>
              <a:ahLst/>
              <a:cxnLst/>
              <a:rect l="l" t="t" r="r" b="b"/>
              <a:pathLst>
                <a:path w="0" h="701039">
                  <a:moveTo>
                    <a:pt x="0" y="0"/>
                  </a:moveTo>
                  <a:lnTo>
                    <a:pt x="0" y="700989"/>
                  </a:lnTo>
                </a:path>
              </a:pathLst>
            </a:custGeom>
            <a:ln w="1515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 descr=""/>
          <p:cNvSpPr txBox="1"/>
          <p:nvPr/>
        </p:nvSpPr>
        <p:spPr>
          <a:xfrm>
            <a:off x="4992211" y="4570039"/>
            <a:ext cx="428625" cy="2762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95"/>
              </a:spcBef>
            </a:pP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700">
                <a:latin typeface="Arial"/>
                <a:cs typeface="Arial"/>
              </a:rPr>
              <a:t>0</a:t>
            </a:r>
            <a:r>
              <a:rPr dirty="0" sz="700" spc="-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...</a:t>
            </a:r>
            <a:r>
              <a:rPr dirty="0" sz="700" spc="1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250</a:t>
            </a:r>
            <a:r>
              <a:rPr dirty="0" sz="70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4617345" y="7651296"/>
            <a:ext cx="13970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L2'</a:t>
            </a:r>
            <a:endParaRPr sz="700">
              <a:latin typeface="Arial"/>
              <a:cs typeface="Arial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4617345" y="7896645"/>
            <a:ext cx="139700" cy="131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00" spc="-25">
                <a:latin typeface="Arial"/>
                <a:cs typeface="Arial"/>
              </a:rPr>
              <a:t>L3'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1123101" y="9027354"/>
            <a:ext cx="4777740" cy="5467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225925">
              <a:lnSpc>
                <a:spcPct val="100000"/>
              </a:lnSpc>
              <a:spcBef>
                <a:spcPts val="90"/>
              </a:spcBef>
            </a:pPr>
            <a:r>
              <a:rPr dirty="0" sz="700">
                <a:latin typeface="Arial"/>
                <a:cs typeface="Arial"/>
              </a:rPr>
              <a:t>R1</a:t>
            </a:r>
            <a:r>
              <a:rPr dirty="0" sz="700" spc="-2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(500</a:t>
            </a:r>
            <a:r>
              <a:rPr dirty="0" sz="700" spc="-20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W)</a:t>
            </a:r>
            <a:endParaRPr sz="700">
              <a:latin typeface="Arial"/>
              <a:cs typeface="Arial"/>
            </a:endParaRPr>
          </a:p>
          <a:p>
            <a:pPr marL="4225925">
              <a:lnSpc>
                <a:spcPct val="100000"/>
              </a:lnSpc>
            </a:pPr>
            <a:r>
              <a:rPr dirty="0" sz="700">
                <a:latin typeface="Arial"/>
                <a:cs typeface="Arial"/>
              </a:rPr>
              <a:t>1</a:t>
            </a:r>
            <a:r>
              <a:rPr dirty="0" sz="70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k</a:t>
            </a:r>
            <a:r>
              <a:rPr dirty="0" sz="700">
                <a:latin typeface="Symbol"/>
                <a:cs typeface="Symbol"/>
              </a:rPr>
              <a:t></a:t>
            </a:r>
            <a:r>
              <a:rPr dirty="0" sz="700" spc="-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…</a:t>
            </a:r>
            <a:r>
              <a:rPr dirty="0" sz="700" spc="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1,8</a:t>
            </a:r>
            <a:r>
              <a:rPr dirty="0" sz="700" spc="1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endParaRPr sz="1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8.7.2.1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carga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generador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52591" y="1240827"/>
            <a:ext cx="6301105" cy="4106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5595" marR="152400" indent="-227329">
              <a:lnSpc>
                <a:spcPct val="108000"/>
              </a:lnSpc>
              <a:spcBef>
                <a:spcPts val="1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315595" marR="2131060" indent="-227329">
              <a:lnSpc>
                <a:spcPct val="133000"/>
              </a:lnSpc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baseline="42735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0,95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42925" marR="9398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542925" marR="9652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Supervise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mantenerse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ensayo.</a:t>
            </a:r>
            <a:endParaRPr sz="1000">
              <a:latin typeface="Arial"/>
              <a:cs typeface="Arial"/>
            </a:endParaRPr>
          </a:p>
          <a:p>
            <a:pPr lvl="1" marL="5441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k</a:t>
            </a:r>
            <a:r>
              <a:rPr dirty="0" sz="1000" spc="-20">
                <a:latin typeface="Symbol"/>
                <a:cs typeface="Symbol"/>
              </a:rPr>
              <a:t></a:t>
            </a:r>
            <a:r>
              <a:rPr dirty="0" sz="1000" spc="-20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marL="315595" marR="15875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8.7.2.1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endParaRPr sz="1000">
              <a:latin typeface="Arial"/>
              <a:cs typeface="Arial"/>
            </a:endParaRPr>
          </a:p>
          <a:p>
            <a:pPr marL="315595">
              <a:lnSpc>
                <a:spcPct val="100000"/>
              </a:lnSpc>
              <a:spcBef>
                <a:spcPts val="395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42925" marR="21844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37845" algn="l"/>
                <a:tab pos="53848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&lt;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0,3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8.7.2.1).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&gt;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0,3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necesita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eliminarse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R2.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únicamente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k</a:t>
            </a:r>
            <a:r>
              <a:rPr dirty="0" sz="1000" spc="-20">
                <a:latin typeface="Symbol"/>
                <a:cs typeface="Symbol"/>
              </a:rPr>
              <a:t></a:t>
            </a:r>
            <a:r>
              <a:rPr dirty="0" sz="1000" spc="-20">
                <a:latin typeface="Arial"/>
                <a:cs typeface="Arial"/>
              </a:rPr>
              <a:t>).</a:t>
            </a:r>
            <a:endParaRPr sz="1000">
              <a:latin typeface="Arial"/>
              <a:cs typeface="Arial"/>
            </a:endParaRPr>
          </a:p>
          <a:p>
            <a:pPr lvl="1" marL="537845" indent="-22288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37845" algn="l"/>
                <a:tab pos="538480" algn="l"/>
              </a:tabLst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inicial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técnicas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medición.</a:t>
            </a:r>
            <a:endParaRPr sz="1000">
              <a:latin typeface="Arial"/>
              <a:cs typeface="Arial"/>
            </a:endParaRPr>
          </a:p>
          <a:p>
            <a:pPr lvl="1" marL="542925" marR="17970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37845" algn="l"/>
                <a:tab pos="53848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315595" marR="1416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finalizar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168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8.7.2.2).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538440" y="5490513"/>
          <a:ext cx="6126480" cy="588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/>
                <a:gridCol w="680720"/>
                <a:gridCol w="680719"/>
                <a:gridCol w="681989"/>
                <a:gridCol w="680720"/>
                <a:gridCol w="680720"/>
                <a:gridCol w="680720"/>
                <a:gridCol w="680720"/>
              </a:tblGrid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272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/V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0">
                          <a:latin typeface="Arial"/>
                          <a:cs typeface="Arial"/>
                        </a:rPr>
                        <a:t>carga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R1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R2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R1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R2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609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9" name="object 9" descr=""/>
          <p:cNvGrpSpPr/>
          <p:nvPr/>
        </p:nvGrpSpPr>
        <p:grpSpPr>
          <a:xfrm>
            <a:off x="1967839" y="6851383"/>
            <a:ext cx="3724910" cy="2030095"/>
            <a:chOff x="1967839" y="6851383"/>
            <a:chExt cx="3724910" cy="2030095"/>
          </a:xfrm>
        </p:grpSpPr>
        <p:sp>
          <p:nvSpPr>
            <p:cNvPr id="10" name="object 10" descr=""/>
            <p:cNvSpPr/>
            <p:nvPr/>
          </p:nvSpPr>
          <p:spPr>
            <a:xfrm>
              <a:off x="2002891" y="8625116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02891" y="8405685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02891" y="8184718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02891" y="7965274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002891" y="7745844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02891" y="7524877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002891" y="7303922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002891" y="7084479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002891" y="6863524"/>
              <a:ext cx="3677285" cy="0"/>
            </a:xfrm>
            <a:custGeom>
              <a:avLst/>
              <a:gdLst/>
              <a:ahLst/>
              <a:cxnLst/>
              <a:rect l="l" t="t" r="r" b="b"/>
              <a:pathLst>
                <a:path w="3677285" h="0">
                  <a:moveTo>
                    <a:pt x="0" y="0"/>
                  </a:moveTo>
                  <a:lnTo>
                    <a:pt x="3677094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11285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819679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229597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638003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044873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453267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63198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271592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679986" y="6863524"/>
              <a:ext cx="0" cy="1983105"/>
            </a:xfrm>
            <a:custGeom>
              <a:avLst/>
              <a:gdLst/>
              <a:ahLst/>
              <a:cxnLst/>
              <a:rect l="l" t="t" r="r" b="b"/>
              <a:pathLst>
                <a:path w="0" h="1983104">
                  <a:moveTo>
                    <a:pt x="0" y="0"/>
                  </a:moveTo>
                  <a:lnTo>
                    <a:pt x="0" y="1982558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002891" y="6863524"/>
              <a:ext cx="3677285" cy="1983105"/>
            </a:xfrm>
            <a:custGeom>
              <a:avLst/>
              <a:gdLst/>
              <a:ahLst/>
              <a:cxnLst/>
              <a:rect l="l" t="t" r="r" b="b"/>
              <a:pathLst>
                <a:path w="3677285" h="1983104">
                  <a:moveTo>
                    <a:pt x="0" y="1982558"/>
                  </a:moveTo>
                  <a:lnTo>
                    <a:pt x="3677107" y="1982558"/>
                  </a:lnTo>
                  <a:lnTo>
                    <a:pt x="3677107" y="0"/>
                  </a:lnTo>
                  <a:lnTo>
                    <a:pt x="0" y="0"/>
                  </a:lnTo>
                  <a:lnTo>
                    <a:pt x="0" y="1982558"/>
                  </a:lnTo>
                  <a:close/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67839" y="6863524"/>
              <a:ext cx="3712210" cy="2018030"/>
            </a:xfrm>
            <a:custGeom>
              <a:avLst/>
              <a:gdLst/>
              <a:ahLst/>
              <a:cxnLst/>
              <a:rect l="l" t="t" r="r" b="b"/>
              <a:pathLst>
                <a:path w="3712210" h="2018029">
                  <a:moveTo>
                    <a:pt x="35052" y="0"/>
                  </a:moveTo>
                  <a:lnTo>
                    <a:pt x="35052" y="1982558"/>
                  </a:lnTo>
                </a:path>
                <a:path w="3712210" h="2018029">
                  <a:moveTo>
                    <a:pt x="0" y="1982558"/>
                  </a:moveTo>
                  <a:lnTo>
                    <a:pt x="35052" y="1982558"/>
                  </a:lnTo>
                </a:path>
                <a:path w="3712210" h="2018029">
                  <a:moveTo>
                    <a:pt x="0" y="1761591"/>
                  </a:moveTo>
                  <a:lnTo>
                    <a:pt x="35052" y="1761591"/>
                  </a:lnTo>
                </a:path>
                <a:path w="3712210" h="2018029">
                  <a:moveTo>
                    <a:pt x="0" y="1542161"/>
                  </a:moveTo>
                  <a:lnTo>
                    <a:pt x="35052" y="1542161"/>
                  </a:lnTo>
                </a:path>
                <a:path w="3712210" h="2018029">
                  <a:moveTo>
                    <a:pt x="0" y="1321193"/>
                  </a:moveTo>
                  <a:lnTo>
                    <a:pt x="35052" y="1321193"/>
                  </a:lnTo>
                </a:path>
                <a:path w="3712210" h="2018029">
                  <a:moveTo>
                    <a:pt x="0" y="1101750"/>
                  </a:moveTo>
                  <a:lnTo>
                    <a:pt x="35052" y="1101750"/>
                  </a:lnTo>
                </a:path>
                <a:path w="3712210" h="2018029">
                  <a:moveTo>
                    <a:pt x="0" y="882319"/>
                  </a:moveTo>
                  <a:lnTo>
                    <a:pt x="35052" y="882319"/>
                  </a:lnTo>
                </a:path>
                <a:path w="3712210" h="2018029">
                  <a:moveTo>
                    <a:pt x="0" y="661352"/>
                  </a:moveTo>
                  <a:lnTo>
                    <a:pt x="35052" y="661352"/>
                  </a:lnTo>
                </a:path>
                <a:path w="3712210" h="2018029">
                  <a:moveTo>
                    <a:pt x="0" y="440397"/>
                  </a:moveTo>
                  <a:lnTo>
                    <a:pt x="35052" y="440397"/>
                  </a:lnTo>
                </a:path>
                <a:path w="3712210" h="2018029">
                  <a:moveTo>
                    <a:pt x="0" y="220954"/>
                  </a:moveTo>
                  <a:lnTo>
                    <a:pt x="35052" y="220954"/>
                  </a:lnTo>
                </a:path>
                <a:path w="3712210" h="2018029">
                  <a:moveTo>
                    <a:pt x="0" y="0"/>
                  </a:moveTo>
                  <a:lnTo>
                    <a:pt x="35052" y="0"/>
                  </a:lnTo>
                </a:path>
                <a:path w="3712210" h="2018029">
                  <a:moveTo>
                    <a:pt x="35052" y="1982558"/>
                  </a:moveTo>
                  <a:lnTo>
                    <a:pt x="3712146" y="1982558"/>
                  </a:lnTo>
                </a:path>
                <a:path w="3712210" h="2018029">
                  <a:moveTo>
                    <a:pt x="35052" y="2017598"/>
                  </a:moveTo>
                  <a:lnTo>
                    <a:pt x="35052" y="1982558"/>
                  </a:lnTo>
                </a:path>
                <a:path w="3712210" h="2018029">
                  <a:moveTo>
                    <a:pt x="443445" y="2017598"/>
                  </a:moveTo>
                  <a:lnTo>
                    <a:pt x="443445" y="1982558"/>
                  </a:lnTo>
                </a:path>
                <a:path w="3712210" h="2018029">
                  <a:moveTo>
                    <a:pt x="851839" y="2017598"/>
                  </a:moveTo>
                  <a:lnTo>
                    <a:pt x="851839" y="1982558"/>
                  </a:lnTo>
                </a:path>
                <a:path w="3712210" h="2018029">
                  <a:moveTo>
                    <a:pt x="1261757" y="2017598"/>
                  </a:moveTo>
                  <a:lnTo>
                    <a:pt x="1261757" y="1982558"/>
                  </a:lnTo>
                </a:path>
                <a:path w="3712210" h="2018029">
                  <a:moveTo>
                    <a:pt x="1670164" y="2017598"/>
                  </a:moveTo>
                  <a:lnTo>
                    <a:pt x="1670164" y="1982558"/>
                  </a:lnTo>
                </a:path>
                <a:path w="3712210" h="2018029">
                  <a:moveTo>
                    <a:pt x="2077034" y="2017598"/>
                  </a:moveTo>
                  <a:lnTo>
                    <a:pt x="2077034" y="1982558"/>
                  </a:lnTo>
                </a:path>
                <a:path w="3712210" h="2018029">
                  <a:moveTo>
                    <a:pt x="2485428" y="2017598"/>
                  </a:moveTo>
                  <a:lnTo>
                    <a:pt x="2485428" y="1982558"/>
                  </a:lnTo>
                </a:path>
                <a:path w="3712210" h="2018029">
                  <a:moveTo>
                    <a:pt x="2895358" y="2017598"/>
                  </a:moveTo>
                  <a:lnTo>
                    <a:pt x="2895358" y="1982558"/>
                  </a:lnTo>
                </a:path>
                <a:path w="3712210" h="2018029">
                  <a:moveTo>
                    <a:pt x="3303752" y="2017598"/>
                  </a:moveTo>
                  <a:lnTo>
                    <a:pt x="3303752" y="1982558"/>
                  </a:lnTo>
                </a:path>
                <a:path w="3712210" h="2018029">
                  <a:moveTo>
                    <a:pt x="3712146" y="2017598"/>
                  </a:moveTo>
                  <a:lnTo>
                    <a:pt x="3712146" y="1982558"/>
                  </a:lnTo>
                </a:path>
              </a:pathLst>
            </a:custGeom>
            <a:ln w="2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1630552" y="8919299"/>
            <a:ext cx="218948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9725">
              <a:lnSpc>
                <a:spcPct val="100000"/>
              </a:lnSpc>
              <a:spcBef>
                <a:spcPts val="95"/>
              </a:spcBef>
              <a:tabLst>
                <a:tab pos="701040" algn="l"/>
                <a:tab pos="1109345" algn="l"/>
                <a:tab pos="1519555" algn="l"/>
                <a:tab pos="192786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0,2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0,3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0,4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8.7.2.2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carga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952664" y="8919299"/>
            <a:ext cx="18542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361169" y="8919299"/>
            <a:ext cx="18542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0,6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770851" y="8919299"/>
            <a:ext cx="18542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0,7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179356" y="8919299"/>
            <a:ext cx="185420" cy="161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00" spc="-25">
                <a:latin typeface="Arial"/>
                <a:cs typeface="Arial"/>
              </a:rPr>
              <a:t>0,8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548941" y="8873908"/>
            <a:ext cx="289560" cy="40957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450"/>
              </a:spcBef>
            </a:pPr>
            <a:r>
              <a:rPr dirty="0" sz="900" spc="-25">
                <a:latin typeface="Arial"/>
                <a:cs typeface="Arial"/>
              </a:rPr>
              <a:t>0,9</a:t>
            </a:r>
            <a:endParaRPr sz="9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L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03391" y="6117841"/>
            <a:ext cx="1554480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8.7.2.1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Arial"/>
              <a:cs typeface="Arial"/>
            </a:endParaRPr>
          </a:p>
          <a:p>
            <a:pPr algn="r" marR="55880">
              <a:lnSpc>
                <a:spcPct val="100000"/>
              </a:lnSpc>
            </a:pPr>
            <a:r>
              <a:rPr dirty="0" sz="1000" spc="-20" b="1">
                <a:latin typeface="Arial"/>
                <a:cs typeface="Arial"/>
              </a:rPr>
              <a:t>U</a:t>
            </a:r>
            <a:r>
              <a:rPr dirty="0" baseline="-17094" sz="975" spc="-30" b="1">
                <a:latin typeface="Arial"/>
                <a:cs typeface="Arial"/>
              </a:rPr>
              <a:t>L</a:t>
            </a:r>
            <a:r>
              <a:rPr dirty="0" sz="1000" spc="-20" b="1">
                <a:latin typeface="Arial"/>
                <a:cs typeface="Arial"/>
              </a:rPr>
              <a:t>/V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450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60"/>
              </a:spcBef>
            </a:pPr>
            <a:r>
              <a:rPr dirty="0" sz="900" spc="-25"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45"/>
              </a:spcBef>
            </a:pPr>
            <a:r>
              <a:rPr dirty="0" sz="900" spc="-25">
                <a:latin typeface="Arial"/>
                <a:cs typeface="Arial"/>
              </a:rPr>
              <a:t>350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60"/>
              </a:spcBef>
            </a:pPr>
            <a:r>
              <a:rPr dirty="0" sz="900" spc="-25">
                <a:latin typeface="Arial"/>
                <a:cs typeface="Arial"/>
              </a:rPr>
              <a:t>300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60"/>
              </a:spcBef>
            </a:pPr>
            <a:r>
              <a:rPr dirty="0" sz="900" spc="-25">
                <a:latin typeface="Arial"/>
                <a:cs typeface="Arial"/>
              </a:rPr>
              <a:t>250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50"/>
              </a:spcBef>
            </a:pPr>
            <a:r>
              <a:rPr dirty="0" sz="900" spc="-25"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45"/>
              </a:spcBef>
            </a:pPr>
            <a:r>
              <a:rPr dirty="0" sz="900" spc="-25">
                <a:latin typeface="Arial"/>
                <a:cs typeface="Arial"/>
              </a:rPr>
              <a:t>150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60"/>
              </a:spcBef>
            </a:pPr>
            <a:r>
              <a:rPr dirty="0" sz="900" spc="-25">
                <a:latin typeface="Arial"/>
                <a:cs typeface="Arial"/>
              </a:rPr>
              <a:t>100</a:t>
            </a:r>
            <a:endParaRPr sz="900">
              <a:latin typeface="Arial"/>
              <a:cs typeface="Arial"/>
            </a:endParaRPr>
          </a:p>
          <a:p>
            <a:pPr algn="r" marR="133985">
              <a:lnSpc>
                <a:spcPct val="100000"/>
              </a:lnSpc>
              <a:spcBef>
                <a:spcPts val="650"/>
              </a:spcBef>
            </a:pPr>
            <a:r>
              <a:rPr dirty="0" sz="900" spc="-25">
                <a:latin typeface="Arial"/>
                <a:cs typeface="Arial"/>
              </a:rPr>
              <a:t>50</a:t>
            </a:r>
            <a:endParaRPr sz="900">
              <a:latin typeface="Arial"/>
              <a:cs typeface="Arial"/>
            </a:endParaRPr>
          </a:p>
          <a:p>
            <a:pPr algn="r" marR="134620">
              <a:lnSpc>
                <a:spcPct val="100000"/>
              </a:lnSpc>
              <a:spcBef>
                <a:spcPts val="660"/>
              </a:spcBef>
            </a:pPr>
            <a:r>
              <a:rPr dirty="0" sz="900" spc="-5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73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1705202"/>
            <a:ext cx="5309181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1927693"/>
            <a:ext cx="5309181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150185"/>
            <a:ext cx="5309181" cy="60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372663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595154"/>
            <a:ext cx="5309181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2817633"/>
            <a:ext cx="5309181" cy="60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3040124"/>
            <a:ext cx="5309181" cy="60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3262603"/>
            <a:ext cx="5309181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3485094"/>
            <a:ext cx="5309181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3707574"/>
            <a:ext cx="5309181" cy="6096"/>
          </a:xfrm>
          <a:prstGeom prst="rect">
            <a:avLst/>
          </a:prstGeom>
        </p:spPr>
      </p:pic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898077" y="1260232"/>
          <a:ext cx="6126480" cy="2669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¿Cómo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denomina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modo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funcionamiento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generador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sincrónico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este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ensayo?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4729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4621897"/>
            <a:ext cx="5309181" cy="609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4844388"/>
            <a:ext cx="5309181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066867"/>
            <a:ext cx="5309181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289358"/>
            <a:ext cx="5309181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511837"/>
            <a:ext cx="5309181" cy="6108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734328"/>
            <a:ext cx="5309181" cy="6097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956819"/>
            <a:ext cx="5309181" cy="6097"/>
          </a:xfrm>
          <a:prstGeom prst="rect">
            <a:avLst/>
          </a:prstGeom>
        </p:spPr>
      </p:pic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898077" y="4176929"/>
          <a:ext cx="6126480" cy="200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carga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8.7.2.2?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8.7.3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Sincronización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red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característica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generador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187" y="1583703"/>
            <a:ext cx="6326505" cy="6703059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114300" marR="19494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sincronice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trifásica.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sumi-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nistra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</a:t>
            </a:r>
            <a:r>
              <a:rPr dirty="0" baseline="-12820" sz="975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1.</a:t>
            </a:r>
            <a:endParaRPr sz="1000">
              <a:latin typeface="Arial"/>
              <a:cs typeface="Arial"/>
            </a:endParaRPr>
          </a:p>
          <a:p>
            <a:pPr marL="113664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2289)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A),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8706)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4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multímetros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(preferentemente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instrumentos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analógicos)</a:t>
            </a:r>
            <a:endParaRPr sz="10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700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422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422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8.7.3.1.</a:t>
            </a:r>
            <a:endParaRPr sz="1000">
              <a:latin typeface="Arial"/>
              <a:cs typeface="Arial"/>
            </a:endParaRPr>
          </a:p>
          <a:p>
            <a:pPr marL="340995" marR="71310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Asegúrese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2289)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esté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desconectada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(interruptor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0).</a:t>
            </a:r>
            <a:endParaRPr sz="1000">
              <a:latin typeface="Arial"/>
              <a:cs typeface="Arial"/>
            </a:endParaRPr>
          </a:p>
          <a:p>
            <a:pPr algn="just" marL="340995" marR="16065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alternativa,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llevarse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sincronoscopio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2288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frecuencímetro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(mo-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2280.1)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quizá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giratorio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2283).</a:t>
            </a:r>
            <a:endParaRPr sz="1000">
              <a:latin typeface="Arial"/>
              <a:cs typeface="Arial"/>
            </a:endParaRPr>
          </a:p>
          <a:p>
            <a:pPr marL="340995" marR="15240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derecha.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V).</a:t>
            </a:r>
            <a:endParaRPr sz="1000">
              <a:latin typeface="Arial"/>
              <a:cs typeface="Arial"/>
            </a:endParaRPr>
          </a:p>
          <a:p>
            <a:pPr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265" algn="l"/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baseline="42735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0,95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A.</a:t>
            </a:r>
            <a:endParaRPr sz="1000">
              <a:latin typeface="Arial"/>
              <a:cs typeface="Arial"/>
            </a:endParaRPr>
          </a:p>
          <a:p>
            <a:pPr algn="just" marL="340995" marR="1193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Supervise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mantenerse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realización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ensayo.</a:t>
            </a:r>
            <a:endParaRPr sz="1000">
              <a:latin typeface="Arial"/>
              <a:cs typeface="Arial"/>
            </a:endParaRPr>
          </a:p>
          <a:p>
            <a:pPr algn="just" marL="340995" marR="252729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ambos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voltímetros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verifique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producida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red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iguales.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adapte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excitación.</a:t>
            </a:r>
            <a:endParaRPr sz="1000">
              <a:latin typeface="Arial"/>
              <a:cs typeface="Arial"/>
            </a:endParaRPr>
          </a:p>
          <a:p>
            <a:pPr algn="just" marL="340995" marR="1828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facilitar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tensiones,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utilizarse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voltímetro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2257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hps).</a:t>
            </a:r>
            <a:endParaRPr sz="1000">
              <a:latin typeface="Arial"/>
              <a:cs typeface="Arial"/>
            </a:endParaRPr>
          </a:p>
          <a:p>
            <a:pPr algn="just" marL="340995" marR="13716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bombillas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lámparas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tres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bombillas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apagadas.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8.4.1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elimine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error.</a:t>
            </a:r>
            <a:endParaRPr sz="1000">
              <a:latin typeface="Arial"/>
              <a:cs typeface="Arial"/>
            </a:endParaRPr>
          </a:p>
          <a:p>
            <a:pPr algn="just"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esté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sincronizado,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sincronización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(interruptor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1).</a:t>
            </a:r>
            <a:endParaRPr sz="1000">
              <a:latin typeface="Arial"/>
              <a:cs typeface="Arial"/>
            </a:endParaRPr>
          </a:p>
          <a:p>
            <a:pPr algn="just" marL="3422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42900" algn="l"/>
              </a:tabLst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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valores.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779219" y="8353870"/>
          <a:ext cx="4953000" cy="322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095"/>
                <a:gridCol w="1649095"/>
                <a:gridCol w="1649094"/>
              </a:tblGrid>
              <a:tr h="32258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2820" sz="975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-12820" sz="975" spc="14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0">
                          <a:latin typeface="Arial"/>
                          <a:cs typeface="Arial"/>
                        </a:rPr>
                        <a:t>=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12820" sz="975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-12820" sz="975" spc="14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0">
                          <a:latin typeface="Arial"/>
                          <a:cs typeface="Arial"/>
                        </a:rPr>
                        <a:t>=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10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75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10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0">
                          <a:latin typeface="Arial"/>
                          <a:cs typeface="Arial"/>
                        </a:rPr>
                        <a:t>=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844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755848" y="8739807"/>
            <a:ext cx="59131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4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recomienda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fasímetro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electrónico,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sinusoidal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problemas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hora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evaluar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esquema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8.7.3.1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válido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8706)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hps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Technik.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esquema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conexión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37628" y="8272599"/>
            <a:ext cx="6238875" cy="144335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61594" marR="633095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8.7.3.1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sincronización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generador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sincrónico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conexión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lámparas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apagadas</a:t>
            </a:r>
            <a:endParaRPr sz="9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680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tabla</a:t>
            </a:r>
            <a:endParaRPr sz="1000">
              <a:latin typeface="Arial"/>
              <a:cs typeface="Arial"/>
            </a:endParaRPr>
          </a:p>
          <a:p>
            <a:pPr marL="29019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8.7.3.1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Symbol"/>
                <a:cs typeface="Symbol"/>
              </a:rPr>
              <a:t>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</a:t>
            </a:r>
            <a:r>
              <a:rPr dirty="0" baseline="-12820" sz="975" spc="-37">
                <a:latin typeface="Arial"/>
                <a:cs typeface="Arial"/>
              </a:rPr>
              <a:t>E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290195" marR="6858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47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izquierda).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reajustarse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0,7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crítico.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sistema.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96684" y="1254265"/>
            <a:ext cx="6109335" cy="4771390"/>
            <a:chOff x="896684" y="1254265"/>
            <a:chExt cx="6109335" cy="4771390"/>
          </a:xfrm>
        </p:grpSpPr>
        <p:sp>
          <p:nvSpPr>
            <p:cNvPr id="9" name="object 9" descr=""/>
            <p:cNvSpPr/>
            <p:nvPr/>
          </p:nvSpPr>
          <p:spPr>
            <a:xfrm>
              <a:off x="3817823" y="4708766"/>
              <a:ext cx="1687195" cy="1312545"/>
            </a:xfrm>
            <a:custGeom>
              <a:avLst/>
              <a:gdLst/>
              <a:ahLst/>
              <a:cxnLst/>
              <a:rect l="l" t="t" r="r" b="b"/>
              <a:pathLst>
                <a:path w="1687195" h="1312545">
                  <a:moveTo>
                    <a:pt x="0" y="1312049"/>
                  </a:moveTo>
                  <a:lnTo>
                    <a:pt x="1686928" y="1312049"/>
                  </a:lnTo>
                  <a:lnTo>
                    <a:pt x="1686928" y="0"/>
                  </a:lnTo>
                  <a:lnTo>
                    <a:pt x="0" y="0"/>
                  </a:lnTo>
                  <a:lnTo>
                    <a:pt x="0" y="1312049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144266" y="1258710"/>
              <a:ext cx="3856990" cy="660400"/>
            </a:xfrm>
            <a:custGeom>
              <a:avLst/>
              <a:gdLst/>
              <a:ahLst/>
              <a:cxnLst/>
              <a:rect l="l" t="t" r="r" b="b"/>
              <a:pathLst>
                <a:path w="3856990" h="660400">
                  <a:moveTo>
                    <a:pt x="0" y="659839"/>
                  </a:moveTo>
                  <a:lnTo>
                    <a:pt x="3856926" y="659839"/>
                  </a:lnTo>
                  <a:lnTo>
                    <a:pt x="3856926" y="0"/>
                  </a:lnTo>
                  <a:lnTo>
                    <a:pt x="0" y="0"/>
                  </a:lnTo>
                  <a:lnTo>
                    <a:pt x="0" y="659839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01129" y="1261758"/>
              <a:ext cx="1602105" cy="660400"/>
            </a:xfrm>
            <a:custGeom>
              <a:avLst/>
              <a:gdLst/>
              <a:ahLst/>
              <a:cxnLst/>
              <a:rect l="l" t="t" r="r" b="b"/>
              <a:pathLst>
                <a:path w="1602105" h="660400">
                  <a:moveTo>
                    <a:pt x="0" y="659839"/>
                  </a:moveTo>
                  <a:lnTo>
                    <a:pt x="1601584" y="659839"/>
                  </a:lnTo>
                  <a:lnTo>
                    <a:pt x="1601584" y="0"/>
                  </a:lnTo>
                  <a:lnTo>
                    <a:pt x="0" y="0"/>
                  </a:lnTo>
                  <a:lnTo>
                    <a:pt x="0" y="659839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161197" y="1263469"/>
            <a:ext cx="1148715" cy="30289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92405" marR="5080" indent="-180340">
              <a:lnSpc>
                <a:spcPts val="1070"/>
              </a:lnSpc>
              <a:spcBef>
                <a:spcPts val="175"/>
              </a:spcBef>
            </a:pPr>
            <a:r>
              <a:rPr dirty="0" sz="900">
                <a:latin typeface="Arial"/>
                <a:cs typeface="Arial"/>
              </a:rPr>
              <a:t>Dispositivo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9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control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1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2730)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78156" y="7128871"/>
            <a:ext cx="56324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>
                <a:latin typeface="Arial"/>
                <a:cs typeface="Arial"/>
              </a:rPr>
              <a:t>Unidad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78156" y="7401643"/>
            <a:ext cx="78613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2719)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066279" y="7586535"/>
            <a:ext cx="3598545" cy="478790"/>
            <a:chOff x="1066279" y="7586535"/>
            <a:chExt cx="3598545" cy="478790"/>
          </a:xfrm>
        </p:grpSpPr>
        <p:sp>
          <p:nvSpPr>
            <p:cNvPr id="16" name="object 16" descr=""/>
            <p:cNvSpPr/>
            <p:nvPr/>
          </p:nvSpPr>
          <p:spPr>
            <a:xfrm>
              <a:off x="1067231" y="7623936"/>
              <a:ext cx="386080" cy="384175"/>
            </a:xfrm>
            <a:custGeom>
              <a:avLst/>
              <a:gdLst/>
              <a:ahLst/>
              <a:cxnLst/>
              <a:rect l="l" t="t" r="r" b="b"/>
              <a:pathLst>
                <a:path w="386080" h="384175">
                  <a:moveTo>
                    <a:pt x="193521" y="0"/>
                  </a:moveTo>
                  <a:lnTo>
                    <a:pt x="175244" y="0"/>
                  </a:lnTo>
                  <a:lnTo>
                    <a:pt x="158482" y="3048"/>
                  </a:lnTo>
                  <a:lnTo>
                    <a:pt x="140195" y="6096"/>
                  </a:lnTo>
                  <a:lnTo>
                    <a:pt x="124955" y="12192"/>
                  </a:lnTo>
                  <a:lnTo>
                    <a:pt x="108192" y="18288"/>
                  </a:lnTo>
                  <a:lnTo>
                    <a:pt x="94475" y="27419"/>
                  </a:lnTo>
                  <a:lnTo>
                    <a:pt x="53324" y="59423"/>
                  </a:lnTo>
                  <a:lnTo>
                    <a:pt x="22860" y="100571"/>
                  </a:lnTo>
                  <a:lnTo>
                    <a:pt x="6097" y="149339"/>
                  </a:lnTo>
                  <a:lnTo>
                    <a:pt x="1522" y="167627"/>
                  </a:lnTo>
                  <a:lnTo>
                    <a:pt x="0" y="184378"/>
                  </a:lnTo>
                  <a:lnTo>
                    <a:pt x="0" y="201142"/>
                  </a:lnTo>
                  <a:lnTo>
                    <a:pt x="1522" y="217906"/>
                  </a:lnTo>
                  <a:lnTo>
                    <a:pt x="6097" y="234670"/>
                  </a:lnTo>
                  <a:lnTo>
                    <a:pt x="9142" y="249910"/>
                  </a:lnTo>
                  <a:lnTo>
                    <a:pt x="16762" y="268198"/>
                  </a:lnTo>
                  <a:lnTo>
                    <a:pt x="22860" y="283438"/>
                  </a:lnTo>
                  <a:lnTo>
                    <a:pt x="31992" y="297154"/>
                  </a:lnTo>
                  <a:lnTo>
                    <a:pt x="65519" y="336765"/>
                  </a:lnTo>
                  <a:lnTo>
                    <a:pt x="108192" y="364197"/>
                  </a:lnTo>
                  <a:lnTo>
                    <a:pt x="141719" y="376389"/>
                  </a:lnTo>
                  <a:lnTo>
                    <a:pt x="158482" y="380961"/>
                  </a:lnTo>
                  <a:lnTo>
                    <a:pt x="175244" y="382485"/>
                  </a:lnTo>
                  <a:lnTo>
                    <a:pt x="193521" y="384009"/>
                  </a:lnTo>
                  <a:lnTo>
                    <a:pt x="208762" y="382485"/>
                  </a:lnTo>
                  <a:lnTo>
                    <a:pt x="227050" y="380961"/>
                  </a:lnTo>
                  <a:lnTo>
                    <a:pt x="243814" y="376389"/>
                  </a:lnTo>
                  <a:lnTo>
                    <a:pt x="260578" y="371817"/>
                  </a:lnTo>
                  <a:lnTo>
                    <a:pt x="275818" y="364197"/>
                  </a:lnTo>
                  <a:lnTo>
                    <a:pt x="318490" y="336765"/>
                  </a:lnTo>
                  <a:lnTo>
                    <a:pt x="353529" y="297154"/>
                  </a:lnTo>
                  <a:lnTo>
                    <a:pt x="376389" y="249910"/>
                  </a:lnTo>
                  <a:lnTo>
                    <a:pt x="385533" y="201142"/>
                  </a:lnTo>
                  <a:lnTo>
                    <a:pt x="385533" y="182854"/>
                  </a:lnTo>
                  <a:lnTo>
                    <a:pt x="376389" y="132575"/>
                  </a:lnTo>
                  <a:lnTo>
                    <a:pt x="353529" y="85331"/>
                  </a:lnTo>
                  <a:lnTo>
                    <a:pt x="318490" y="47231"/>
                  </a:lnTo>
                  <a:lnTo>
                    <a:pt x="275818" y="18288"/>
                  </a:lnTo>
                  <a:lnTo>
                    <a:pt x="227050" y="3048"/>
                  </a:lnTo>
                  <a:lnTo>
                    <a:pt x="208762" y="0"/>
                  </a:lnTo>
                  <a:lnTo>
                    <a:pt x="1935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57337" y="7820507"/>
              <a:ext cx="370840" cy="6350"/>
            </a:xfrm>
            <a:custGeom>
              <a:avLst/>
              <a:gdLst/>
              <a:ahLst/>
              <a:cxnLst/>
              <a:rect l="l" t="t" r="r" b="b"/>
              <a:pathLst>
                <a:path w="370839" h="6350">
                  <a:moveTo>
                    <a:pt x="16764" y="0"/>
                  </a:moveTo>
                  <a:lnTo>
                    <a:pt x="1524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15240" y="6096"/>
                  </a:lnTo>
                  <a:lnTo>
                    <a:pt x="16764" y="4572"/>
                  </a:lnTo>
                  <a:lnTo>
                    <a:pt x="16764" y="0"/>
                  </a:lnTo>
                  <a:close/>
                </a:path>
                <a:path w="370839" h="6350">
                  <a:moveTo>
                    <a:pt x="39624" y="0"/>
                  </a:moveTo>
                  <a:lnTo>
                    <a:pt x="24384" y="0"/>
                  </a:lnTo>
                  <a:lnTo>
                    <a:pt x="24384" y="4572"/>
                  </a:lnTo>
                  <a:lnTo>
                    <a:pt x="25908" y="6096"/>
                  </a:lnTo>
                  <a:lnTo>
                    <a:pt x="38100" y="6096"/>
                  </a:lnTo>
                  <a:lnTo>
                    <a:pt x="39624" y="4572"/>
                  </a:lnTo>
                  <a:lnTo>
                    <a:pt x="42672" y="4572"/>
                  </a:lnTo>
                  <a:lnTo>
                    <a:pt x="42672" y="3048"/>
                  </a:lnTo>
                  <a:lnTo>
                    <a:pt x="39624" y="0"/>
                  </a:lnTo>
                  <a:close/>
                </a:path>
                <a:path w="370839" h="6350">
                  <a:moveTo>
                    <a:pt x="65532" y="0"/>
                  </a:moveTo>
                  <a:lnTo>
                    <a:pt x="48768" y="0"/>
                  </a:lnTo>
                  <a:lnTo>
                    <a:pt x="47244" y="3048"/>
                  </a:lnTo>
                  <a:lnTo>
                    <a:pt x="47244" y="4572"/>
                  </a:lnTo>
                  <a:lnTo>
                    <a:pt x="48768" y="6096"/>
                  </a:lnTo>
                  <a:lnTo>
                    <a:pt x="65532" y="6096"/>
                  </a:lnTo>
                  <a:lnTo>
                    <a:pt x="65532" y="0"/>
                  </a:lnTo>
                  <a:close/>
                </a:path>
                <a:path w="370839" h="6350">
                  <a:moveTo>
                    <a:pt x="88392" y="0"/>
                  </a:moveTo>
                  <a:lnTo>
                    <a:pt x="71628" y="0"/>
                  </a:lnTo>
                  <a:lnTo>
                    <a:pt x="71628" y="3048"/>
                  </a:lnTo>
                  <a:lnTo>
                    <a:pt x="70104" y="3048"/>
                  </a:lnTo>
                  <a:lnTo>
                    <a:pt x="71628" y="4572"/>
                  </a:lnTo>
                  <a:lnTo>
                    <a:pt x="71628" y="6096"/>
                  </a:lnTo>
                  <a:lnTo>
                    <a:pt x="88392" y="6096"/>
                  </a:lnTo>
                  <a:lnTo>
                    <a:pt x="88392" y="0"/>
                  </a:lnTo>
                  <a:close/>
                </a:path>
                <a:path w="370839" h="6350">
                  <a:moveTo>
                    <a:pt x="111239" y="0"/>
                  </a:moveTo>
                  <a:lnTo>
                    <a:pt x="94488" y="0"/>
                  </a:lnTo>
                  <a:lnTo>
                    <a:pt x="94488" y="6096"/>
                  </a:lnTo>
                  <a:lnTo>
                    <a:pt x="111239" y="6096"/>
                  </a:lnTo>
                  <a:lnTo>
                    <a:pt x="112763" y="4572"/>
                  </a:lnTo>
                  <a:lnTo>
                    <a:pt x="112763" y="3048"/>
                  </a:lnTo>
                  <a:lnTo>
                    <a:pt x="111239" y="0"/>
                  </a:lnTo>
                  <a:close/>
                </a:path>
                <a:path w="370839" h="6350">
                  <a:moveTo>
                    <a:pt x="135623" y="0"/>
                  </a:moveTo>
                  <a:lnTo>
                    <a:pt x="120383" y="0"/>
                  </a:lnTo>
                  <a:lnTo>
                    <a:pt x="117335" y="3048"/>
                  </a:lnTo>
                  <a:lnTo>
                    <a:pt x="117335" y="4572"/>
                  </a:lnTo>
                  <a:lnTo>
                    <a:pt x="120383" y="6096"/>
                  </a:lnTo>
                  <a:lnTo>
                    <a:pt x="135623" y="6096"/>
                  </a:lnTo>
                  <a:lnTo>
                    <a:pt x="135623" y="0"/>
                  </a:lnTo>
                  <a:close/>
                </a:path>
                <a:path w="370839" h="6350">
                  <a:moveTo>
                    <a:pt x="158483" y="0"/>
                  </a:moveTo>
                  <a:lnTo>
                    <a:pt x="143243" y="0"/>
                  </a:lnTo>
                  <a:lnTo>
                    <a:pt x="143243" y="3048"/>
                  </a:lnTo>
                  <a:lnTo>
                    <a:pt x="141719" y="3048"/>
                  </a:lnTo>
                  <a:lnTo>
                    <a:pt x="143243" y="4572"/>
                  </a:lnTo>
                  <a:lnTo>
                    <a:pt x="143243" y="6096"/>
                  </a:lnTo>
                  <a:lnTo>
                    <a:pt x="158483" y="6096"/>
                  </a:lnTo>
                  <a:lnTo>
                    <a:pt x="158483" y="0"/>
                  </a:lnTo>
                  <a:close/>
                </a:path>
                <a:path w="370839" h="6350">
                  <a:moveTo>
                    <a:pt x="181343" y="0"/>
                  </a:moveTo>
                  <a:lnTo>
                    <a:pt x="166103" y="0"/>
                  </a:lnTo>
                  <a:lnTo>
                    <a:pt x="166103" y="6096"/>
                  </a:lnTo>
                  <a:lnTo>
                    <a:pt x="181343" y="6096"/>
                  </a:lnTo>
                  <a:lnTo>
                    <a:pt x="182867" y="4572"/>
                  </a:lnTo>
                  <a:lnTo>
                    <a:pt x="182867" y="3048"/>
                  </a:lnTo>
                  <a:lnTo>
                    <a:pt x="181343" y="0"/>
                  </a:lnTo>
                  <a:close/>
                </a:path>
                <a:path w="370839" h="6350">
                  <a:moveTo>
                    <a:pt x="205727" y="0"/>
                  </a:moveTo>
                  <a:lnTo>
                    <a:pt x="190487" y="0"/>
                  </a:lnTo>
                  <a:lnTo>
                    <a:pt x="188963" y="3048"/>
                  </a:lnTo>
                  <a:lnTo>
                    <a:pt x="188963" y="4572"/>
                  </a:lnTo>
                  <a:lnTo>
                    <a:pt x="190487" y="6096"/>
                  </a:lnTo>
                  <a:lnTo>
                    <a:pt x="205727" y="6096"/>
                  </a:lnTo>
                  <a:lnTo>
                    <a:pt x="205727" y="0"/>
                  </a:lnTo>
                  <a:close/>
                </a:path>
                <a:path w="370839" h="6350">
                  <a:moveTo>
                    <a:pt x="230111" y="0"/>
                  </a:moveTo>
                  <a:lnTo>
                    <a:pt x="213347" y="0"/>
                  </a:lnTo>
                  <a:lnTo>
                    <a:pt x="213347" y="3048"/>
                  </a:lnTo>
                  <a:lnTo>
                    <a:pt x="211823" y="4572"/>
                  </a:lnTo>
                  <a:lnTo>
                    <a:pt x="213347" y="4572"/>
                  </a:lnTo>
                  <a:lnTo>
                    <a:pt x="213347" y="6096"/>
                  </a:lnTo>
                  <a:lnTo>
                    <a:pt x="230111" y="6096"/>
                  </a:lnTo>
                  <a:lnTo>
                    <a:pt x="230111" y="0"/>
                  </a:lnTo>
                  <a:close/>
                </a:path>
                <a:path w="370839" h="6350">
                  <a:moveTo>
                    <a:pt x="252958" y="0"/>
                  </a:moveTo>
                  <a:lnTo>
                    <a:pt x="236207" y="0"/>
                  </a:lnTo>
                  <a:lnTo>
                    <a:pt x="236207" y="6096"/>
                  </a:lnTo>
                  <a:lnTo>
                    <a:pt x="252958" y="6096"/>
                  </a:lnTo>
                  <a:lnTo>
                    <a:pt x="254482" y="4572"/>
                  </a:lnTo>
                  <a:lnTo>
                    <a:pt x="254482" y="3048"/>
                  </a:lnTo>
                  <a:lnTo>
                    <a:pt x="252958" y="0"/>
                  </a:lnTo>
                  <a:close/>
                </a:path>
                <a:path w="370839" h="6350">
                  <a:moveTo>
                    <a:pt x="277342" y="0"/>
                  </a:moveTo>
                  <a:lnTo>
                    <a:pt x="260578" y="0"/>
                  </a:lnTo>
                  <a:lnTo>
                    <a:pt x="259054" y="3048"/>
                  </a:lnTo>
                  <a:lnTo>
                    <a:pt x="259054" y="4572"/>
                  </a:lnTo>
                  <a:lnTo>
                    <a:pt x="260578" y="6096"/>
                  </a:lnTo>
                  <a:lnTo>
                    <a:pt x="277342" y="6096"/>
                  </a:lnTo>
                  <a:lnTo>
                    <a:pt x="277342" y="0"/>
                  </a:lnTo>
                  <a:close/>
                </a:path>
                <a:path w="370839" h="6350">
                  <a:moveTo>
                    <a:pt x="300202" y="0"/>
                  </a:moveTo>
                  <a:lnTo>
                    <a:pt x="284962" y="0"/>
                  </a:lnTo>
                  <a:lnTo>
                    <a:pt x="284962" y="3048"/>
                  </a:lnTo>
                  <a:lnTo>
                    <a:pt x="281914" y="4572"/>
                  </a:lnTo>
                  <a:lnTo>
                    <a:pt x="284962" y="4572"/>
                  </a:lnTo>
                  <a:lnTo>
                    <a:pt x="284962" y="6096"/>
                  </a:lnTo>
                  <a:lnTo>
                    <a:pt x="300202" y="6096"/>
                  </a:lnTo>
                  <a:lnTo>
                    <a:pt x="300202" y="0"/>
                  </a:lnTo>
                  <a:close/>
                </a:path>
                <a:path w="370839" h="6350">
                  <a:moveTo>
                    <a:pt x="323062" y="0"/>
                  </a:moveTo>
                  <a:lnTo>
                    <a:pt x="307822" y="0"/>
                  </a:lnTo>
                  <a:lnTo>
                    <a:pt x="307822" y="6096"/>
                  </a:lnTo>
                  <a:lnTo>
                    <a:pt x="323062" y="6096"/>
                  </a:lnTo>
                  <a:lnTo>
                    <a:pt x="324586" y="4572"/>
                  </a:lnTo>
                  <a:lnTo>
                    <a:pt x="324586" y="3048"/>
                  </a:lnTo>
                  <a:lnTo>
                    <a:pt x="323062" y="0"/>
                  </a:lnTo>
                  <a:close/>
                </a:path>
                <a:path w="370839" h="6350">
                  <a:moveTo>
                    <a:pt x="345922" y="0"/>
                  </a:moveTo>
                  <a:lnTo>
                    <a:pt x="332206" y="0"/>
                  </a:lnTo>
                  <a:lnTo>
                    <a:pt x="330682" y="3048"/>
                  </a:lnTo>
                  <a:lnTo>
                    <a:pt x="330682" y="4572"/>
                  </a:lnTo>
                  <a:lnTo>
                    <a:pt x="332206" y="6096"/>
                  </a:lnTo>
                  <a:lnTo>
                    <a:pt x="347446" y="6096"/>
                  </a:lnTo>
                  <a:lnTo>
                    <a:pt x="347446" y="3048"/>
                  </a:lnTo>
                  <a:lnTo>
                    <a:pt x="345922" y="0"/>
                  </a:lnTo>
                  <a:close/>
                </a:path>
                <a:path w="370839" h="6350">
                  <a:moveTo>
                    <a:pt x="368782" y="0"/>
                  </a:moveTo>
                  <a:lnTo>
                    <a:pt x="355066" y="0"/>
                  </a:lnTo>
                  <a:lnTo>
                    <a:pt x="355066" y="3048"/>
                  </a:lnTo>
                  <a:lnTo>
                    <a:pt x="353542" y="4572"/>
                  </a:lnTo>
                  <a:lnTo>
                    <a:pt x="355066" y="4572"/>
                  </a:lnTo>
                  <a:lnTo>
                    <a:pt x="355066" y="6096"/>
                  </a:lnTo>
                  <a:lnTo>
                    <a:pt x="370306" y="6096"/>
                  </a:lnTo>
                  <a:lnTo>
                    <a:pt x="370306" y="3048"/>
                  </a:lnTo>
                  <a:lnTo>
                    <a:pt x="3687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457337" y="7820507"/>
              <a:ext cx="370840" cy="6350"/>
            </a:xfrm>
            <a:custGeom>
              <a:avLst/>
              <a:gdLst/>
              <a:ahLst/>
              <a:cxnLst/>
              <a:rect l="l" t="t" r="r" b="b"/>
              <a:pathLst>
                <a:path w="370839" h="6350">
                  <a:moveTo>
                    <a:pt x="3048" y="0"/>
                  </a:moveTo>
                  <a:lnTo>
                    <a:pt x="16764" y="0"/>
                  </a:lnTo>
                  <a:lnTo>
                    <a:pt x="16764" y="4572"/>
                  </a:lnTo>
                  <a:lnTo>
                    <a:pt x="15240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70839" h="6350">
                  <a:moveTo>
                    <a:pt x="25908" y="0"/>
                  </a:moveTo>
                  <a:lnTo>
                    <a:pt x="39624" y="0"/>
                  </a:lnTo>
                  <a:lnTo>
                    <a:pt x="42672" y="3048"/>
                  </a:lnTo>
                  <a:lnTo>
                    <a:pt x="42672" y="4572"/>
                  </a:lnTo>
                  <a:lnTo>
                    <a:pt x="39624" y="4572"/>
                  </a:lnTo>
                  <a:lnTo>
                    <a:pt x="38100" y="6096"/>
                  </a:lnTo>
                  <a:lnTo>
                    <a:pt x="25908" y="6096"/>
                  </a:lnTo>
                  <a:lnTo>
                    <a:pt x="24384" y="4572"/>
                  </a:lnTo>
                  <a:lnTo>
                    <a:pt x="24384" y="0"/>
                  </a:lnTo>
                  <a:lnTo>
                    <a:pt x="25908" y="0"/>
                  </a:lnTo>
                  <a:close/>
                </a:path>
                <a:path w="370839" h="6350">
                  <a:moveTo>
                    <a:pt x="50292" y="0"/>
                  </a:moveTo>
                  <a:lnTo>
                    <a:pt x="65532" y="0"/>
                  </a:lnTo>
                  <a:lnTo>
                    <a:pt x="65532" y="6096"/>
                  </a:lnTo>
                  <a:lnTo>
                    <a:pt x="48768" y="6096"/>
                  </a:lnTo>
                  <a:lnTo>
                    <a:pt x="47244" y="4572"/>
                  </a:lnTo>
                  <a:lnTo>
                    <a:pt x="47244" y="3048"/>
                  </a:lnTo>
                  <a:lnTo>
                    <a:pt x="48768" y="0"/>
                  </a:lnTo>
                  <a:lnTo>
                    <a:pt x="50292" y="0"/>
                  </a:lnTo>
                  <a:close/>
                </a:path>
                <a:path w="370839" h="6350">
                  <a:moveTo>
                    <a:pt x="73152" y="0"/>
                  </a:moveTo>
                  <a:lnTo>
                    <a:pt x="88392" y="0"/>
                  </a:lnTo>
                  <a:lnTo>
                    <a:pt x="88392" y="6096"/>
                  </a:lnTo>
                  <a:lnTo>
                    <a:pt x="71628" y="6096"/>
                  </a:lnTo>
                  <a:lnTo>
                    <a:pt x="71628" y="4572"/>
                  </a:lnTo>
                  <a:lnTo>
                    <a:pt x="70104" y="3048"/>
                  </a:lnTo>
                  <a:lnTo>
                    <a:pt x="71628" y="3048"/>
                  </a:lnTo>
                  <a:lnTo>
                    <a:pt x="71628" y="0"/>
                  </a:lnTo>
                  <a:lnTo>
                    <a:pt x="73152" y="0"/>
                  </a:lnTo>
                  <a:close/>
                </a:path>
                <a:path w="370839" h="6350">
                  <a:moveTo>
                    <a:pt x="96012" y="0"/>
                  </a:moveTo>
                  <a:lnTo>
                    <a:pt x="111239" y="0"/>
                  </a:lnTo>
                  <a:lnTo>
                    <a:pt x="112763" y="3048"/>
                  </a:lnTo>
                  <a:lnTo>
                    <a:pt x="112763" y="4572"/>
                  </a:lnTo>
                  <a:lnTo>
                    <a:pt x="111239" y="6096"/>
                  </a:lnTo>
                  <a:lnTo>
                    <a:pt x="94488" y="6096"/>
                  </a:lnTo>
                  <a:lnTo>
                    <a:pt x="94488" y="0"/>
                  </a:lnTo>
                  <a:lnTo>
                    <a:pt x="96012" y="0"/>
                  </a:lnTo>
                  <a:close/>
                </a:path>
                <a:path w="370839" h="6350">
                  <a:moveTo>
                    <a:pt x="121907" y="0"/>
                  </a:moveTo>
                  <a:lnTo>
                    <a:pt x="135623" y="0"/>
                  </a:lnTo>
                  <a:lnTo>
                    <a:pt x="135623" y="6096"/>
                  </a:lnTo>
                  <a:lnTo>
                    <a:pt x="120383" y="6096"/>
                  </a:lnTo>
                  <a:lnTo>
                    <a:pt x="117335" y="4572"/>
                  </a:lnTo>
                  <a:lnTo>
                    <a:pt x="117335" y="3048"/>
                  </a:lnTo>
                  <a:lnTo>
                    <a:pt x="120383" y="0"/>
                  </a:lnTo>
                  <a:lnTo>
                    <a:pt x="121907" y="0"/>
                  </a:lnTo>
                  <a:close/>
                </a:path>
                <a:path w="370839" h="6350">
                  <a:moveTo>
                    <a:pt x="144767" y="0"/>
                  </a:moveTo>
                  <a:lnTo>
                    <a:pt x="158483" y="0"/>
                  </a:lnTo>
                  <a:lnTo>
                    <a:pt x="158483" y="6096"/>
                  </a:lnTo>
                  <a:lnTo>
                    <a:pt x="143243" y="6096"/>
                  </a:lnTo>
                  <a:lnTo>
                    <a:pt x="143243" y="4572"/>
                  </a:lnTo>
                  <a:lnTo>
                    <a:pt x="141719" y="3048"/>
                  </a:lnTo>
                  <a:lnTo>
                    <a:pt x="143243" y="3048"/>
                  </a:lnTo>
                  <a:lnTo>
                    <a:pt x="143243" y="0"/>
                  </a:lnTo>
                  <a:lnTo>
                    <a:pt x="144767" y="0"/>
                  </a:lnTo>
                  <a:close/>
                </a:path>
                <a:path w="370839" h="6350">
                  <a:moveTo>
                    <a:pt x="167627" y="0"/>
                  </a:moveTo>
                  <a:lnTo>
                    <a:pt x="181343" y="0"/>
                  </a:lnTo>
                  <a:lnTo>
                    <a:pt x="182867" y="3048"/>
                  </a:lnTo>
                  <a:lnTo>
                    <a:pt x="182867" y="4572"/>
                  </a:lnTo>
                  <a:lnTo>
                    <a:pt x="181343" y="6096"/>
                  </a:lnTo>
                  <a:lnTo>
                    <a:pt x="166103" y="6096"/>
                  </a:lnTo>
                  <a:lnTo>
                    <a:pt x="166103" y="0"/>
                  </a:lnTo>
                  <a:lnTo>
                    <a:pt x="167627" y="0"/>
                  </a:lnTo>
                  <a:close/>
                </a:path>
                <a:path w="370839" h="6350">
                  <a:moveTo>
                    <a:pt x="192011" y="0"/>
                  </a:moveTo>
                  <a:lnTo>
                    <a:pt x="205727" y="0"/>
                  </a:lnTo>
                  <a:lnTo>
                    <a:pt x="205727" y="6096"/>
                  </a:lnTo>
                  <a:lnTo>
                    <a:pt x="190487" y="6096"/>
                  </a:lnTo>
                  <a:lnTo>
                    <a:pt x="188963" y="4572"/>
                  </a:lnTo>
                  <a:lnTo>
                    <a:pt x="188963" y="3048"/>
                  </a:lnTo>
                  <a:lnTo>
                    <a:pt x="190487" y="0"/>
                  </a:lnTo>
                  <a:lnTo>
                    <a:pt x="192011" y="0"/>
                  </a:lnTo>
                  <a:close/>
                </a:path>
                <a:path w="370839" h="6350">
                  <a:moveTo>
                    <a:pt x="214871" y="0"/>
                  </a:moveTo>
                  <a:lnTo>
                    <a:pt x="230111" y="0"/>
                  </a:lnTo>
                  <a:lnTo>
                    <a:pt x="230111" y="6096"/>
                  </a:lnTo>
                  <a:lnTo>
                    <a:pt x="213347" y="6096"/>
                  </a:lnTo>
                  <a:lnTo>
                    <a:pt x="213347" y="4572"/>
                  </a:lnTo>
                  <a:lnTo>
                    <a:pt x="211823" y="4572"/>
                  </a:lnTo>
                  <a:lnTo>
                    <a:pt x="213347" y="3048"/>
                  </a:lnTo>
                  <a:lnTo>
                    <a:pt x="213347" y="0"/>
                  </a:lnTo>
                  <a:lnTo>
                    <a:pt x="214871" y="0"/>
                  </a:lnTo>
                  <a:close/>
                </a:path>
                <a:path w="370839" h="6350">
                  <a:moveTo>
                    <a:pt x="237731" y="0"/>
                  </a:moveTo>
                  <a:lnTo>
                    <a:pt x="252958" y="0"/>
                  </a:lnTo>
                  <a:lnTo>
                    <a:pt x="254482" y="3048"/>
                  </a:lnTo>
                  <a:lnTo>
                    <a:pt x="254482" y="4572"/>
                  </a:lnTo>
                  <a:lnTo>
                    <a:pt x="252958" y="6096"/>
                  </a:lnTo>
                  <a:lnTo>
                    <a:pt x="236207" y="6096"/>
                  </a:lnTo>
                  <a:lnTo>
                    <a:pt x="236207" y="0"/>
                  </a:lnTo>
                  <a:lnTo>
                    <a:pt x="237731" y="0"/>
                  </a:lnTo>
                  <a:close/>
                </a:path>
                <a:path w="370839" h="6350">
                  <a:moveTo>
                    <a:pt x="263626" y="0"/>
                  </a:moveTo>
                  <a:lnTo>
                    <a:pt x="277342" y="0"/>
                  </a:lnTo>
                  <a:lnTo>
                    <a:pt x="277342" y="6096"/>
                  </a:lnTo>
                  <a:lnTo>
                    <a:pt x="260578" y="6096"/>
                  </a:lnTo>
                  <a:lnTo>
                    <a:pt x="259054" y="4572"/>
                  </a:lnTo>
                  <a:lnTo>
                    <a:pt x="259054" y="3048"/>
                  </a:lnTo>
                  <a:lnTo>
                    <a:pt x="260578" y="0"/>
                  </a:lnTo>
                  <a:lnTo>
                    <a:pt x="263626" y="0"/>
                  </a:lnTo>
                  <a:close/>
                </a:path>
                <a:path w="370839" h="6350">
                  <a:moveTo>
                    <a:pt x="286486" y="0"/>
                  </a:moveTo>
                  <a:lnTo>
                    <a:pt x="300202" y="0"/>
                  </a:lnTo>
                  <a:lnTo>
                    <a:pt x="300202" y="6096"/>
                  </a:lnTo>
                  <a:lnTo>
                    <a:pt x="284962" y="6096"/>
                  </a:lnTo>
                  <a:lnTo>
                    <a:pt x="284962" y="4572"/>
                  </a:lnTo>
                  <a:lnTo>
                    <a:pt x="281914" y="4572"/>
                  </a:lnTo>
                  <a:lnTo>
                    <a:pt x="284962" y="3048"/>
                  </a:lnTo>
                  <a:lnTo>
                    <a:pt x="284962" y="0"/>
                  </a:lnTo>
                  <a:lnTo>
                    <a:pt x="286486" y="0"/>
                  </a:lnTo>
                  <a:close/>
                </a:path>
                <a:path w="370839" h="6350">
                  <a:moveTo>
                    <a:pt x="309346" y="0"/>
                  </a:moveTo>
                  <a:lnTo>
                    <a:pt x="323062" y="0"/>
                  </a:lnTo>
                  <a:lnTo>
                    <a:pt x="324586" y="3048"/>
                  </a:lnTo>
                  <a:lnTo>
                    <a:pt x="324586" y="4572"/>
                  </a:lnTo>
                  <a:lnTo>
                    <a:pt x="323062" y="6096"/>
                  </a:lnTo>
                  <a:lnTo>
                    <a:pt x="307822" y="6096"/>
                  </a:lnTo>
                  <a:lnTo>
                    <a:pt x="307822" y="0"/>
                  </a:lnTo>
                  <a:lnTo>
                    <a:pt x="309346" y="0"/>
                  </a:lnTo>
                  <a:close/>
                </a:path>
                <a:path w="370839" h="6350">
                  <a:moveTo>
                    <a:pt x="333730" y="0"/>
                  </a:moveTo>
                  <a:lnTo>
                    <a:pt x="345922" y="0"/>
                  </a:lnTo>
                  <a:lnTo>
                    <a:pt x="347446" y="3048"/>
                  </a:lnTo>
                  <a:lnTo>
                    <a:pt x="347446" y="6096"/>
                  </a:lnTo>
                  <a:lnTo>
                    <a:pt x="332206" y="6096"/>
                  </a:lnTo>
                  <a:lnTo>
                    <a:pt x="330682" y="4572"/>
                  </a:lnTo>
                  <a:lnTo>
                    <a:pt x="330682" y="3048"/>
                  </a:lnTo>
                  <a:lnTo>
                    <a:pt x="332206" y="0"/>
                  </a:lnTo>
                  <a:lnTo>
                    <a:pt x="333730" y="0"/>
                  </a:lnTo>
                  <a:close/>
                </a:path>
                <a:path w="370839" h="6350">
                  <a:moveTo>
                    <a:pt x="356590" y="0"/>
                  </a:moveTo>
                  <a:lnTo>
                    <a:pt x="368782" y="0"/>
                  </a:lnTo>
                  <a:lnTo>
                    <a:pt x="370306" y="3048"/>
                  </a:lnTo>
                  <a:lnTo>
                    <a:pt x="370306" y="6096"/>
                  </a:lnTo>
                  <a:lnTo>
                    <a:pt x="355066" y="6096"/>
                  </a:lnTo>
                  <a:lnTo>
                    <a:pt x="355066" y="4572"/>
                  </a:lnTo>
                  <a:lnTo>
                    <a:pt x="353542" y="4572"/>
                  </a:lnTo>
                  <a:lnTo>
                    <a:pt x="355066" y="3048"/>
                  </a:lnTo>
                  <a:lnTo>
                    <a:pt x="355066" y="0"/>
                  </a:lnTo>
                  <a:lnTo>
                    <a:pt x="35659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89641" y="7591932"/>
              <a:ext cx="469900" cy="467995"/>
            </a:xfrm>
            <a:custGeom>
              <a:avLst/>
              <a:gdLst/>
              <a:ahLst/>
              <a:cxnLst/>
              <a:rect l="l" t="t" r="r" b="b"/>
              <a:pathLst>
                <a:path w="469900" h="467995">
                  <a:moveTo>
                    <a:pt x="234683" y="0"/>
                  </a:moveTo>
                  <a:lnTo>
                    <a:pt x="216395" y="0"/>
                  </a:lnTo>
                  <a:lnTo>
                    <a:pt x="196583" y="1524"/>
                  </a:lnTo>
                  <a:lnTo>
                    <a:pt x="176771" y="7620"/>
                  </a:lnTo>
                  <a:lnTo>
                    <a:pt x="156959" y="12192"/>
                  </a:lnTo>
                  <a:lnTo>
                    <a:pt x="123431" y="27432"/>
                  </a:lnTo>
                  <a:lnTo>
                    <a:pt x="89916" y="48768"/>
                  </a:lnTo>
                  <a:lnTo>
                    <a:pt x="76200" y="60947"/>
                  </a:lnTo>
                  <a:lnTo>
                    <a:pt x="62484" y="76187"/>
                  </a:lnTo>
                  <a:lnTo>
                    <a:pt x="48768" y="89903"/>
                  </a:lnTo>
                  <a:lnTo>
                    <a:pt x="27432" y="121907"/>
                  </a:lnTo>
                  <a:lnTo>
                    <a:pt x="12192" y="158483"/>
                  </a:lnTo>
                  <a:lnTo>
                    <a:pt x="7620" y="176771"/>
                  </a:lnTo>
                  <a:lnTo>
                    <a:pt x="3048" y="193535"/>
                  </a:lnTo>
                  <a:lnTo>
                    <a:pt x="0" y="213334"/>
                  </a:lnTo>
                  <a:lnTo>
                    <a:pt x="0" y="251434"/>
                  </a:lnTo>
                  <a:lnTo>
                    <a:pt x="3048" y="271246"/>
                  </a:lnTo>
                  <a:lnTo>
                    <a:pt x="7620" y="291058"/>
                  </a:lnTo>
                  <a:lnTo>
                    <a:pt x="13716" y="307822"/>
                  </a:lnTo>
                  <a:lnTo>
                    <a:pt x="19812" y="327634"/>
                  </a:lnTo>
                  <a:lnTo>
                    <a:pt x="27432" y="345922"/>
                  </a:lnTo>
                  <a:lnTo>
                    <a:pt x="38100" y="361162"/>
                  </a:lnTo>
                  <a:lnTo>
                    <a:pt x="48768" y="377913"/>
                  </a:lnTo>
                  <a:lnTo>
                    <a:pt x="76200" y="405345"/>
                  </a:lnTo>
                  <a:lnTo>
                    <a:pt x="123431" y="438873"/>
                  </a:lnTo>
                  <a:lnTo>
                    <a:pt x="158483" y="455637"/>
                  </a:lnTo>
                  <a:lnTo>
                    <a:pt x="196583" y="463257"/>
                  </a:lnTo>
                  <a:lnTo>
                    <a:pt x="216395" y="467829"/>
                  </a:lnTo>
                  <a:lnTo>
                    <a:pt x="254495" y="467829"/>
                  </a:lnTo>
                  <a:lnTo>
                    <a:pt x="274294" y="463257"/>
                  </a:lnTo>
                  <a:lnTo>
                    <a:pt x="291058" y="460209"/>
                  </a:lnTo>
                  <a:lnTo>
                    <a:pt x="329158" y="448017"/>
                  </a:lnTo>
                  <a:lnTo>
                    <a:pt x="362686" y="428205"/>
                  </a:lnTo>
                  <a:lnTo>
                    <a:pt x="393166" y="405345"/>
                  </a:lnTo>
                  <a:lnTo>
                    <a:pt x="440397" y="344398"/>
                  </a:lnTo>
                  <a:lnTo>
                    <a:pt x="455637" y="307822"/>
                  </a:lnTo>
                  <a:lnTo>
                    <a:pt x="466305" y="251434"/>
                  </a:lnTo>
                  <a:lnTo>
                    <a:pt x="469353" y="233146"/>
                  </a:lnTo>
                  <a:lnTo>
                    <a:pt x="466305" y="213334"/>
                  </a:lnTo>
                  <a:lnTo>
                    <a:pt x="464781" y="193535"/>
                  </a:lnTo>
                  <a:lnTo>
                    <a:pt x="460209" y="176771"/>
                  </a:lnTo>
                  <a:lnTo>
                    <a:pt x="449541" y="138671"/>
                  </a:lnTo>
                  <a:lnTo>
                    <a:pt x="429729" y="105143"/>
                  </a:lnTo>
                  <a:lnTo>
                    <a:pt x="393166" y="60947"/>
                  </a:lnTo>
                  <a:lnTo>
                    <a:pt x="344398" y="27432"/>
                  </a:lnTo>
                  <a:lnTo>
                    <a:pt x="309346" y="12192"/>
                  </a:lnTo>
                  <a:lnTo>
                    <a:pt x="291058" y="7620"/>
                  </a:lnTo>
                  <a:lnTo>
                    <a:pt x="272770" y="1524"/>
                  </a:lnTo>
                  <a:lnTo>
                    <a:pt x="252971" y="0"/>
                  </a:lnTo>
                  <a:lnTo>
                    <a:pt x="234683" y="0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034889" y="7741457"/>
            <a:ext cx="1042035" cy="3016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80"/>
              </a:spcBef>
            </a:pPr>
            <a:r>
              <a:rPr dirty="0" sz="900">
                <a:latin typeface="Arial"/>
                <a:cs typeface="Arial"/>
              </a:rPr>
              <a:t>Máquina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sincrónica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14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2711)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898207" y="1694948"/>
            <a:ext cx="1600200" cy="6474460"/>
            <a:chOff x="898207" y="1694948"/>
            <a:chExt cx="1600200" cy="6474460"/>
          </a:xfrm>
        </p:grpSpPr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189" y="1694948"/>
              <a:ext cx="180545" cy="18053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7717" y="7197642"/>
              <a:ext cx="180541" cy="180543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902652" y="7114962"/>
              <a:ext cx="1591310" cy="1050290"/>
            </a:xfrm>
            <a:custGeom>
              <a:avLst/>
              <a:gdLst/>
              <a:ahLst/>
              <a:cxnLst/>
              <a:rect l="l" t="t" r="r" b="b"/>
              <a:pathLst>
                <a:path w="1591310" h="1050290">
                  <a:moveTo>
                    <a:pt x="0" y="1049943"/>
                  </a:moveTo>
                  <a:lnTo>
                    <a:pt x="1590929" y="1049943"/>
                  </a:lnTo>
                  <a:lnTo>
                    <a:pt x="1590929" y="0"/>
                  </a:lnTo>
                  <a:lnTo>
                    <a:pt x="0" y="0"/>
                  </a:lnTo>
                  <a:lnTo>
                    <a:pt x="0" y="1049943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260753" y="7843367"/>
              <a:ext cx="94615" cy="44450"/>
            </a:xfrm>
            <a:custGeom>
              <a:avLst/>
              <a:gdLst/>
              <a:ahLst/>
              <a:cxnLst/>
              <a:rect l="l" t="t" r="r" b="b"/>
              <a:pathLst>
                <a:path w="94615" h="44450">
                  <a:moveTo>
                    <a:pt x="0" y="21336"/>
                  </a:moveTo>
                  <a:lnTo>
                    <a:pt x="1527" y="16764"/>
                  </a:lnTo>
                  <a:lnTo>
                    <a:pt x="4573" y="13716"/>
                  </a:lnTo>
                  <a:lnTo>
                    <a:pt x="6097" y="9144"/>
                  </a:lnTo>
                  <a:lnTo>
                    <a:pt x="10669" y="6096"/>
                  </a:lnTo>
                  <a:lnTo>
                    <a:pt x="13717" y="4572"/>
                  </a:lnTo>
                  <a:lnTo>
                    <a:pt x="15241" y="3048"/>
                  </a:lnTo>
                  <a:lnTo>
                    <a:pt x="19813" y="0"/>
                  </a:lnTo>
                  <a:lnTo>
                    <a:pt x="24385" y="0"/>
                  </a:lnTo>
                  <a:lnTo>
                    <a:pt x="27433" y="3048"/>
                  </a:lnTo>
                  <a:lnTo>
                    <a:pt x="32005" y="4572"/>
                  </a:lnTo>
                  <a:lnTo>
                    <a:pt x="36577" y="9144"/>
                  </a:lnTo>
                  <a:lnTo>
                    <a:pt x="39625" y="13716"/>
                  </a:lnTo>
                  <a:lnTo>
                    <a:pt x="42673" y="16764"/>
                  </a:lnTo>
                  <a:lnTo>
                    <a:pt x="45721" y="21336"/>
                  </a:lnTo>
                  <a:lnTo>
                    <a:pt x="47245" y="27432"/>
                  </a:lnTo>
                  <a:lnTo>
                    <a:pt x="50293" y="30480"/>
                  </a:lnTo>
                  <a:lnTo>
                    <a:pt x="54865" y="36576"/>
                  </a:lnTo>
                  <a:lnTo>
                    <a:pt x="60961" y="39624"/>
                  </a:lnTo>
                  <a:lnTo>
                    <a:pt x="64009" y="41148"/>
                  </a:lnTo>
                  <a:lnTo>
                    <a:pt x="70105" y="44196"/>
                  </a:lnTo>
                  <a:lnTo>
                    <a:pt x="74677" y="42672"/>
                  </a:lnTo>
                  <a:lnTo>
                    <a:pt x="77725" y="41148"/>
                  </a:lnTo>
                  <a:lnTo>
                    <a:pt x="80773" y="39624"/>
                  </a:lnTo>
                  <a:lnTo>
                    <a:pt x="82297" y="38100"/>
                  </a:lnTo>
                  <a:lnTo>
                    <a:pt x="86869" y="36576"/>
                  </a:lnTo>
                  <a:lnTo>
                    <a:pt x="89917" y="30480"/>
                  </a:lnTo>
                  <a:lnTo>
                    <a:pt x="92965" y="27432"/>
                  </a:lnTo>
                  <a:lnTo>
                    <a:pt x="94489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1161196" y="7679610"/>
            <a:ext cx="162560" cy="2520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 indent="51435">
              <a:lnSpc>
                <a:spcPts val="819"/>
              </a:lnSpc>
              <a:spcBef>
                <a:spcPts val="250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4140" y="7712716"/>
            <a:ext cx="232346" cy="230835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1862683" y="7745141"/>
            <a:ext cx="18542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T</a:t>
            </a:r>
            <a:r>
              <a:rPr dirty="0" baseline="-11111" sz="750" spc="-37">
                <a:latin typeface="Arial"/>
                <a:cs typeface="Arial"/>
              </a:rPr>
              <a:t>X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102610" y="7307785"/>
            <a:ext cx="15938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669161" y="7247534"/>
            <a:ext cx="1641475" cy="759460"/>
          </a:xfrm>
          <a:custGeom>
            <a:avLst/>
            <a:gdLst/>
            <a:ahLst/>
            <a:cxnLst/>
            <a:rect l="l" t="t" r="r" b="b"/>
            <a:pathLst>
              <a:path w="1641475" h="759459">
                <a:moveTo>
                  <a:pt x="0" y="367258"/>
                </a:moveTo>
                <a:lnTo>
                  <a:pt x="0" y="758888"/>
                </a:lnTo>
              </a:path>
              <a:path w="1641475" h="759459">
                <a:moveTo>
                  <a:pt x="1587868" y="28956"/>
                </a:moveTo>
                <a:lnTo>
                  <a:pt x="1587868" y="38100"/>
                </a:lnTo>
                <a:lnTo>
                  <a:pt x="1592440" y="41148"/>
                </a:lnTo>
                <a:lnTo>
                  <a:pt x="1592440" y="42672"/>
                </a:lnTo>
                <a:lnTo>
                  <a:pt x="1595488" y="45720"/>
                </a:lnTo>
                <a:lnTo>
                  <a:pt x="1597012" y="48768"/>
                </a:lnTo>
                <a:lnTo>
                  <a:pt x="1598536" y="50292"/>
                </a:lnTo>
                <a:lnTo>
                  <a:pt x="1603108" y="51816"/>
                </a:lnTo>
                <a:lnTo>
                  <a:pt x="1604632" y="53340"/>
                </a:lnTo>
                <a:lnTo>
                  <a:pt x="1606156" y="53340"/>
                </a:lnTo>
                <a:lnTo>
                  <a:pt x="1609204" y="54864"/>
                </a:lnTo>
                <a:lnTo>
                  <a:pt x="1618348" y="54864"/>
                </a:lnTo>
                <a:lnTo>
                  <a:pt x="1621396" y="53340"/>
                </a:lnTo>
                <a:lnTo>
                  <a:pt x="1622920" y="53340"/>
                </a:lnTo>
                <a:lnTo>
                  <a:pt x="1627492" y="51816"/>
                </a:lnTo>
                <a:lnTo>
                  <a:pt x="1629016" y="50292"/>
                </a:lnTo>
                <a:lnTo>
                  <a:pt x="1632064" y="48768"/>
                </a:lnTo>
                <a:lnTo>
                  <a:pt x="1632064" y="45720"/>
                </a:lnTo>
                <a:lnTo>
                  <a:pt x="1633588" y="44196"/>
                </a:lnTo>
                <a:lnTo>
                  <a:pt x="1636636" y="42672"/>
                </a:lnTo>
                <a:lnTo>
                  <a:pt x="1638160" y="41148"/>
                </a:lnTo>
                <a:lnTo>
                  <a:pt x="1639684" y="38100"/>
                </a:lnTo>
                <a:lnTo>
                  <a:pt x="1639684" y="35052"/>
                </a:lnTo>
                <a:lnTo>
                  <a:pt x="1641208" y="33528"/>
                </a:lnTo>
                <a:lnTo>
                  <a:pt x="1641208" y="22860"/>
                </a:lnTo>
                <a:lnTo>
                  <a:pt x="1639684" y="19812"/>
                </a:lnTo>
                <a:lnTo>
                  <a:pt x="1639684" y="18288"/>
                </a:lnTo>
                <a:lnTo>
                  <a:pt x="1638160" y="16764"/>
                </a:lnTo>
                <a:lnTo>
                  <a:pt x="1636636" y="15240"/>
                </a:lnTo>
                <a:lnTo>
                  <a:pt x="1633588" y="10668"/>
                </a:lnTo>
                <a:lnTo>
                  <a:pt x="1632064" y="9144"/>
                </a:lnTo>
                <a:lnTo>
                  <a:pt x="1632064" y="7620"/>
                </a:lnTo>
                <a:lnTo>
                  <a:pt x="1629016" y="6096"/>
                </a:lnTo>
                <a:lnTo>
                  <a:pt x="1627492" y="6096"/>
                </a:lnTo>
                <a:lnTo>
                  <a:pt x="1622920" y="4572"/>
                </a:lnTo>
                <a:lnTo>
                  <a:pt x="1621396" y="1524"/>
                </a:lnTo>
                <a:lnTo>
                  <a:pt x="1618348" y="0"/>
                </a:lnTo>
                <a:lnTo>
                  <a:pt x="1609204" y="0"/>
                </a:lnTo>
                <a:lnTo>
                  <a:pt x="1606156" y="1524"/>
                </a:lnTo>
                <a:lnTo>
                  <a:pt x="1604632" y="4572"/>
                </a:lnTo>
                <a:lnTo>
                  <a:pt x="1603108" y="6096"/>
                </a:lnTo>
                <a:lnTo>
                  <a:pt x="1598536" y="6096"/>
                </a:lnTo>
                <a:lnTo>
                  <a:pt x="1593964" y="10668"/>
                </a:lnTo>
                <a:lnTo>
                  <a:pt x="1592440" y="15240"/>
                </a:lnTo>
                <a:lnTo>
                  <a:pt x="1592440" y="16764"/>
                </a:lnTo>
                <a:lnTo>
                  <a:pt x="1587868" y="18288"/>
                </a:lnTo>
                <a:lnTo>
                  <a:pt x="1587868" y="28956"/>
                </a:lnTo>
              </a:path>
              <a:path w="1641475" h="759459">
                <a:moveTo>
                  <a:pt x="1394345" y="28956"/>
                </a:moveTo>
                <a:lnTo>
                  <a:pt x="1394345" y="38100"/>
                </a:lnTo>
                <a:lnTo>
                  <a:pt x="1395869" y="41148"/>
                </a:lnTo>
                <a:lnTo>
                  <a:pt x="1400441" y="45720"/>
                </a:lnTo>
                <a:lnTo>
                  <a:pt x="1401965" y="48768"/>
                </a:lnTo>
                <a:lnTo>
                  <a:pt x="1405013" y="50292"/>
                </a:lnTo>
                <a:lnTo>
                  <a:pt x="1406537" y="51816"/>
                </a:lnTo>
                <a:lnTo>
                  <a:pt x="1409573" y="53340"/>
                </a:lnTo>
                <a:lnTo>
                  <a:pt x="1411097" y="53340"/>
                </a:lnTo>
                <a:lnTo>
                  <a:pt x="1414145" y="54864"/>
                </a:lnTo>
                <a:lnTo>
                  <a:pt x="1423289" y="54864"/>
                </a:lnTo>
                <a:lnTo>
                  <a:pt x="1427861" y="53340"/>
                </a:lnTo>
                <a:lnTo>
                  <a:pt x="1429385" y="53340"/>
                </a:lnTo>
                <a:lnTo>
                  <a:pt x="1432433" y="51816"/>
                </a:lnTo>
                <a:lnTo>
                  <a:pt x="1443101" y="41148"/>
                </a:lnTo>
                <a:lnTo>
                  <a:pt x="1444625" y="38100"/>
                </a:lnTo>
                <a:lnTo>
                  <a:pt x="1444625" y="35052"/>
                </a:lnTo>
                <a:lnTo>
                  <a:pt x="1446149" y="33528"/>
                </a:lnTo>
                <a:lnTo>
                  <a:pt x="1446149" y="22860"/>
                </a:lnTo>
                <a:lnTo>
                  <a:pt x="1444625" y="19812"/>
                </a:lnTo>
                <a:lnTo>
                  <a:pt x="1444625" y="18288"/>
                </a:lnTo>
                <a:lnTo>
                  <a:pt x="1441577" y="15240"/>
                </a:lnTo>
                <a:lnTo>
                  <a:pt x="1440053" y="10668"/>
                </a:lnTo>
                <a:lnTo>
                  <a:pt x="1438529" y="9144"/>
                </a:lnTo>
                <a:lnTo>
                  <a:pt x="1435481" y="7620"/>
                </a:lnTo>
                <a:lnTo>
                  <a:pt x="1433957" y="6096"/>
                </a:lnTo>
                <a:lnTo>
                  <a:pt x="1432433" y="6096"/>
                </a:lnTo>
                <a:lnTo>
                  <a:pt x="1429385" y="4572"/>
                </a:lnTo>
                <a:lnTo>
                  <a:pt x="1427861" y="1524"/>
                </a:lnTo>
                <a:lnTo>
                  <a:pt x="1423289" y="0"/>
                </a:lnTo>
                <a:lnTo>
                  <a:pt x="1414145" y="0"/>
                </a:lnTo>
                <a:lnTo>
                  <a:pt x="1411097" y="1524"/>
                </a:lnTo>
                <a:lnTo>
                  <a:pt x="1409573" y="4572"/>
                </a:lnTo>
                <a:lnTo>
                  <a:pt x="1406537" y="6096"/>
                </a:lnTo>
                <a:lnTo>
                  <a:pt x="1405013" y="6096"/>
                </a:lnTo>
                <a:lnTo>
                  <a:pt x="1401965" y="7620"/>
                </a:lnTo>
                <a:lnTo>
                  <a:pt x="1398917" y="10668"/>
                </a:lnTo>
                <a:lnTo>
                  <a:pt x="1397393" y="15240"/>
                </a:lnTo>
                <a:lnTo>
                  <a:pt x="1394345" y="18288"/>
                </a:lnTo>
                <a:lnTo>
                  <a:pt x="1394345" y="28956"/>
                </a:lnTo>
              </a:path>
            </a:pathLst>
          </a:custGeom>
          <a:ln w="52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1014910" y="1559737"/>
            <a:ext cx="4305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1465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256582" y="1694948"/>
            <a:ext cx="182245" cy="5683250"/>
            <a:chOff x="1256582" y="1694948"/>
            <a:chExt cx="182245" cy="5683250"/>
          </a:xfrm>
        </p:grpSpPr>
        <p:pic>
          <p:nvPicPr>
            <p:cNvPr id="33" name="object 3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6582" y="1694948"/>
              <a:ext cx="180543" cy="18053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8105" y="7197642"/>
              <a:ext cx="180544" cy="180543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1619885" y="1596309"/>
            <a:ext cx="7797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6745" algn="l"/>
              </a:tabLst>
            </a:pPr>
            <a:r>
              <a:rPr dirty="0" sz="800" spc="-25">
                <a:latin typeface="Arial"/>
                <a:cs typeface="Arial"/>
              </a:rPr>
              <a:t>TK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619207" y="7307779"/>
            <a:ext cx="1657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385716" y="7687246"/>
            <a:ext cx="10541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G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4418228" y="7852511"/>
            <a:ext cx="94615" cy="43180"/>
          </a:xfrm>
          <a:custGeom>
            <a:avLst/>
            <a:gdLst/>
            <a:ahLst/>
            <a:cxnLst/>
            <a:rect l="l" t="t" r="r" b="b"/>
            <a:pathLst>
              <a:path w="94614" h="43179">
                <a:moveTo>
                  <a:pt x="0" y="19812"/>
                </a:moveTo>
                <a:lnTo>
                  <a:pt x="6096" y="7620"/>
                </a:lnTo>
                <a:lnTo>
                  <a:pt x="10668" y="6096"/>
                </a:lnTo>
                <a:lnTo>
                  <a:pt x="13716" y="1524"/>
                </a:lnTo>
                <a:lnTo>
                  <a:pt x="15240" y="0"/>
                </a:lnTo>
                <a:lnTo>
                  <a:pt x="27432" y="0"/>
                </a:lnTo>
                <a:lnTo>
                  <a:pt x="33515" y="6096"/>
                </a:lnTo>
                <a:lnTo>
                  <a:pt x="36563" y="7620"/>
                </a:lnTo>
                <a:lnTo>
                  <a:pt x="41135" y="16764"/>
                </a:lnTo>
                <a:lnTo>
                  <a:pt x="45707" y="19812"/>
                </a:lnTo>
              </a:path>
              <a:path w="94614" h="43179">
                <a:moveTo>
                  <a:pt x="45707" y="21336"/>
                </a:moveTo>
                <a:lnTo>
                  <a:pt x="47231" y="27432"/>
                </a:lnTo>
                <a:lnTo>
                  <a:pt x="50279" y="30480"/>
                </a:lnTo>
                <a:lnTo>
                  <a:pt x="54851" y="33528"/>
                </a:lnTo>
                <a:lnTo>
                  <a:pt x="57899" y="38100"/>
                </a:lnTo>
                <a:lnTo>
                  <a:pt x="59423" y="39624"/>
                </a:lnTo>
                <a:lnTo>
                  <a:pt x="62471" y="41148"/>
                </a:lnTo>
                <a:lnTo>
                  <a:pt x="67043" y="41148"/>
                </a:lnTo>
                <a:lnTo>
                  <a:pt x="70091" y="42672"/>
                </a:lnTo>
                <a:lnTo>
                  <a:pt x="71615" y="41148"/>
                </a:lnTo>
                <a:lnTo>
                  <a:pt x="77711" y="41148"/>
                </a:lnTo>
                <a:lnTo>
                  <a:pt x="79235" y="39624"/>
                </a:lnTo>
                <a:lnTo>
                  <a:pt x="82283" y="38100"/>
                </a:lnTo>
                <a:lnTo>
                  <a:pt x="85331" y="33528"/>
                </a:lnTo>
                <a:lnTo>
                  <a:pt x="89903" y="30480"/>
                </a:lnTo>
                <a:lnTo>
                  <a:pt x="94475" y="21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4318660" y="7790861"/>
            <a:ext cx="8255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008824" y="7264499"/>
            <a:ext cx="894080" cy="2571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81965">
              <a:lnSpc>
                <a:spcPts val="955"/>
              </a:lnSpc>
              <a:spcBef>
                <a:spcPts val="130"/>
              </a:spcBef>
            </a:pPr>
            <a:r>
              <a:rPr dirty="0" sz="900" spc="-10">
                <a:latin typeface="Arial"/>
                <a:cs typeface="Arial"/>
              </a:rPr>
              <a:t>frenado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835"/>
              </a:lnSpc>
              <a:tabLst>
                <a:tab pos="294005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P2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2961525" y="7098324"/>
            <a:ext cx="3642360" cy="1071245"/>
            <a:chOff x="2961525" y="7098324"/>
            <a:chExt cx="3642360" cy="1071245"/>
          </a:xfrm>
        </p:grpSpPr>
        <p:sp>
          <p:nvSpPr>
            <p:cNvPr id="42" name="object 42" descr=""/>
            <p:cNvSpPr/>
            <p:nvPr/>
          </p:nvSpPr>
          <p:spPr>
            <a:xfrm>
              <a:off x="3970210" y="7332878"/>
              <a:ext cx="292735" cy="320040"/>
            </a:xfrm>
            <a:custGeom>
              <a:avLst/>
              <a:gdLst/>
              <a:ahLst/>
              <a:cxnLst/>
              <a:rect l="l" t="t" r="r" b="b"/>
              <a:pathLst>
                <a:path w="292735" h="320040">
                  <a:moveTo>
                    <a:pt x="292582" y="320001"/>
                  </a:moveTo>
                  <a:lnTo>
                    <a:pt x="172186" y="214858"/>
                  </a:lnTo>
                </a:path>
                <a:path w="292735" h="320040">
                  <a:moveTo>
                    <a:pt x="0" y="0"/>
                  </a:moveTo>
                  <a:lnTo>
                    <a:pt x="1524" y="222478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965970" y="7102769"/>
              <a:ext cx="3633470" cy="1062355"/>
            </a:xfrm>
            <a:custGeom>
              <a:avLst/>
              <a:gdLst/>
              <a:ahLst/>
              <a:cxnLst/>
              <a:rect l="l" t="t" r="r" b="b"/>
              <a:pathLst>
                <a:path w="3633470" h="1062354">
                  <a:moveTo>
                    <a:pt x="0" y="1062136"/>
                  </a:moveTo>
                  <a:lnTo>
                    <a:pt x="3632911" y="1062136"/>
                  </a:lnTo>
                  <a:lnTo>
                    <a:pt x="3632911" y="0"/>
                  </a:lnTo>
                  <a:lnTo>
                    <a:pt x="0" y="0"/>
                  </a:lnTo>
                  <a:lnTo>
                    <a:pt x="0" y="1062136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970210" y="7331354"/>
              <a:ext cx="905510" cy="431800"/>
            </a:xfrm>
            <a:custGeom>
              <a:avLst/>
              <a:gdLst/>
              <a:ahLst/>
              <a:cxnLst/>
              <a:rect l="l" t="t" r="r" b="b"/>
              <a:pathLst>
                <a:path w="905510" h="431800">
                  <a:moveTo>
                    <a:pt x="222478" y="431253"/>
                  </a:moveTo>
                  <a:lnTo>
                    <a:pt x="0" y="224002"/>
                  </a:lnTo>
                </a:path>
                <a:path w="905510" h="431800">
                  <a:moveTo>
                    <a:pt x="173710" y="0"/>
                  </a:moveTo>
                  <a:lnTo>
                    <a:pt x="173710" y="220954"/>
                  </a:lnTo>
                </a:path>
                <a:path w="905510" h="431800">
                  <a:moveTo>
                    <a:pt x="352005" y="1524"/>
                  </a:moveTo>
                  <a:lnTo>
                    <a:pt x="352005" y="220954"/>
                  </a:lnTo>
                  <a:lnTo>
                    <a:pt x="394677" y="268198"/>
                  </a:lnTo>
                </a:path>
                <a:path w="905510" h="431800">
                  <a:moveTo>
                    <a:pt x="547065" y="3048"/>
                  </a:moveTo>
                  <a:lnTo>
                    <a:pt x="548589" y="227050"/>
                  </a:lnTo>
                </a:path>
                <a:path w="905510" h="431800">
                  <a:moveTo>
                    <a:pt x="548589" y="220954"/>
                  </a:moveTo>
                  <a:lnTo>
                    <a:pt x="507441" y="265150"/>
                  </a:lnTo>
                </a:path>
                <a:path w="905510" h="431800">
                  <a:moveTo>
                    <a:pt x="725360" y="3048"/>
                  </a:moveTo>
                  <a:lnTo>
                    <a:pt x="726884" y="220954"/>
                  </a:lnTo>
                </a:path>
                <a:path w="905510" h="431800">
                  <a:moveTo>
                    <a:pt x="726884" y="217906"/>
                  </a:moveTo>
                  <a:lnTo>
                    <a:pt x="609549" y="318490"/>
                  </a:lnTo>
                </a:path>
                <a:path w="905510" h="431800">
                  <a:moveTo>
                    <a:pt x="903655" y="4572"/>
                  </a:moveTo>
                  <a:lnTo>
                    <a:pt x="905179" y="224002"/>
                  </a:lnTo>
                </a:path>
                <a:path w="905510" h="431800">
                  <a:moveTo>
                    <a:pt x="903655" y="219430"/>
                  </a:moveTo>
                  <a:lnTo>
                    <a:pt x="675068" y="426681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3969702" y="7312363"/>
            <a:ext cx="106489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U1</a:t>
            </a:r>
            <a:r>
              <a:rPr dirty="0" sz="800" spc="229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V1</a:t>
            </a:r>
            <a:r>
              <a:rPr dirty="0" sz="800" spc="2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W1</a:t>
            </a:r>
            <a:r>
              <a:rPr dirty="0" sz="800" spc="10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W2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V2</a:t>
            </a:r>
            <a:r>
              <a:rPr dirty="0" sz="800" spc="19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U2</a:t>
            </a:r>
            <a:endParaRPr sz="800">
              <a:latin typeface="Arial"/>
              <a:cs typeface="Arial"/>
            </a:endParaRPr>
          </a:p>
        </p:txBody>
      </p:sp>
      <p:pic>
        <p:nvPicPr>
          <p:cNvPr id="46" name="object 4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66609" y="2184101"/>
            <a:ext cx="145491" cy="131787"/>
          </a:xfrm>
          <a:prstGeom prst="rect">
            <a:avLst/>
          </a:prstGeom>
        </p:spPr>
      </p:pic>
      <p:grpSp>
        <p:nvGrpSpPr>
          <p:cNvPr id="47" name="object 47" descr=""/>
          <p:cNvGrpSpPr/>
          <p:nvPr/>
        </p:nvGrpSpPr>
        <p:grpSpPr>
          <a:xfrm>
            <a:off x="1058976" y="1720843"/>
            <a:ext cx="5431790" cy="6120765"/>
            <a:chOff x="1058976" y="1720843"/>
            <a:chExt cx="5431790" cy="6120765"/>
          </a:xfrm>
        </p:grpSpPr>
        <p:pic>
          <p:nvPicPr>
            <p:cNvPr id="48" name="object 4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4688" y="1720843"/>
              <a:ext cx="142443" cy="143967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962" y="1728463"/>
              <a:ext cx="142443" cy="142443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1067231" y="1874354"/>
              <a:ext cx="0" cy="5323205"/>
            </a:xfrm>
            <a:custGeom>
              <a:avLst/>
              <a:gdLst/>
              <a:ahLst/>
              <a:cxnLst/>
              <a:rect l="l" t="t" r="r" b="b"/>
              <a:pathLst>
                <a:path w="0" h="5323205">
                  <a:moveTo>
                    <a:pt x="0" y="0"/>
                  </a:moveTo>
                  <a:lnTo>
                    <a:pt x="0" y="5322887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564005" y="1752447"/>
              <a:ext cx="247015" cy="53340"/>
            </a:xfrm>
            <a:custGeom>
              <a:avLst/>
              <a:gdLst/>
              <a:ahLst/>
              <a:cxnLst/>
              <a:rect l="l" t="t" r="r" b="b"/>
              <a:pathLst>
                <a:path w="247014" h="53339">
                  <a:moveTo>
                    <a:pt x="192011" y="25908"/>
                  </a:moveTo>
                  <a:lnTo>
                    <a:pt x="192011" y="32004"/>
                  </a:lnTo>
                  <a:lnTo>
                    <a:pt x="193535" y="33528"/>
                  </a:lnTo>
                  <a:lnTo>
                    <a:pt x="193535" y="35052"/>
                  </a:lnTo>
                  <a:lnTo>
                    <a:pt x="195059" y="36576"/>
                  </a:lnTo>
                  <a:lnTo>
                    <a:pt x="196583" y="41148"/>
                  </a:lnTo>
                  <a:lnTo>
                    <a:pt x="196583" y="42672"/>
                  </a:lnTo>
                  <a:lnTo>
                    <a:pt x="198107" y="44196"/>
                  </a:lnTo>
                  <a:lnTo>
                    <a:pt x="202679" y="45720"/>
                  </a:lnTo>
                  <a:lnTo>
                    <a:pt x="207251" y="50292"/>
                  </a:lnTo>
                  <a:lnTo>
                    <a:pt x="211823" y="50292"/>
                  </a:lnTo>
                  <a:lnTo>
                    <a:pt x="213347" y="53340"/>
                  </a:lnTo>
                  <a:lnTo>
                    <a:pt x="224015" y="53340"/>
                  </a:lnTo>
                  <a:lnTo>
                    <a:pt x="225539" y="50292"/>
                  </a:lnTo>
                  <a:lnTo>
                    <a:pt x="228587" y="50292"/>
                  </a:lnTo>
                  <a:lnTo>
                    <a:pt x="230111" y="48768"/>
                  </a:lnTo>
                  <a:lnTo>
                    <a:pt x="236207" y="45720"/>
                  </a:lnTo>
                  <a:lnTo>
                    <a:pt x="237731" y="44196"/>
                  </a:lnTo>
                  <a:lnTo>
                    <a:pt x="237731" y="42672"/>
                  </a:lnTo>
                  <a:lnTo>
                    <a:pt x="239255" y="41148"/>
                  </a:lnTo>
                  <a:lnTo>
                    <a:pt x="240779" y="36576"/>
                  </a:lnTo>
                  <a:lnTo>
                    <a:pt x="242303" y="35052"/>
                  </a:lnTo>
                  <a:lnTo>
                    <a:pt x="245351" y="33528"/>
                  </a:lnTo>
                  <a:lnTo>
                    <a:pt x="245351" y="27432"/>
                  </a:lnTo>
                  <a:lnTo>
                    <a:pt x="246875" y="25908"/>
                  </a:lnTo>
                  <a:lnTo>
                    <a:pt x="245351" y="22860"/>
                  </a:lnTo>
                  <a:lnTo>
                    <a:pt x="245351" y="18288"/>
                  </a:lnTo>
                  <a:lnTo>
                    <a:pt x="240779" y="13716"/>
                  </a:lnTo>
                  <a:lnTo>
                    <a:pt x="239255" y="10668"/>
                  </a:lnTo>
                  <a:lnTo>
                    <a:pt x="237731" y="9144"/>
                  </a:lnTo>
                  <a:lnTo>
                    <a:pt x="237731" y="7620"/>
                  </a:lnTo>
                  <a:lnTo>
                    <a:pt x="236207" y="4572"/>
                  </a:lnTo>
                  <a:lnTo>
                    <a:pt x="230111" y="1524"/>
                  </a:lnTo>
                  <a:lnTo>
                    <a:pt x="228587" y="1524"/>
                  </a:lnTo>
                  <a:lnTo>
                    <a:pt x="225539" y="0"/>
                  </a:lnTo>
                  <a:lnTo>
                    <a:pt x="211823" y="0"/>
                  </a:lnTo>
                  <a:lnTo>
                    <a:pt x="207251" y="1524"/>
                  </a:lnTo>
                  <a:lnTo>
                    <a:pt x="205727" y="1524"/>
                  </a:lnTo>
                  <a:lnTo>
                    <a:pt x="202679" y="4572"/>
                  </a:lnTo>
                  <a:lnTo>
                    <a:pt x="198107" y="7620"/>
                  </a:lnTo>
                  <a:lnTo>
                    <a:pt x="196583" y="9144"/>
                  </a:lnTo>
                  <a:lnTo>
                    <a:pt x="196583" y="10668"/>
                  </a:lnTo>
                  <a:lnTo>
                    <a:pt x="195059" y="13716"/>
                  </a:lnTo>
                  <a:lnTo>
                    <a:pt x="193535" y="15240"/>
                  </a:lnTo>
                  <a:lnTo>
                    <a:pt x="193535" y="18288"/>
                  </a:lnTo>
                  <a:lnTo>
                    <a:pt x="192011" y="21336"/>
                  </a:lnTo>
                  <a:lnTo>
                    <a:pt x="192011" y="25908"/>
                  </a:lnTo>
                </a:path>
                <a:path w="247014" h="53339">
                  <a:moveTo>
                    <a:pt x="0" y="25908"/>
                  </a:moveTo>
                  <a:lnTo>
                    <a:pt x="0" y="32004"/>
                  </a:lnTo>
                  <a:lnTo>
                    <a:pt x="3048" y="33528"/>
                  </a:lnTo>
                  <a:lnTo>
                    <a:pt x="3048" y="35052"/>
                  </a:lnTo>
                  <a:lnTo>
                    <a:pt x="4572" y="36576"/>
                  </a:lnTo>
                  <a:lnTo>
                    <a:pt x="6096" y="41148"/>
                  </a:lnTo>
                  <a:lnTo>
                    <a:pt x="10668" y="45720"/>
                  </a:lnTo>
                  <a:lnTo>
                    <a:pt x="13716" y="47244"/>
                  </a:lnTo>
                  <a:lnTo>
                    <a:pt x="16764" y="50292"/>
                  </a:lnTo>
                  <a:lnTo>
                    <a:pt x="19812" y="50292"/>
                  </a:lnTo>
                  <a:lnTo>
                    <a:pt x="21336" y="53340"/>
                  </a:lnTo>
                  <a:lnTo>
                    <a:pt x="32004" y="53340"/>
                  </a:lnTo>
                  <a:lnTo>
                    <a:pt x="35052" y="50292"/>
                  </a:lnTo>
                  <a:lnTo>
                    <a:pt x="38100" y="50292"/>
                  </a:lnTo>
                  <a:lnTo>
                    <a:pt x="39624" y="48768"/>
                  </a:lnTo>
                  <a:lnTo>
                    <a:pt x="42672" y="47244"/>
                  </a:lnTo>
                  <a:lnTo>
                    <a:pt x="44196" y="45720"/>
                  </a:lnTo>
                  <a:lnTo>
                    <a:pt x="47244" y="44196"/>
                  </a:lnTo>
                  <a:lnTo>
                    <a:pt x="47244" y="42672"/>
                  </a:lnTo>
                  <a:lnTo>
                    <a:pt x="50292" y="41148"/>
                  </a:lnTo>
                  <a:lnTo>
                    <a:pt x="51816" y="36576"/>
                  </a:lnTo>
                  <a:lnTo>
                    <a:pt x="51816" y="35052"/>
                  </a:lnTo>
                  <a:lnTo>
                    <a:pt x="53340" y="33528"/>
                  </a:lnTo>
                  <a:lnTo>
                    <a:pt x="53340" y="27432"/>
                  </a:lnTo>
                  <a:lnTo>
                    <a:pt x="54864" y="25908"/>
                  </a:lnTo>
                  <a:lnTo>
                    <a:pt x="53340" y="22860"/>
                  </a:lnTo>
                  <a:lnTo>
                    <a:pt x="53340" y="18288"/>
                  </a:lnTo>
                  <a:lnTo>
                    <a:pt x="51816" y="15240"/>
                  </a:lnTo>
                  <a:lnTo>
                    <a:pt x="51816" y="13716"/>
                  </a:lnTo>
                  <a:lnTo>
                    <a:pt x="50292" y="10668"/>
                  </a:lnTo>
                  <a:lnTo>
                    <a:pt x="47244" y="9144"/>
                  </a:lnTo>
                  <a:lnTo>
                    <a:pt x="47244" y="7620"/>
                  </a:lnTo>
                  <a:lnTo>
                    <a:pt x="42672" y="3048"/>
                  </a:lnTo>
                  <a:lnTo>
                    <a:pt x="39624" y="1524"/>
                  </a:lnTo>
                  <a:lnTo>
                    <a:pt x="38100" y="1524"/>
                  </a:lnTo>
                  <a:lnTo>
                    <a:pt x="35052" y="0"/>
                  </a:lnTo>
                  <a:lnTo>
                    <a:pt x="19812" y="0"/>
                  </a:lnTo>
                  <a:lnTo>
                    <a:pt x="16764" y="1524"/>
                  </a:lnTo>
                  <a:lnTo>
                    <a:pt x="15240" y="1524"/>
                  </a:lnTo>
                  <a:lnTo>
                    <a:pt x="13716" y="3048"/>
                  </a:lnTo>
                  <a:lnTo>
                    <a:pt x="10668" y="4572"/>
                  </a:lnTo>
                  <a:lnTo>
                    <a:pt x="9144" y="7620"/>
                  </a:lnTo>
                  <a:lnTo>
                    <a:pt x="6096" y="10668"/>
                  </a:lnTo>
                  <a:lnTo>
                    <a:pt x="4572" y="13716"/>
                  </a:lnTo>
                  <a:lnTo>
                    <a:pt x="3048" y="15240"/>
                  </a:lnTo>
                  <a:lnTo>
                    <a:pt x="3048" y="18288"/>
                  </a:lnTo>
                  <a:lnTo>
                    <a:pt x="0" y="21336"/>
                  </a:lnTo>
                  <a:lnTo>
                    <a:pt x="0" y="25908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347622" y="1805787"/>
              <a:ext cx="1941830" cy="5393055"/>
            </a:xfrm>
            <a:custGeom>
              <a:avLst/>
              <a:gdLst/>
              <a:ahLst/>
              <a:cxnLst/>
              <a:rect l="l" t="t" r="r" b="b"/>
              <a:pathLst>
                <a:path w="1941829" h="5393055">
                  <a:moveTo>
                    <a:pt x="242290" y="0"/>
                  </a:moveTo>
                  <a:lnTo>
                    <a:pt x="242290" y="675068"/>
                  </a:lnTo>
                </a:path>
                <a:path w="1941829" h="5393055">
                  <a:moveTo>
                    <a:pt x="236194" y="678116"/>
                  </a:moveTo>
                  <a:lnTo>
                    <a:pt x="1749399" y="679640"/>
                  </a:lnTo>
                </a:path>
                <a:path w="1941829" h="5393055">
                  <a:moveTo>
                    <a:pt x="434301" y="0"/>
                  </a:moveTo>
                  <a:lnTo>
                    <a:pt x="434301" y="518109"/>
                  </a:lnTo>
                </a:path>
                <a:path w="1941829" h="5393055">
                  <a:moveTo>
                    <a:pt x="429729" y="512025"/>
                  </a:moveTo>
                  <a:lnTo>
                    <a:pt x="1941410" y="512025"/>
                  </a:lnTo>
                </a:path>
                <a:path w="1941829" h="5393055">
                  <a:moveTo>
                    <a:pt x="960043" y="63995"/>
                  </a:moveTo>
                  <a:lnTo>
                    <a:pt x="960043" y="5382310"/>
                  </a:lnTo>
                </a:path>
                <a:path w="1941829" h="5393055">
                  <a:moveTo>
                    <a:pt x="0" y="68567"/>
                  </a:moveTo>
                  <a:lnTo>
                    <a:pt x="0" y="5392978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20116" y="7183939"/>
              <a:ext cx="143967" cy="143967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00506" y="7193070"/>
              <a:ext cx="142443" cy="142455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77277" y="7193070"/>
              <a:ext cx="140919" cy="142455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1001" y="7193070"/>
              <a:ext cx="140919" cy="142455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4509655" y="7236866"/>
              <a:ext cx="18415" cy="52069"/>
            </a:xfrm>
            <a:custGeom>
              <a:avLst/>
              <a:gdLst/>
              <a:ahLst/>
              <a:cxnLst/>
              <a:rect l="l" t="t" r="r" b="b"/>
              <a:pathLst>
                <a:path w="18414" h="52070">
                  <a:moveTo>
                    <a:pt x="18288" y="0"/>
                  </a:moveTo>
                  <a:lnTo>
                    <a:pt x="18288" y="51816"/>
                  </a:lnTo>
                </a:path>
                <a:path w="18414" h="52070">
                  <a:moveTo>
                    <a:pt x="9144" y="42672"/>
                  </a:moveTo>
                  <a:lnTo>
                    <a:pt x="0" y="44196"/>
                  </a:lnTo>
                </a:path>
                <a:path w="18414" h="52070">
                  <a:moveTo>
                    <a:pt x="0" y="10668"/>
                  </a:moveTo>
                  <a:lnTo>
                    <a:pt x="9144" y="10668"/>
                  </a:lnTo>
                </a:path>
                <a:path w="18414" h="52070">
                  <a:moveTo>
                    <a:pt x="0" y="42672"/>
                  </a:moveTo>
                  <a:lnTo>
                    <a:pt x="0" y="10668"/>
                  </a:lnTo>
                </a:path>
                <a:path w="18414" h="52070">
                  <a:moveTo>
                    <a:pt x="9144" y="10668"/>
                  </a:moveTo>
                  <a:lnTo>
                    <a:pt x="10668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450219" y="7195718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60" h="137159">
                  <a:moveTo>
                    <a:pt x="99060" y="67056"/>
                  </a:moveTo>
                  <a:lnTo>
                    <a:pt x="96012" y="73152"/>
                  </a:lnTo>
                  <a:lnTo>
                    <a:pt x="94488" y="79248"/>
                  </a:lnTo>
                  <a:lnTo>
                    <a:pt x="91440" y="85344"/>
                  </a:lnTo>
                  <a:lnTo>
                    <a:pt x="85344" y="89916"/>
                  </a:lnTo>
                  <a:lnTo>
                    <a:pt x="80772" y="92964"/>
                  </a:lnTo>
                  <a:lnTo>
                    <a:pt x="59436" y="92964"/>
                  </a:lnTo>
                  <a:lnTo>
                    <a:pt x="54864" y="89916"/>
                  </a:lnTo>
                  <a:lnTo>
                    <a:pt x="48768" y="85344"/>
                  </a:lnTo>
                  <a:lnTo>
                    <a:pt x="45720" y="79248"/>
                  </a:lnTo>
                  <a:lnTo>
                    <a:pt x="44196" y="73152"/>
                  </a:lnTo>
                  <a:lnTo>
                    <a:pt x="41148" y="67056"/>
                  </a:lnTo>
                  <a:lnTo>
                    <a:pt x="44196" y="60960"/>
                  </a:lnTo>
                  <a:lnTo>
                    <a:pt x="45720" y="56388"/>
                  </a:lnTo>
                  <a:lnTo>
                    <a:pt x="48768" y="48768"/>
                  </a:lnTo>
                  <a:lnTo>
                    <a:pt x="54864" y="45720"/>
                  </a:lnTo>
                  <a:lnTo>
                    <a:pt x="59436" y="41148"/>
                  </a:lnTo>
                  <a:lnTo>
                    <a:pt x="67056" y="39624"/>
                  </a:lnTo>
                  <a:lnTo>
                    <a:pt x="73152" y="39624"/>
                  </a:lnTo>
                  <a:lnTo>
                    <a:pt x="80772" y="41148"/>
                  </a:lnTo>
                  <a:lnTo>
                    <a:pt x="85344" y="45720"/>
                  </a:lnTo>
                  <a:lnTo>
                    <a:pt x="91440" y="48768"/>
                  </a:lnTo>
                  <a:lnTo>
                    <a:pt x="94488" y="53340"/>
                  </a:lnTo>
                  <a:lnTo>
                    <a:pt x="96012" y="60960"/>
                  </a:lnTo>
                  <a:lnTo>
                    <a:pt x="99060" y="67056"/>
                  </a:lnTo>
                </a:path>
                <a:path w="137160" h="137159">
                  <a:moveTo>
                    <a:pt x="137160" y="68580"/>
                  </a:moveTo>
                  <a:lnTo>
                    <a:pt x="137160" y="79248"/>
                  </a:lnTo>
                  <a:lnTo>
                    <a:pt x="134112" y="89916"/>
                  </a:lnTo>
                  <a:lnTo>
                    <a:pt x="129540" y="97536"/>
                  </a:lnTo>
                  <a:lnTo>
                    <a:pt x="124968" y="106680"/>
                  </a:lnTo>
                  <a:lnTo>
                    <a:pt x="117348" y="115824"/>
                  </a:lnTo>
                  <a:lnTo>
                    <a:pt x="111252" y="123444"/>
                  </a:lnTo>
                  <a:lnTo>
                    <a:pt x="102108" y="128016"/>
                  </a:lnTo>
                  <a:lnTo>
                    <a:pt x="91440" y="131064"/>
                  </a:lnTo>
                  <a:lnTo>
                    <a:pt x="80772" y="137160"/>
                  </a:lnTo>
                  <a:lnTo>
                    <a:pt x="59436" y="137160"/>
                  </a:lnTo>
                  <a:lnTo>
                    <a:pt x="48768" y="135636"/>
                  </a:lnTo>
                  <a:lnTo>
                    <a:pt x="30480" y="126492"/>
                  </a:lnTo>
                  <a:lnTo>
                    <a:pt x="22860" y="118872"/>
                  </a:lnTo>
                  <a:lnTo>
                    <a:pt x="15240" y="112776"/>
                  </a:lnTo>
                  <a:lnTo>
                    <a:pt x="10668" y="103632"/>
                  </a:lnTo>
                  <a:lnTo>
                    <a:pt x="4572" y="92964"/>
                  </a:lnTo>
                  <a:lnTo>
                    <a:pt x="1524" y="83820"/>
                  </a:lnTo>
                  <a:lnTo>
                    <a:pt x="0" y="73152"/>
                  </a:lnTo>
                  <a:lnTo>
                    <a:pt x="0" y="62484"/>
                  </a:lnTo>
                  <a:lnTo>
                    <a:pt x="1524" y="51816"/>
                  </a:lnTo>
                  <a:lnTo>
                    <a:pt x="4572" y="41148"/>
                  </a:lnTo>
                  <a:lnTo>
                    <a:pt x="10668" y="33528"/>
                  </a:lnTo>
                  <a:lnTo>
                    <a:pt x="15240" y="24384"/>
                  </a:lnTo>
                  <a:lnTo>
                    <a:pt x="30480" y="9144"/>
                  </a:lnTo>
                  <a:lnTo>
                    <a:pt x="39624" y="4572"/>
                  </a:lnTo>
                  <a:lnTo>
                    <a:pt x="48768" y="1524"/>
                  </a:lnTo>
                  <a:lnTo>
                    <a:pt x="59436" y="0"/>
                  </a:lnTo>
                  <a:lnTo>
                    <a:pt x="80772" y="0"/>
                  </a:lnTo>
                  <a:lnTo>
                    <a:pt x="124968" y="27432"/>
                  </a:lnTo>
                  <a:lnTo>
                    <a:pt x="129540" y="38100"/>
                  </a:lnTo>
                  <a:lnTo>
                    <a:pt x="134112" y="47244"/>
                  </a:lnTo>
                  <a:lnTo>
                    <a:pt x="137160" y="57912"/>
                  </a:lnTo>
                  <a:lnTo>
                    <a:pt x="137160" y="6858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695571" y="7236866"/>
              <a:ext cx="17145" cy="52069"/>
            </a:xfrm>
            <a:custGeom>
              <a:avLst/>
              <a:gdLst/>
              <a:ahLst/>
              <a:cxnLst/>
              <a:rect l="l" t="t" r="r" b="b"/>
              <a:pathLst>
                <a:path w="17145" h="52070">
                  <a:moveTo>
                    <a:pt x="15240" y="0"/>
                  </a:moveTo>
                  <a:lnTo>
                    <a:pt x="16764" y="51816"/>
                  </a:lnTo>
                </a:path>
                <a:path w="17145" h="52070">
                  <a:moveTo>
                    <a:pt x="9144" y="42672"/>
                  </a:moveTo>
                  <a:lnTo>
                    <a:pt x="0" y="44196"/>
                  </a:lnTo>
                </a:path>
                <a:path w="17145" h="52070">
                  <a:moveTo>
                    <a:pt x="0" y="10668"/>
                  </a:moveTo>
                  <a:lnTo>
                    <a:pt x="9144" y="10668"/>
                  </a:lnTo>
                </a:path>
                <a:path w="17145" h="52070">
                  <a:moveTo>
                    <a:pt x="0" y="42672"/>
                  </a:moveTo>
                  <a:lnTo>
                    <a:pt x="0" y="10668"/>
                  </a:lnTo>
                </a:path>
                <a:path w="17145" h="52070">
                  <a:moveTo>
                    <a:pt x="9144" y="10668"/>
                  </a:moveTo>
                  <a:lnTo>
                    <a:pt x="9144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634610" y="7195718"/>
              <a:ext cx="139065" cy="137160"/>
            </a:xfrm>
            <a:custGeom>
              <a:avLst/>
              <a:gdLst/>
              <a:ahLst/>
              <a:cxnLst/>
              <a:rect l="l" t="t" r="r" b="b"/>
              <a:pathLst>
                <a:path w="139064" h="137159">
                  <a:moveTo>
                    <a:pt x="97536" y="67056"/>
                  </a:moveTo>
                  <a:lnTo>
                    <a:pt x="97536" y="73152"/>
                  </a:lnTo>
                  <a:lnTo>
                    <a:pt x="94488" y="79248"/>
                  </a:lnTo>
                  <a:lnTo>
                    <a:pt x="92964" y="85344"/>
                  </a:lnTo>
                  <a:lnTo>
                    <a:pt x="85344" y="89916"/>
                  </a:lnTo>
                  <a:lnTo>
                    <a:pt x="82296" y="92964"/>
                  </a:lnTo>
                  <a:lnTo>
                    <a:pt x="60960" y="92964"/>
                  </a:lnTo>
                  <a:lnTo>
                    <a:pt x="54864" y="89916"/>
                  </a:lnTo>
                  <a:lnTo>
                    <a:pt x="50292" y="85344"/>
                  </a:lnTo>
                  <a:lnTo>
                    <a:pt x="47244" y="79248"/>
                  </a:lnTo>
                  <a:lnTo>
                    <a:pt x="42672" y="73152"/>
                  </a:lnTo>
                  <a:lnTo>
                    <a:pt x="42672" y="60960"/>
                  </a:lnTo>
                  <a:lnTo>
                    <a:pt x="47244" y="56388"/>
                  </a:lnTo>
                  <a:lnTo>
                    <a:pt x="50292" y="48768"/>
                  </a:lnTo>
                  <a:lnTo>
                    <a:pt x="54864" y="45720"/>
                  </a:lnTo>
                  <a:lnTo>
                    <a:pt x="60960" y="41148"/>
                  </a:lnTo>
                  <a:lnTo>
                    <a:pt x="68580" y="39624"/>
                  </a:lnTo>
                  <a:lnTo>
                    <a:pt x="74676" y="39624"/>
                  </a:lnTo>
                  <a:lnTo>
                    <a:pt x="82296" y="41148"/>
                  </a:lnTo>
                  <a:lnTo>
                    <a:pt x="85344" y="45720"/>
                  </a:lnTo>
                  <a:lnTo>
                    <a:pt x="92964" y="48768"/>
                  </a:lnTo>
                  <a:lnTo>
                    <a:pt x="94488" y="53340"/>
                  </a:lnTo>
                  <a:lnTo>
                    <a:pt x="97536" y="60960"/>
                  </a:lnTo>
                  <a:lnTo>
                    <a:pt x="97536" y="67056"/>
                  </a:lnTo>
                </a:path>
                <a:path w="139064" h="137159">
                  <a:moveTo>
                    <a:pt x="138671" y="68580"/>
                  </a:moveTo>
                  <a:lnTo>
                    <a:pt x="135623" y="89916"/>
                  </a:lnTo>
                  <a:lnTo>
                    <a:pt x="131051" y="97536"/>
                  </a:lnTo>
                  <a:lnTo>
                    <a:pt x="126479" y="106680"/>
                  </a:lnTo>
                  <a:lnTo>
                    <a:pt x="118859" y="115824"/>
                  </a:lnTo>
                  <a:lnTo>
                    <a:pt x="112776" y="123444"/>
                  </a:lnTo>
                  <a:lnTo>
                    <a:pt x="103632" y="128016"/>
                  </a:lnTo>
                  <a:lnTo>
                    <a:pt x="92964" y="131064"/>
                  </a:lnTo>
                  <a:lnTo>
                    <a:pt x="82296" y="137160"/>
                  </a:lnTo>
                  <a:lnTo>
                    <a:pt x="60960" y="137160"/>
                  </a:lnTo>
                  <a:lnTo>
                    <a:pt x="50292" y="135636"/>
                  </a:lnTo>
                  <a:lnTo>
                    <a:pt x="41148" y="131064"/>
                  </a:lnTo>
                  <a:lnTo>
                    <a:pt x="32004" y="126492"/>
                  </a:lnTo>
                  <a:lnTo>
                    <a:pt x="24384" y="118872"/>
                  </a:lnTo>
                  <a:lnTo>
                    <a:pt x="15240" y="112776"/>
                  </a:lnTo>
                  <a:lnTo>
                    <a:pt x="10668" y="103632"/>
                  </a:lnTo>
                  <a:lnTo>
                    <a:pt x="6096" y="92964"/>
                  </a:lnTo>
                  <a:lnTo>
                    <a:pt x="3048" y="83820"/>
                  </a:lnTo>
                  <a:lnTo>
                    <a:pt x="0" y="73152"/>
                  </a:lnTo>
                  <a:lnTo>
                    <a:pt x="0" y="62484"/>
                  </a:lnTo>
                  <a:lnTo>
                    <a:pt x="6096" y="41148"/>
                  </a:lnTo>
                  <a:lnTo>
                    <a:pt x="10668" y="33528"/>
                  </a:lnTo>
                  <a:lnTo>
                    <a:pt x="15240" y="24384"/>
                  </a:lnTo>
                  <a:lnTo>
                    <a:pt x="24384" y="16764"/>
                  </a:lnTo>
                  <a:lnTo>
                    <a:pt x="32004" y="9144"/>
                  </a:lnTo>
                  <a:lnTo>
                    <a:pt x="41148" y="4572"/>
                  </a:lnTo>
                  <a:lnTo>
                    <a:pt x="50292" y="1524"/>
                  </a:lnTo>
                  <a:lnTo>
                    <a:pt x="60960" y="0"/>
                  </a:lnTo>
                  <a:lnTo>
                    <a:pt x="82296" y="0"/>
                  </a:lnTo>
                  <a:lnTo>
                    <a:pt x="126479" y="27432"/>
                  </a:lnTo>
                  <a:lnTo>
                    <a:pt x="131051" y="38100"/>
                  </a:lnTo>
                  <a:lnTo>
                    <a:pt x="135623" y="47244"/>
                  </a:lnTo>
                  <a:lnTo>
                    <a:pt x="138671" y="6858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872342" y="7236866"/>
              <a:ext cx="18415" cy="52069"/>
            </a:xfrm>
            <a:custGeom>
              <a:avLst/>
              <a:gdLst/>
              <a:ahLst/>
              <a:cxnLst/>
              <a:rect l="l" t="t" r="r" b="b"/>
              <a:pathLst>
                <a:path w="18414" h="52070">
                  <a:moveTo>
                    <a:pt x="18288" y="0"/>
                  </a:moveTo>
                  <a:lnTo>
                    <a:pt x="18288" y="51816"/>
                  </a:lnTo>
                </a:path>
                <a:path w="18414" h="52070">
                  <a:moveTo>
                    <a:pt x="9144" y="42672"/>
                  </a:moveTo>
                  <a:lnTo>
                    <a:pt x="0" y="44196"/>
                  </a:lnTo>
                </a:path>
                <a:path w="18414" h="52070">
                  <a:moveTo>
                    <a:pt x="0" y="10668"/>
                  </a:moveTo>
                  <a:lnTo>
                    <a:pt x="9144" y="10668"/>
                  </a:lnTo>
                </a:path>
                <a:path w="18414" h="52070">
                  <a:moveTo>
                    <a:pt x="0" y="42672"/>
                  </a:moveTo>
                  <a:lnTo>
                    <a:pt x="0" y="10668"/>
                  </a:lnTo>
                </a:path>
                <a:path w="18414" h="52070">
                  <a:moveTo>
                    <a:pt x="9144" y="10668"/>
                  </a:moveTo>
                  <a:lnTo>
                    <a:pt x="10668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811382" y="7195718"/>
              <a:ext cx="139065" cy="137160"/>
            </a:xfrm>
            <a:custGeom>
              <a:avLst/>
              <a:gdLst/>
              <a:ahLst/>
              <a:cxnLst/>
              <a:rect l="l" t="t" r="r" b="b"/>
              <a:pathLst>
                <a:path w="139064" h="137159">
                  <a:moveTo>
                    <a:pt x="99047" y="67056"/>
                  </a:moveTo>
                  <a:lnTo>
                    <a:pt x="95999" y="79248"/>
                  </a:lnTo>
                  <a:lnTo>
                    <a:pt x="92964" y="85344"/>
                  </a:lnTo>
                  <a:lnTo>
                    <a:pt x="86868" y="89916"/>
                  </a:lnTo>
                  <a:lnTo>
                    <a:pt x="82296" y="92964"/>
                  </a:lnTo>
                  <a:lnTo>
                    <a:pt x="60960" y="92964"/>
                  </a:lnTo>
                  <a:lnTo>
                    <a:pt x="54864" y="89916"/>
                  </a:lnTo>
                  <a:lnTo>
                    <a:pt x="50292" y="85344"/>
                  </a:lnTo>
                  <a:lnTo>
                    <a:pt x="47244" y="79248"/>
                  </a:lnTo>
                  <a:lnTo>
                    <a:pt x="42672" y="73152"/>
                  </a:lnTo>
                  <a:lnTo>
                    <a:pt x="42672" y="60960"/>
                  </a:lnTo>
                  <a:lnTo>
                    <a:pt x="47244" y="56388"/>
                  </a:lnTo>
                  <a:lnTo>
                    <a:pt x="50292" y="48768"/>
                  </a:lnTo>
                  <a:lnTo>
                    <a:pt x="54864" y="45720"/>
                  </a:lnTo>
                  <a:lnTo>
                    <a:pt x="60960" y="41148"/>
                  </a:lnTo>
                  <a:lnTo>
                    <a:pt x="68580" y="39624"/>
                  </a:lnTo>
                  <a:lnTo>
                    <a:pt x="74676" y="39624"/>
                  </a:lnTo>
                  <a:lnTo>
                    <a:pt x="82296" y="41148"/>
                  </a:lnTo>
                  <a:lnTo>
                    <a:pt x="86868" y="45720"/>
                  </a:lnTo>
                  <a:lnTo>
                    <a:pt x="91440" y="48768"/>
                  </a:lnTo>
                  <a:lnTo>
                    <a:pt x="95999" y="53340"/>
                  </a:lnTo>
                  <a:lnTo>
                    <a:pt x="97523" y="60960"/>
                  </a:lnTo>
                  <a:lnTo>
                    <a:pt x="99047" y="67056"/>
                  </a:lnTo>
                </a:path>
                <a:path w="139064" h="137159">
                  <a:moveTo>
                    <a:pt x="138671" y="68580"/>
                  </a:moveTo>
                  <a:lnTo>
                    <a:pt x="138671" y="79248"/>
                  </a:lnTo>
                  <a:lnTo>
                    <a:pt x="135623" y="89916"/>
                  </a:lnTo>
                  <a:lnTo>
                    <a:pt x="131051" y="97536"/>
                  </a:lnTo>
                  <a:lnTo>
                    <a:pt x="126479" y="106680"/>
                  </a:lnTo>
                  <a:lnTo>
                    <a:pt x="118859" y="115824"/>
                  </a:lnTo>
                  <a:lnTo>
                    <a:pt x="112763" y="123444"/>
                  </a:lnTo>
                  <a:lnTo>
                    <a:pt x="103619" y="128016"/>
                  </a:lnTo>
                  <a:lnTo>
                    <a:pt x="92964" y="131064"/>
                  </a:lnTo>
                  <a:lnTo>
                    <a:pt x="82296" y="137160"/>
                  </a:lnTo>
                  <a:lnTo>
                    <a:pt x="60960" y="137160"/>
                  </a:lnTo>
                  <a:lnTo>
                    <a:pt x="50292" y="135636"/>
                  </a:lnTo>
                  <a:lnTo>
                    <a:pt x="41148" y="131064"/>
                  </a:lnTo>
                  <a:lnTo>
                    <a:pt x="32004" y="126492"/>
                  </a:lnTo>
                  <a:lnTo>
                    <a:pt x="24384" y="118872"/>
                  </a:lnTo>
                  <a:lnTo>
                    <a:pt x="16764" y="112776"/>
                  </a:lnTo>
                  <a:lnTo>
                    <a:pt x="10668" y="103632"/>
                  </a:lnTo>
                  <a:lnTo>
                    <a:pt x="6096" y="92964"/>
                  </a:lnTo>
                  <a:lnTo>
                    <a:pt x="3048" y="83820"/>
                  </a:lnTo>
                  <a:lnTo>
                    <a:pt x="0" y="73152"/>
                  </a:lnTo>
                  <a:lnTo>
                    <a:pt x="0" y="62484"/>
                  </a:lnTo>
                  <a:lnTo>
                    <a:pt x="16764" y="24384"/>
                  </a:lnTo>
                  <a:lnTo>
                    <a:pt x="50292" y="1524"/>
                  </a:lnTo>
                  <a:lnTo>
                    <a:pt x="60960" y="0"/>
                  </a:lnTo>
                  <a:lnTo>
                    <a:pt x="82296" y="0"/>
                  </a:lnTo>
                  <a:lnTo>
                    <a:pt x="126479" y="27432"/>
                  </a:lnTo>
                  <a:lnTo>
                    <a:pt x="131051" y="38100"/>
                  </a:lnTo>
                  <a:lnTo>
                    <a:pt x="135623" y="47244"/>
                  </a:lnTo>
                  <a:lnTo>
                    <a:pt x="138671" y="57912"/>
                  </a:lnTo>
                  <a:lnTo>
                    <a:pt x="138671" y="6858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767186" y="7264298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068410" y="7823555"/>
              <a:ext cx="2124710" cy="17145"/>
            </a:xfrm>
            <a:custGeom>
              <a:avLst/>
              <a:gdLst/>
              <a:ahLst/>
              <a:cxnLst/>
              <a:rect l="l" t="t" r="r" b="b"/>
              <a:pathLst>
                <a:path w="2124710" h="17145">
                  <a:moveTo>
                    <a:pt x="4876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48768" y="15240"/>
                  </a:lnTo>
                  <a:lnTo>
                    <a:pt x="48768" y="0"/>
                  </a:lnTo>
                  <a:close/>
                </a:path>
                <a:path w="2124710" h="17145">
                  <a:moveTo>
                    <a:pt x="114300" y="0"/>
                  </a:moveTo>
                  <a:lnTo>
                    <a:pt x="65532" y="0"/>
                  </a:lnTo>
                  <a:lnTo>
                    <a:pt x="65532" y="15240"/>
                  </a:lnTo>
                  <a:lnTo>
                    <a:pt x="114300" y="15240"/>
                  </a:lnTo>
                  <a:lnTo>
                    <a:pt x="114300" y="0"/>
                  </a:lnTo>
                  <a:close/>
                </a:path>
                <a:path w="2124710" h="17145">
                  <a:moveTo>
                    <a:pt x="178295" y="0"/>
                  </a:moveTo>
                  <a:lnTo>
                    <a:pt x="129527" y="0"/>
                  </a:lnTo>
                  <a:lnTo>
                    <a:pt x="129527" y="15240"/>
                  </a:lnTo>
                  <a:lnTo>
                    <a:pt x="178295" y="15240"/>
                  </a:lnTo>
                  <a:lnTo>
                    <a:pt x="178295" y="0"/>
                  </a:lnTo>
                  <a:close/>
                </a:path>
                <a:path w="2124710" h="17145">
                  <a:moveTo>
                    <a:pt x="242303" y="0"/>
                  </a:moveTo>
                  <a:lnTo>
                    <a:pt x="195059" y="0"/>
                  </a:lnTo>
                  <a:lnTo>
                    <a:pt x="195059" y="15240"/>
                  </a:lnTo>
                  <a:lnTo>
                    <a:pt x="242303" y="16764"/>
                  </a:lnTo>
                  <a:lnTo>
                    <a:pt x="242303" y="0"/>
                  </a:lnTo>
                  <a:close/>
                </a:path>
                <a:path w="2124710" h="17145">
                  <a:moveTo>
                    <a:pt x="307822" y="0"/>
                  </a:moveTo>
                  <a:lnTo>
                    <a:pt x="260578" y="0"/>
                  </a:lnTo>
                  <a:lnTo>
                    <a:pt x="260578" y="16764"/>
                  </a:lnTo>
                  <a:lnTo>
                    <a:pt x="307822" y="16764"/>
                  </a:lnTo>
                  <a:lnTo>
                    <a:pt x="307822" y="0"/>
                  </a:lnTo>
                  <a:close/>
                </a:path>
                <a:path w="2124710" h="17145">
                  <a:moveTo>
                    <a:pt x="373354" y="0"/>
                  </a:moveTo>
                  <a:lnTo>
                    <a:pt x="324586" y="0"/>
                  </a:lnTo>
                  <a:lnTo>
                    <a:pt x="324586" y="16764"/>
                  </a:lnTo>
                  <a:lnTo>
                    <a:pt x="373354" y="16764"/>
                  </a:lnTo>
                  <a:lnTo>
                    <a:pt x="373354" y="0"/>
                  </a:lnTo>
                  <a:close/>
                </a:path>
                <a:path w="2124710" h="17145">
                  <a:moveTo>
                    <a:pt x="437362" y="0"/>
                  </a:moveTo>
                  <a:lnTo>
                    <a:pt x="390118" y="0"/>
                  </a:lnTo>
                  <a:lnTo>
                    <a:pt x="390118" y="16764"/>
                  </a:lnTo>
                  <a:lnTo>
                    <a:pt x="437362" y="16764"/>
                  </a:lnTo>
                  <a:lnTo>
                    <a:pt x="437362" y="0"/>
                  </a:lnTo>
                  <a:close/>
                </a:path>
                <a:path w="2124710" h="17145">
                  <a:moveTo>
                    <a:pt x="502881" y="0"/>
                  </a:moveTo>
                  <a:lnTo>
                    <a:pt x="455637" y="0"/>
                  </a:lnTo>
                  <a:lnTo>
                    <a:pt x="455637" y="16764"/>
                  </a:lnTo>
                  <a:lnTo>
                    <a:pt x="502881" y="16764"/>
                  </a:lnTo>
                  <a:lnTo>
                    <a:pt x="502881" y="0"/>
                  </a:lnTo>
                  <a:close/>
                </a:path>
                <a:path w="2124710" h="17145">
                  <a:moveTo>
                    <a:pt x="568413" y="0"/>
                  </a:moveTo>
                  <a:lnTo>
                    <a:pt x="518121" y="0"/>
                  </a:lnTo>
                  <a:lnTo>
                    <a:pt x="518121" y="16764"/>
                  </a:lnTo>
                  <a:lnTo>
                    <a:pt x="568413" y="16764"/>
                  </a:lnTo>
                  <a:lnTo>
                    <a:pt x="568413" y="0"/>
                  </a:lnTo>
                  <a:close/>
                </a:path>
                <a:path w="2124710" h="17145">
                  <a:moveTo>
                    <a:pt x="632409" y="0"/>
                  </a:moveTo>
                  <a:lnTo>
                    <a:pt x="583641" y="0"/>
                  </a:lnTo>
                  <a:lnTo>
                    <a:pt x="583641" y="16764"/>
                  </a:lnTo>
                  <a:lnTo>
                    <a:pt x="632409" y="16764"/>
                  </a:lnTo>
                  <a:lnTo>
                    <a:pt x="632409" y="0"/>
                  </a:lnTo>
                  <a:close/>
                </a:path>
                <a:path w="2124710" h="17145">
                  <a:moveTo>
                    <a:pt x="697941" y="0"/>
                  </a:moveTo>
                  <a:lnTo>
                    <a:pt x="649173" y="0"/>
                  </a:lnTo>
                  <a:lnTo>
                    <a:pt x="649173" y="16764"/>
                  </a:lnTo>
                  <a:lnTo>
                    <a:pt x="697941" y="16764"/>
                  </a:lnTo>
                  <a:lnTo>
                    <a:pt x="697941" y="0"/>
                  </a:lnTo>
                  <a:close/>
                </a:path>
                <a:path w="2124710" h="17145">
                  <a:moveTo>
                    <a:pt x="763460" y="0"/>
                  </a:moveTo>
                  <a:lnTo>
                    <a:pt x="713168" y="0"/>
                  </a:lnTo>
                  <a:lnTo>
                    <a:pt x="713168" y="16764"/>
                  </a:lnTo>
                  <a:lnTo>
                    <a:pt x="763460" y="16764"/>
                  </a:lnTo>
                  <a:lnTo>
                    <a:pt x="763460" y="0"/>
                  </a:lnTo>
                  <a:close/>
                </a:path>
                <a:path w="2124710" h="17145">
                  <a:moveTo>
                    <a:pt x="825944" y="0"/>
                  </a:moveTo>
                  <a:lnTo>
                    <a:pt x="778700" y="0"/>
                  </a:lnTo>
                  <a:lnTo>
                    <a:pt x="778700" y="16764"/>
                  </a:lnTo>
                  <a:lnTo>
                    <a:pt x="825944" y="16764"/>
                  </a:lnTo>
                  <a:lnTo>
                    <a:pt x="825944" y="0"/>
                  </a:lnTo>
                  <a:close/>
                </a:path>
                <a:path w="2124710" h="17145">
                  <a:moveTo>
                    <a:pt x="891476" y="0"/>
                  </a:moveTo>
                  <a:lnTo>
                    <a:pt x="844232" y="0"/>
                  </a:lnTo>
                  <a:lnTo>
                    <a:pt x="844232" y="16764"/>
                  </a:lnTo>
                  <a:lnTo>
                    <a:pt x="891476" y="16764"/>
                  </a:lnTo>
                  <a:lnTo>
                    <a:pt x="891476" y="0"/>
                  </a:lnTo>
                  <a:close/>
                </a:path>
                <a:path w="2124710" h="17145">
                  <a:moveTo>
                    <a:pt x="956995" y="0"/>
                  </a:moveTo>
                  <a:lnTo>
                    <a:pt x="908227" y="0"/>
                  </a:lnTo>
                  <a:lnTo>
                    <a:pt x="908227" y="16764"/>
                  </a:lnTo>
                  <a:lnTo>
                    <a:pt x="956995" y="16764"/>
                  </a:lnTo>
                  <a:lnTo>
                    <a:pt x="956995" y="0"/>
                  </a:lnTo>
                  <a:close/>
                </a:path>
                <a:path w="2124710" h="17145">
                  <a:moveTo>
                    <a:pt x="1021003" y="0"/>
                  </a:moveTo>
                  <a:lnTo>
                    <a:pt x="973759" y="0"/>
                  </a:lnTo>
                  <a:lnTo>
                    <a:pt x="973759" y="16764"/>
                  </a:lnTo>
                  <a:lnTo>
                    <a:pt x="1021003" y="16764"/>
                  </a:lnTo>
                  <a:lnTo>
                    <a:pt x="1021003" y="0"/>
                  </a:lnTo>
                  <a:close/>
                </a:path>
                <a:path w="2124710" h="17145">
                  <a:moveTo>
                    <a:pt x="1039279" y="0"/>
                  </a:moveTo>
                  <a:lnTo>
                    <a:pt x="1039279" y="16764"/>
                  </a:lnTo>
                  <a:lnTo>
                    <a:pt x="1086523" y="16764"/>
                  </a:lnTo>
                  <a:lnTo>
                    <a:pt x="1086523" y="1524"/>
                  </a:lnTo>
                  <a:lnTo>
                    <a:pt x="1039279" y="0"/>
                  </a:lnTo>
                  <a:close/>
                </a:path>
                <a:path w="2124710" h="17145">
                  <a:moveTo>
                    <a:pt x="1152055" y="1524"/>
                  </a:moveTo>
                  <a:lnTo>
                    <a:pt x="1101763" y="1524"/>
                  </a:lnTo>
                  <a:lnTo>
                    <a:pt x="1101763" y="16764"/>
                  </a:lnTo>
                  <a:lnTo>
                    <a:pt x="1152055" y="16764"/>
                  </a:lnTo>
                  <a:lnTo>
                    <a:pt x="1152055" y="1524"/>
                  </a:lnTo>
                  <a:close/>
                </a:path>
                <a:path w="2124710" h="17145">
                  <a:moveTo>
                    <a:pt x="1216050" y="1524"/>
                  </a:moveTo>
                  <a:lnTo>
                    <a:pt x="1167282" y="1524"/>
                  </a:lnTo>
                  <a:lnTo>
                    <a:pt x="1167282" y="16764"/>
                  </a:lnTo>
                  <a:lnTo>
                    <a:pt x="1216050" y="16764"/>
                  </a:lnTo>
                  <a:lnTo>
                    <a:pt x="1216050" y="1524"/>
                  </a:lnTo>
                  <a:close/>
                </a:path>
                <a:path w="2124710" h="17145">
                  <a:moveTo>
                    <a:pt x="1281582" y="1524"/>
                  </a:moveTo>
                  <a:lnTo>
                    <a:pt x="1232814" y="1524"/>
                  </a:lnTo>
                  <a:lnTo>
                    <a:pt x="1232814" y="16764"/>
                  </a:lnTo>
                  <a:lnTo>
                    <a:pt x="1281582" y="16764"/>
                  </a:lnTo>
                  <a:lnTo>
                    <a:pt x="1281582" y="1524"/>
                  </a:lnTo>
                  <a:close/>
                </a:path>
                <a:path w="2124710" h="17145">
                  <a:moveTo>
                    <a:pt x="1347114" y="1524"/>
                  </a:moveTo>
                  <a:lnTo>
                    <a:pt x="1296822" y="1524"/>
                  </a:lnTo>
                  <a:lnTo>
                    <a:pt x="1296822" y="16764"/>
                  </a:lnTo>
                  <a:lnTo>
                    <a:pt x="1347114" y="16764"/>
                  </a:lnTo>
                  <a:lnTo>
                    <a:pt x="1347114" y="1524"/>
                  </a:lnTo>
                  <a:close/>
                </a:path>
                <a:path w="2124710" h="17145">
                  <a:moveTo>
                    <a:pt x="1409585" y="1524"/>
                  </a:moveTo>
                  <a:lnTo>
                    <a:pt x="1362341" y="1524"/>
                  </a:lnTo>
                  <a:lnTo>
                    <a:pt x="1362341" y="16764"/>
                  </a:lnTo>
                  <a:lnTo>
                    <a:pt x="1409585" y="16764"/>
                  </a:lnTo>
                  <a:lnTo>
                    <a:pt x="1409585" y="1524"/>
                  </a:lnTo>
                  <a:close/>
                </a:path>
                <a:path w="2124710" h="17145">
                  <a:moveTo>
                    <a:pt x="1475117" y="1524"/>
                  </a:moveTo>
                  <a:lnTo>
                    <a:pt x="1427873" y="1524"/>
                  </a:lnTo>
                  <a:lnTo>
                    <a:pt x="1427873" y="16764"/>
                  </a:lnTo>
                  <a:lnTo>
                    <a:pt x="1475117" y="16764"/>
                  </a:lnTo>
                  <a:lnTo>
                    <a:pt x="1475117" y="1524"/>
                  </a:lnTo>
                  <a:close/>
                </a:path>
                <a:path w="2124710" h="17145">
                  <a:moveTo>
                    <a:pt x="1540637" y="1524"/>
                  </a:moveTo>
                  <a:lnTo>
                    <a:pt x="1491869" y="1524"/>
                  </a:lnTo>
                  <a:lnTo>
                    <a:pt x="1491869" y="16764"/>
                  </a:lnTo>
                  <a:lnTo>
                    <a:pt x="1540637" y="16764"/>
                  </a:lnTo>
                  <a:lnTo>
                    <a:pt x="1540637" y="1524"/>
                  </a:lnTo>
                  <a:close/>
                </a:path>
                <a:path w="2124710" h="17145">
                  <a:moveTo>
                    <a:pt x="1604645" y="1524"/>
                  </a:moveTo>
                  <a:lnTo>
                    <a:pt x="1557401" y="1524"/>
                  </a:lnTo>
                  <a:lnTo>
                    <a:pt x="1557401" y="16764"/>
                  </a:lnTo>
                  <a:lnTo>
                    <a:pt x="1604645" y="16764"/>
                  </a:lnTo>
                  <a:lnTo>
                    <a:pt x="1604645" y="1524"/>
                  </a:lnTo>
                  <a:close/>
                </a:path>
                <a:path w="2124710" h="17145">
                  <a:moveTo>
                    <a:pt x="1670164" y="1524"/>
                  </a:moveTo>
                  <a:lnTo>
                    <a:pt x="1622920" y="1524"/>
                  </a:lnTo>
                  <a:lnTo>
                    <a:pt x="1622920" y="16764"/>
                  </a:lnTo>
                  <a:lnTo>
                    <a:pt x="1670164" y="16764"/>
                  </a:lnTo>
                  <a:lnTo>
                    <a:pt x="1670164" y="1524"/>
                  </a:lnTo>
                  <a:close/>
                </a:path>
                <a:path w="2124710" h="17145">
                  <a:moveTo>
                    <a:pt x="1735696" y="1524"/>
                  </a:moveTo>
                  <a:lnTo>
                    <a:pt x="1685404" y="1524"/>
                  </a:lnTo>
                  <a:lnTo>
                    <a:pt x="1685404" y="16764"/>
                  </a:lnTo>
                  <a:lnTo>
                    <a:pt x="1735696" y="16764"/>
                  </a:lnTo>
                  <a:lnTo>
                    <a:pt x="1735696" y="1524"/>
                  </a:lnTo>
                  <a:close/>
                </a:path>
                <a:path w="2124710" h="17145">
                  <a:moveTo>
                    <a:pt x="1799704" y="1524"/>
                  </a:moveTo>
                  <a:lnTo>
                    <a:pt x="1750936" y="1524"/>
                  </a:lnTo>
                  <a:lnTo>
                    <a:pt x="1750936" y="16764"/>
                  </a:lnTo>
                  <a:lnTo>
                    <a:pt x="1799704" y="16764"/>
                  </a:lnTo>
                  <a:lnTo>
                    <a:pt x="1799704" y="1524"/>
                  </a:lnTo>
                  <a:close/>
                </a:path>
                <a:path w="2124710" h="17145">
                  <a:moveTo>
                    <a:pt x="1865223" y="1524"/>
                  </a:moveTo>
                  <a:lnTo>
                    <a:pt x="1816455" y="1524"/>
                  </a:lnTo>
                  <a:lnTo>
                    <a:pt x="1816455" y="16764"/>
                  </a:lnTo>
                  <a:lnTo>
                    <a:pt x="1865223" y="16764"/>
                  </a:lnTo>
                  <a:lnTo>
                    <a:pt x="1865223" y="1524"/>
                  </a:lnTo>
                  <a:close/>
                </a:path>
                <a:path w="2124710" h="17145">
                  <a:moveTo>
                    <a:pt x="1930755" y="1524"/>
                  </a:moveTo>
                  <a:lnTo>
                    <a:pt x="1880463" y="1524"/>
                  </a:lnTo>
                  <a:lnTo>
                    <a:pt x="1880463" y="16764"/>
                  </a:lnTo>
                  <a:lnTo>
                    <a:pt x="1930755" y="16764"/>
                  </a:lnTo>
                  <a:lnTo>
                    <a:pt x="1930755" y="1524"/>
                  </a:lnTo>
                  <a:close/>
                </a:path>
                <a:path w="2124710" h="17145">
                  <a:moveTo>
                    <a:pt x="1993226" y="1524"/>
                  </a:moveTo>
                  <a:lnTo>
                    <a:pt x="1945982" y="1524"/>
                  </a:lnTo>
                  <a:lnTo>
                    <a:pt x="1945982" y="16764"/>
                  </a:lnTo>
                  <a:lnTo>
                    <a:pt x="1993226" y="16764"/>
                  </a:lnTo>
                  <a:lnTo>
                    <a:pt x="1993226" y="1524"/>
                  </a:lnTo>
                  <a:close/>
                </a:path>
                <a:path w="2124710" h="17145">
                  <a:moveTo>
                    <a:pt x="2058758" y="1524"/>
                  </a:moveTo>
                  <a:lnTo>
                    <a:pt x="2011514" y="1524"/>
                  </a:lnTo>
                  <a:lnTo>
                    <a:pt x="2011514" y="16764"/>
                  </a:lnTo>
                  <a:lnTo>
                    <a:pt x="2058758" y="16764"/>
                  </a:lnTo>
                  <a:lnTo>
                    <a:pt x="2058758" y="1524"/>
                  </a:lnTo>
                  <a:close/>
                </a:path>
                <a:path w="2124710" h="17145">
                  <a:moveTo>
                    <a:pt x="2124278" y="1524"/>
                  </a:moveTo>
                  <a:lnTo>
                    <a:pt x="2075510" y="1524"/>
                  </a:lnTo>
                  <a:lnTo>
                    <a:pt x="2075510" y="16764"/>
                  </a:lnTo>
                  <a:lnTo>
                    <a:pt x="2124278" y="16764"/>
                  </a:lnTo>
                  <a:lnTo>
                    <a:pt x="2124278" y="152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068410" y="7823555"/>
              <a:ext cx="2124710" cy="17145"/>
            </a:xfrm>
            <a:custGeom>
              <a:avLst/>
              <a:gdLst/>
              <a:ahLst/>
              <a:cxnLst/>
              <a:rect l="l" t="t" r="r" b="b"/>
              <a:pathLst>
                <a:path w="2124710" h="17145">
                  <a:moveTo>
                    <a:pt x="0" y="0"/>
                  </a:moveTo>
                  <a:lnTo>
                    <a:pt x="48768" y="0"/>
                  </a:lnTo>
                  <a:lnTo>
                    <a:pt x="48768" y="15240"/>
                  </a:lnTo>
                  <a:lnTo>
                    <a:pt x="0" y="15240"/>
                  </a:lnTo>
                  <a:lnTo>
                    <a:pt x="0" y="0"/>
                  </a:lnTo>
                  <a:close/>
                </a:path>
                <a:path w="2124710" h="17145">
                  <a:moveTo>
                    <a:pt x="65532" y="0"/>
                  </a:moveTo>
                  <a:lnTo>
                    <a:pt x="114300" y="0"/>
                  </a:lnTo>
                  <a:lnTo>
                    <a:pt x="114300" y="15240"/>
                  </a:lnTo>
                  <a:lnTo>
                    <a:pt x="65532" y="15240"/>
                  </a:lnTo>
                  <a:lnTo>
                    <a:pt x="65532" y="0"/>
                  </a:lnTo>
                  <a:close/>
                </a:path>
                <a:path w="2124710" h="17145">
                  <a:moveTo>
                    <a:pt x="129527" y="0"/>
                  </a:moveTo>
                  <a:lnTo>
                    <a:pt x="178295" y="0"/>
                  </a:lnTo>
                  <a:lnTo>
                    <a:pt x="178295" y="15240"/>
                  </a:lnTo>
                  <a:lnTo>
                    <a:pt x="129527" y="15240"/>
                  </a:lnTo>
                  <a:lnTo>
                    <a:pt x="129527" y="0"/>
                  </a:lnTo>
                  <a:close/>
                </a:path>
                <a:path w="2124710" h="17145">
                  <a:moveTo>
                    <a:pt x="195059" y="0"/>
                  </a:moveTo>
                  <a:lnTo>
                    <a:pt x="242303" y="0"/>
                  </a:lnTo>
                  <a:lnTo>
                    <a:pt x="242303" y="16764"/>
                  </a:lnTo>
                  <a:lnTo>
                    <a:pt x="195059" y="15240"/>
                  </a:lnTo>
                  <a:lnTo>
                    <a:pt x="195059" y="0"/>
                  </a:lnTo>
                  <a:close/>
                </a:path>
                <a:path w="2124710" h="17145">
                  <a:moveTo>
                    <a:pt x="260578" y="0"/>
                  </a:moveTo>
                  <a:lnTo>
                    <a:pt x="307822" y="0"/>
                  </a:lnTo>
                  <a:lnTo>
                    <a:pt x="307822" y="16764"/>
                  </a:lnTo>
                  <a:lnTo>
                    <a:pt x="260578" y="16764"/>
                  </a:lnTo>
                  <a:lnTo>
                    <a:pt x="260578" y="0"/>
                  </a:lnTo>
                  <a:close/>
                </a:path>
                <a:path w="2124710" h="17145">
                  <a:moveTo>
                    <a:pt x="324586" y="0"/>
                  </a:moveTo>
                  <a:lnTo>
                    <a:pt x="373354" y="0"/>
                  </a:lnTo>
                  <a:lnTo>
                    <a:pt x="373354" y="16764"/>
                  </a:lnTo>
                  <a:lnTo>
                    <a:pt x="324586" y="16764"/>
                  </a:lnTo>
                  <a:lnTo>
                    <a:pt x="324586" y="0"/>
                  </a:lnTo>
                  <a:close/>
                </a:path>
                <a:path w="2124710" h="17145">
                  <a:moveTo>
                    <a:pt x="390118" y="0"/>
                  </a:moveTo>
                  <a:lnTo>
                    <a:pt x="437362" y="0"/>
                  </a:lnTo>
                  <a:lnTo>
                    <a:pt x="437362" y="16764"/>
                  </a:lnTo>
                  <a:lnTo>
                    <a:pt x="390118" y="16764"/>
                  </a:lnTo>
                  <a:lnTo>
                    <a:pt x="390118" y="0"/>
                  </a:lnTo>
                  <a:close/>
                </a:path>
                <a:path w="2124710" h="17145">
                  <a:moveTo>
                    <a:pt x="455637" y="0"/>
                  </a:moveTo>
                  <a:lnTo>
                    <a:pt x="502881" y="0"/>
                  </a:lnTo>
                  <a:lnTo>
                    <a:pt x="502881" y="16764"/>
                  </a:lnTo>
                  <a:lnTo>
                    <a:pt x="455637" y="16764"/>
                  </a:lnTo>
                  <a:lnTo>
                    <a:pt x="455637" y="0"/>
                  </a:lnTo>
                  <a:close/>
                </a:path>
                <a:path w="2124710" h="17145">
                  <a:moveTo>
                    <a:pt x="518121" y="0"/>
                  </a:moveTo>
                  <a:lnTo>
                    <a:pt x="568413" y="0"/>
                  </a:lnTo>
                  <a:lnTo>
                    <a:pt x="568413" y="16764"/>
                  </a:lnTo>
                  <a:lnTo>
                    <a:pt x="518121" y="16764"/>
                  </a:lnTo>
                  <a:lnTo>
                    <a:pt x="518121" y="0"/>
                  </a:lnTo>
                  <a:close/>
                </a:path>
                <a:path w="2124710" h="17145">
                  <a:moveTo>
                    <a:pt x="583641" y="0"/>
                  </a:moveTo>
                  <a:lnTo>
                    <a:pt x="632409" y="0"/>
                  </a:lnTo>
                  <a:lnTo>
                    <a:pt x="632409" y="16764"/>
                  </a:lnTo>
                  <a:lnTo>
                    <a:pt x="583641" y="16764"/>
                  </a:lnTo>
                  <a:lnTo>
                    <a:pt x="583641" y="0"/>
                  </a:lnTo>
                  <a:close/>
                </a:path>
                <a:path w="2124710" h="17145">
                  <a:moveTo>
                    <a:pt x="649173" y="0"/>
                  </a:moveTo>
                  <a:lnTo>
                    <a:pt x="697941" y="0"/>
                  </a:lnTo>
                  <a:lnTo>
                    <a:pt x="697941" y="16764"/>
                  </a:lnTo>
                  <a:lnTo>
                    <a:pt x="649173" y="16764"/>
                  </a:lnTo>
                  <a:lnTo>
                    <a:pt x="649173" y="0"/>
                  </a:lnTo>
                  <a:close/>
                </a:path>
                <a:path w="2124710" h="17145">
                  <a:moveTo>
                    <a:pt x="713168" y="0"/>
                  </a:moveTo>
                  <a:lnTo>
                    <a:pt x="763460" y="0"/>
                  </a:lnTo>
                  <a:lnTo>
                    <a:pt x="763460" y="16764"/>
                  </a:lnTo>
                  <a:lnTo>
                    <a:pt x="713168" y="16764"/>
                  </a:lnTo>
                  <a:lnTo>
                    <a:pt x="713168" y="0"/>
                  </a:lnTo>
                  <a:close/>
                </a:path>
                <a:path w="2124710" h="17145">
                  <a:moveTo>
                    <a:pt x="778700" y="0"/>
                  </a:moveTo>
                  <a:lnTo>
                    <a:pt x="825944" y="0"/>
                  </a:lnTo>
                  <a:lnTo>
                    <a:pt x="825944" y="16764"/>
                  </a:lnTo>
                  <a:lnTo>
                    <a:pt x="778700" y="16764"/>
                  </a:lnTo>
                  <a:lnTo>
                    <a:pt x="778700" y="0"/>
                  </a:lnTo>
                  <a:close/>
                </a:path>
                <a:path w="2124710" h="17145">
                  <a:moveTo>
                    <a:pt x="844232" y="0"/>
                  </a:moveTo>
                  <a:lnTo>
                    <a:pt x="891476" y="0"/>
                  </a:lnTo>
                  <a:lnTo>
                    <a:pt x="891476" y="16764"/>
                  </a:lnTo>
                  <a:lnTo>
                    <a:pt x="844232" y="16764"/>
                  </a:lnTo>
                  <a:lnTo>
                    <a:pt x="844232" y="0"/>
                  </a:lnTo>
                  <a:close/>
                </a:path>
                <a:path w="2124710" h="17145">
                  <a:moveTo>
                    <a:pt x="908227" y="0"/>
                  </a:moveTo>
                  <a:lnTo>
                    <a:pt x="956995" y="0"/>
                  </a:lnTo>
                  <a:lnTo>
                    <a:pt x="956995" y="16764"/>
                  </a:lnTo>
                  <a:lnTo>
                    <a:pt x="908227" y="16764"/>
                  </a:lnTo>
                  <a:lnTo>
                    <a:pt x="908227" y="0"/>
                  </a:lnTo>
                  <a:close/>
                </a:path>
                <a:path w="2124710" h="17145">
                  <a:moveTo>
                    <a:pt x="973759" y="0"/>
                  </a:moveTo>
                  <a:lnTo>
                    <a:pt x="1021003" y="0"/>
                  </a:lnTo>
                  <a:lnTo>
                    <a:pt x="1021003" y="16764"/>
                  </a:lnTo>
                  <a:lnTo>
                    <a:pt x="973759" y="16764"/>
                  </a:lnTo>
                  <a:lnTo>
                    <a:pt x="973759" y="0"/>
                  </a:lnTo>
                  <a:close/>
                </a:path>
                <a:path w="2124710" h="17145">
                  <a:moveTo>
                    <a:pt x="1039279" y="0"/>
                  </a:moveTo>
                  <a:lnTo>
                    <a:pt x="1086523" y="1524"/>
                  </a:lnTo>
                  <a:lnTo>
                    <a:pt x="1086523" y="16764"/>
                  </a:lnTo>
                  <a:lnTo>
                    <a:pt x="1039279" y="16764"/>
                  </a:lnTo>
                  <a:lnTo>
                    <a:pt x="1039279" y="0"/>
                  </a:lnTo>
                  <a:close/>
                </a:path>
                <a:path w="2124710" h="17145">
                  <a:moveTo>
                    <a:pt x="1101763" y="1524"/>
                  </a:moveTo>
                  <a:lnTo>
                    <a:pt x="1152055" y="1524"/>
                  </a:lnTo>
                  <a:lnTo>
                    <a:pt x="1152055" y="16764"/>
                  </a:lnTo>
                  <a:lnTo>
                    <a:pt x="1101763" y="16764"/>
                  </a:lnTo>
                  <a:lnTo>
                    <a:pt x="1101763" y="1524"/>
                  </a:lnTo>
                  <a:close/>
                </a:path>
                <a:path w="2124710" h="17145">
                  <a:moveTo>
                    <a:pt x="1167282" y="1524"/>
                  </a:moveTo>
                  <a:lnTo>
                    <a:pt x="1216050" y="1524"/>
                  </a:lnTo>
                  <a:lnTo>
                    <a:pt x="1216050" y="16764"/>
                  </a:lnTo>
                  <a:lnTo>
                    <a:pt x="1167282" y="16764"/>
                  </a:lnTo>
                  <a:lnTo>
                    <a:pt x="1167282" y="1524"/>
                  </a:lnTo>
                  <a:close/>
                </a:path>
                <a:path w="2124710" h="17145">
                  <a:moveTo>
                    <a:pt x="1232814" y="1524"/>
                  </a:moveTo>
                  <a:lnTo>
                    <a:pt x="1281582" y="1524"/>
                  </a:lnTo>
                  <a:lnTo>
                    <a:pt x="1281582" y="16764"/>
                  </a:lnTo>
                  <a:lnTo>
                    <a:pt x="1232814" y="16764"/>
                  </a:lnTo>
                  <a:lnTo>
                    <a:pt x="1232814" y="1524"/>
                  </a:lnTo>
                  <a:close/>
                </a:path>
                <a:path w="2124710" h="17145">
                  <a:moveTo>
                    <a:pt x="1296822" y="1524"/>
                  </a:moveTo>
                  <a:lnTo>
                    <a:pt x="1347114" y="1524"/>
                  </a:lnTo>
                  <a:lnTo>
                    <a:pt x="1347114" y="16764"/>
                  </a:lnTo>
                  <a:lnTo>
                    <a:pt x="1296822" y="16764"/>
                  </a:lnTo>
                  <a:lnTo>
                    <a:pt x="1296822" y="1524"/>
                  </a:lnTo>
                  <a:close/>
                </a:path>
                <a:path w="2124710" h="17145">
                  <a:moveTo>
                    <a:pt x="1362341" y="1524"/>
                  </a:moveTo>
                  <a:lnTo>
                    <a:pt x="1409585" y="1524"/>
                  </a:lnTo>
                  <a:lnTo>
                    <a:pt x="1409585" y="16764"/>
                  </a:lnTo>
                  <a:lnTo>
                    <a:pt x="1362341" y="16764"/>
                  </a:lnTo>
                  <a:lnTo>
                    <a:pt x="1362341" y="1524"/>
                  </a:lnTo>
                  <a:close/>
                </a:path>
                <a:path w="2124710" h="17145">
                  <a:moveTo>
                    <a:pt x="1427873" y="1524"/>
                  </a:moveTo>
                  <a:lnTo>
                    <a:pt x="1475117" y="1524"/>
                  </a:lnTo>
                  <a:lnTo>
                    <a:pt x="1475117" y="16764"/>
                  </a:lnTo>
                  <a:lnTo>
                    <a:pt x="1427873" y="16764"/>
                  </a:lnTo>
                  <a:lnTo>
                    <a:pt x="1427873" y="1524"/>
                  </a:lnTo>
                  <a:close/>
                </a:path>
                <a:path w="2124710" h="17145">
                  <a:moveTo>
                    <a:pt x="1491869" y="1524"/>
                  </a:moveTo>
                  <a:lnTo>
                    <a:pt x="1540637" y="1524"/>
                  </a:lnTo>
                  <a:lnTo>
                    <a:pt x="1540637" y="16764"/>
                  </a:lnTo>
                  <a:lnTo>
                    <a:pt x="1491869" y="16764"/>
                  </a:lnTo>
                  <a:lnTo>
                    <a:pt x="1491869" y="1524"/>
                  </a:lnTo>
                  <a:close/>
                </a:path>
                <a:path w="2124710" h="17145">
                  <a:moveTo>
                    <a:pt x="1557401" y="1524"/>
                  </a:moveTo>
                  <a:lnTo>
                    <a:pt x="1604645" y="1524"/>
                  </a:lnTo>
                  <a:lnTo>
                    <a:pt x="1604645" y="16764"/>
                  </a:lnTo>
                  <a:lnTo>
                    <a:pt x="1557401" y="16764"/>
                  </a:lnTo>
                  <a:lnTo>
                    <a:pt x="1557401" y="1524"/>
                  </a:lnTo>
                  <a:close/>
                </a:path>
                <a:path w="2124710" h="17145">
                  <a:moveTo>
                    <a:pt x="1622920" y="1524"/>
                  </a:moveTo>
                  <a:lnTo>
                    <a:pt x="1670164" y="1524"/>
                  </a:lnTo>
                  <a:lnTo>
                    <a:pt x="1670164" y="16764"/>
                  </a:lnTo>
                  <a:lnTo>
                    <a:pt x="1622920" y="16764"/>
                  </a:lnTo>
                  <a:lnTo>
                    <a:pt x="1622920" y="1524"/>
                  </a:lnTo>
                  <a:close/>
                </a:path>
                <a:path w="2124710" h="17145">
                  <a:moveTo>
                    <a:pt x="1685404" y="1524"/>
                  </a:moveTo>
                  <a:lnTo>
                    <a:pt x="1735696" y="1524"/>
                  </a:lnTo>
                  <a:lnTo>
                    <a:pt x="1735696" y="16764"/>
                  </a:lnTo>
                  <a:lnTo>
                    <a:pt x="1685404" y="16764"/>
                  </a:lnTo>
                  <a:lnTo>
                    <a:pt x="1685404" y="1524"/>
                  </a:lnTo>
                  <a:close/>
                </a:path>
                <a:path w="2124710" h="17145">
                  <a:moveTo>
                    <a:pt x="1750936" y="1524"/>
                  </a:moveTo>
                  <a:lnTo>
                    <a:pt x="1799704" y="1524"/>
                  </a:lnTo>
                  <a:lnTo>
                    <a:pt x="1799704" y="16764"/>
                  </a:lnTo>
                  <a:lnTo>
                    <a:pt x="1750936" y="16764"/>
                  </a:lnTo>
                  <a:lnTo>
                    <a:pt x="1750936" y="1524"/>
                  </a:lnTo>
                  <a:close/>
                </a:path>
                <a:path w="2124710" h="17145">
                  <a:moveTo>
                    <a:pt x="1816455" y="1524"/>
                  </a:moveTo>
                  <a:lnTo>
                    <a:pt x="1865223" y="1524"/>
                  </a:lnTo>
                  <a:lnTo>
                    <a:pt x="1865223" y="16764"/>
                  </a:lnTo>
                  <a:lnTo>
                    <a:pt x="1816455" y="16764"/>
                  </a:lnTo>
                  <a:lnTo>
                    <a:pt x="1816455" y="1524"/>
                  </a:lnTo>
                  <a:close/>
                </a:path>
                <a:path w="2124710" h="17145">
                  <a:moveTo>
                    <a:pt x="1880463" y="1524"/>
                  </a:moveTo>
                  <a:lnTo>
                    <a:pt x="1930755" y="1524"/>
                  </a:lnTo>
                  <a:lnTo>
                    <a:pt x="1930755" y="16764"/>
                  </a:lnTo>
                  <a:lnTo>
                    <a:pt x="1880463" y="16764"/>
                  </a:lnTo>
                  <a:lnTo>
                    <a:pt x="1880463" y="1524"/>
                  </a:lnTo>
                  <a:close/>
                </a:path>
                <a:path w="2124710" h="17145">
                  <a:moveTo>
                    <a:pt x="1945982" y="1524"/>
                  </a:moveTo>
                  <a:lnTo>
                    <a:pt x="1993226" y="1524"/>
                  </a:lnTo>
                  <a:lnTo>
                    <a:pt x="1993226" y="16764"/>
                  </a:lnTo>
                  <a:lnTo>
                    <a:pt x="1945982" y="16764"/>
                  </a:lnTo>
                  <a:lnTo>
                    <a:pt x="1945982" y="1524"/>
                  </a:lnTo>
                  <a:close/>
                </a:path>
                <a:path w="2124710" h="17145">
                  <a:moveTo>
                    <a:pt x="2011514" y="1524"/>
                  </a:moveTo>
                  <a:lnTo>
                    <a:pt x="2058758" y="1524"/>
                  </a:lnTo>
                  <a:lnTo>
                    <a:pt x="2058758" y="16764"/>
                  </a:lnTo>
                  <a:lnTo>
                    <a:pt x="2011514" y="16764"/>
                  </a:lnTo>
                  <a:lnTo>
                    <a:pt x="2011514" y="1524"/>
                  </a:lnTo>
                  <a:close/>
                </a:path>
                <a:path w="2124710" h="17145">
                  <a:moveTo>
                    <a:pt x="2075510" y="1524"/>
                  </a:moveTo>
                  <a:lnTo>
                    <a:pt x="2124278" y="1524"/>
                  </a:lnTo>
                  <a:lnTo>
                    <a:pt x="2124278" y="16764"/>
                  </a:lnTo>
                  <a:lnTo>
                    <a:pt x="2075510" y="16764"/>
                  </a:lnTo>
                  <a:lnTo>
                    <a:pt x="2075510" y="1524"/>
                  </a:lnTo>
                  <a:close/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290557" y="2311717"/>
              <a:ext cx="1905" cy="4933315"/>
            </a:xfrm>
            <a:custGeom>
              <a:avLst/>
              <a:gdLst/>
              <a:ahLst/>
              <a:cxnLst/>
              <a:rect l="l" t="t" r="r" b="b"/>
              <a:pathLst>
                <a:path w="1904" h="4933315">
                  <a:moveTo>
                    <a:pt x="0" y="4932768"/>
                  </a:moveTo>
                  <a:lnTo>
                    <a:pt x="1524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013716" y="7332878"/>
              <a:ext cx="401320" cy="201295"/>
            </a:xfrm>
            <a:custGeom>
              <a:avLst/>
              <a:gdLst/>
              <a:ahLst/>
              <a:cxnLst/>
              <a:rect l="l" t="t" r="r" b="b"/>
              <a:pathLst>
                <a:path w="401320" h="201295">
                  <a:moveTo>
                    <a:pt x="103632" y="135623"/>
                  </a:moveTo>
                  <a:lnTo>
                    <a:pt x="102108" y="144767"/>
                  </a:lnTo>
                  <a:lnTo>
                    <a:pt x="99060" y="166103"/>
                  </a:lnTo>
                  <a:lnTo>
                    <a:pt x="92964" y="173710"/>
                  </a:lnTo>
                  <a:lnTo>
                    <a:pt x="88392" y="181330"/>
                  </a:lnTo>
                  <a:lnTo>
                    <a:pt x="82296" y="188950"/>
                  </a:lnTo>
                  <a:lnTo>
                    <a:pt x="73152" y="193522"/>
                  </a:lnTo>
                  <a:lnTo>
                    <a:pt x="68580" y="196570"/>
                  </a:lnTo>
                  <a:lnTo>
                    <a:pt x="59436" y="201142"/>
                  </a:lnTo>
                  <a:lnTo>
                    <a:pt x="41148" y="201142"/>
                  </a:lnTo>
                  <a:lnTo>
                    <a:pt x="35052" y="196570"/>
                  </a:lnTo>
                  <a:lnTo>
                    <a:pt x="27432" y="193522"/>
                  </a:lnTo>
                  <a:lnTo>
                    <a:pt x="21336" y="188950"/>
                  </a:lnTo>
                  <a:lnTo>
                    <a:pt x="13716" y="181330"/>
                  </a:lnTo>
                  <a:lnTo>
                    <a:pt x="10668" y="173710"/>
                  </a:lnTo>
                  <a:lnTo>
                    <a:pt x="4572" y="166103"/>
                  </a:lnTo>
                  <a:lnTo>
                    <a:pt x="1524" y="155435"/>
                  </a:lnTo>
                  <a:lnTo>
                    <a:pt x="0" y="144767"/>
                  </a:lnTo>
                  <a:lnTo>
                    <a:pt x="0" y="135623"/>
                  </a:lnTo>
                </a:path>
                <a:path w="401320" h="201295">
                  <a:moveTo>
                    <a:pt x="400786" y="0"/>
                  </a:moveTo>
                  <a:lnTo>
                    <a:pt x="400786" y="135623"/>
                  </a:lnTo>
                </a:path>
                <a:path w="401320" h="201295">
                  <a:moveTo>
                    <a:pt x="1524" y="137147"/>
                  </a:moveTo>
                  <a:lnTo>
                    <a:pt x="1524" y="0"/>
                  </a:lnTo>
                </a:path>
                <a:path w="401320" h="201295">
                  <a:moveTo>
                    <a:pt x="96012" y="92951"/>
                  </a:moveTo>
                  <a:lnTo>
                    <a:pt x="286486" y="94475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007620" y="7236866"/>
              <a:ext cx="18415" cy="52069"/>
            </a:xfrm>
            <a:custGeom>
              <a:avLst/>
              <a:gdLst/>
              <a:ahLst/>
              <a:cxnLst/>
              <a:rect l="l" t="t" r="r" b="b"/>
              <a:pathLst>
                <a:path w="18414" h="52070">
                  <a:moveTo>
                    <a:pt x="18288" y="0"/>
                  </a:moveTo>
                  <a:lnTo>
                    <a:pt x="18288" y="51816"/>
                  </a:lnTo>
                </a:path>
                <a:path w="18414" h="52070">
                  <a:moveTo>
                    <a:pt x="9144" y="42672"/>
                  </a:moveTo>
                  <a:lnTo>
                    <a:pt x="0" y="44196"/>
                  </a:lnTo>
                </a:path>
                <a:path w="18414" h="52070">
                  <a:moveTo>
                    <a:pt x="0" y="10668"/>
                  </a:moveTo>
                  <a:lnTo>
                    <a:pt x="9144" y="10668"/>
                  </a:lnTo>
                </a:path>
                <a:path w="18414" h="52070">
                  <a:moveTo>
                    <a:pt x="0" y="42672"/>
                  </a:moveTo>
                  <a:lnTo>
                    <a:pt x="0" y="10668"/>
                  </a:lnTo>
                </a:path>
                <a:path w="18414" h="52070">
                  <a:moveTo>
                    <a:pt x="9144" y="10668"/>
                  </a:moveTo>
                  <a:lnTo>
                    <a:pt x="10668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948197" y="7195718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60" h="137159">
                  <a:moveTo>
                    <a:pt x="99047" y="67056"/>
                  </a:moveTo>
                  <a:lnTo>
                    <a:pt x="95999" y="73152"/>
                  </a:lnTo>
                  <a:lnTo>
                    <a:pt x="94475" y="79248"/>
                  </a:lnTo>
                  <a:lnTo>
                    <a:pt x="91427" y="85344"/>
                  </a:lnTo>
                  <a:lnTo>
                    <a:pt x="86855" y="89916"/>
                  </a:lnTo>
                  <a:lnTo>
                    <a:pt x="80759" y="92964"/>
                  </a:lnTo>
                  <a:lnTo>
                    <a:pt x="60947" y="92964"/>
                  </a:lnTo>
                  <a:lnTo>
                    <a:pt x="54851" y="89916"/>
                  </a:lnTo>
                  <a:lnTo>
                    <a:pt x="48755" y="85344"/>
                  </a:lnTo>
                  <a:lnTo>
                    <a:pt x="45707" y="79248"/>
                  </a:lnTo>
                  <a:lnTo>
                    <a:pt x="42659" y="67056"/>
                  </a:lnTo>
                  <a:lnTo>
                    <a:pt x="44183" y="60960"/>
                  </a:lnTo>
                  <a:lnTo>
                    <a:pt x="45707" y="56388"/>
                  </a:lnTo>
                  <a:lnTo>
                    <a:pt x="48755" y="48768"/>
                  </a:lnTo>
                  <a:lnTo>
                    <a:pt x="54851" y="45720"/>
                  </a:lnTo>
                  <a:lnTo>
                    <a:pt x="60947" y="41148"/>
                  </a:lnTo>
                  <a:lnTo>
                    <a:pt x="67043" y="39624"/>
                  </a:lnTo>
                  <a:lnTo>
                    <a:pt x="73139" y="39624"/>
                  </a:lnTo>
                  <a:lnTo>
                    <a:pt x="80759" y="41148"/>
                  </a:lnTo>
                  <a:lnTo>
                    <a:pt x="86855" y="45720"/>
                  </a:lnTo>
                  <a:lnTo>
                    <a:pt x="91427" y="48768"/>
                  </a:lnTo>
                  <a:lnTo>
                    <a:pt x="94475" y="53340"/>
                  </a:lnTo>
                  <a:lnTo>
                    <a:pt x="95999" y="60960"/>
                  </a:lnTo>
                  <a:lnTo>
                    <a:pt x="99047" y="67056"/>
                  </a:lnTo>
                </a:path>
                <a:path w="137160" h="137159">
                  <a:moveTo>
                    <a:pt x="137147" y="68580"/>
                  </a:moveTo>
                  <a:lnTo>
                    <a:pt x="137147" y="79248"/>
                  </a:lnTo>
                  <a:lnTo>
                    <a:pt x="134099" y="89916"/>
                  </a:lnTo>
                  <a:lnTo>
                    <a:pt x="131051" y="97536"/>
                  </a:lnTo>
                  <a:lnTo>
                    <a:pt x="124955" y="106680"/>
                  </a:lnTo>
                  <a:lnTo>
                    <a:pt x="117335" y="115824"/>
                  </a:lnTo>
                  <a:lnTo>
                    <a:pt x="111239" y="123444"/>
                  </a:lnTo>
                  <a:lnTo>
                    <a:pt x="102095" y="128016"/>
                  </a:lnTo>
                  <a:lnTo>
                    <a:pt x="92951" y="131064"/>
                  </a:lnTo>
                  <a:lnTo>
                    <a:pt x="82283" y="137160"/>
                  </a:lnTo>
                  <a:lnTo>
                    <a:pt x="60947" y="137160"/>
                  </a:lnTo>
                  <a:lnTo>
                    <a:pt x="50279" y="135636"/>
                  </a:lnTo>
                  <a:lnTo>
                    <a:pt x="42659" y="131064"/>
                  </a:lnTo>
                  <a:lnTo>
                    <a:pt x="31991" y="126492"/>
                  </a:lnTo>
                  <a:lnTo>
                    <a:pt x="22847" y="118872"/>
                  </a:lnTo>
                  <a:lnTo>
                    <a:pt x="15240" y="112776"/>
                  </a:lnTo>
                  <a:lnTo>
                    <a:pt x="7620" y="103632"/>
                  </a:lnTo>
                  <a:lnTo>
                    <a:pt x="4572" y="92964"/>
                  </a:lnTo>
                  <a:lnTo>
                    <a:pt x="1524" y="83820"/>
                  </a:lnTo>
                  <a:lnTo>
                    <a:pt x="0" y="73152"/>
                  </a:lnTo>
                  <a:lnTo>
                    <a:pt x="0" y="62484"/>
                  </a:lnTo>
                  <a:lnTo>
                    <a:pt x="1524" y="51816"/>
                  </a:lnTo>
                  <a:lnTo>
                    <a:pt x="22847" y="16764"/>
                  </a:lnTo>
                  <a:lnTo>
                    <a:pt x="60947" y="0"/>
                  </a:lnTo>
                  <a:lnTo>
                    <a:pt x="82283" y="0"/>
                  </a:lnTo>
                  <a:lnTo>
                    <a:pt x="124955" y="27432"/>
                  </a:lnTo>
                  <a:lnTo>
                    <a:pt x="137147" y="57912"/>
                  </a:lnTo>
                  <a:lnTo>
                    <a:pt x="137147" y="6858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409931" y="7236866"/>
              <a:ext cx="17145" cy="52069"/>
            </a:xfrm>
            <a:custGeom>
              <a:avLst/>
              <a:gdLst/>
              <a:ahLst/>
              <a:cxnLst/>
              <a:rect l="l" t="t" r="r" b="b"/>
              <a:pathLst>
                <a:path w="17145" h="52070">
                  <a:moveTo>
                    <a:pt x="16764" y="0"/>
                  </a:moveTo>
                  <a:lnTo>
                    <a:pt x="16764" y="51816"/>
                  </a:lnTo>
                </a:path>
                <a:path w="17145" h="52070">
                  <a:moveTo>
                    <a:pt x="7620" y="42672"/>
                  </a:moveTo>
                  <a:lnTo>
                    <a:pt x="0" y="44196"/>
                  </a:lnTo>
                </a:path>
                <a:path w="17145" h="52070">
                  <a:moveTo>
                    <a:pt x="0" y="10668"/>
                  </a:moveTo>
                  <a:lnTo>
                    <a:pt x="7620" y="10668"/>
                  </a:lnTo>
                </a:path>
                <a:path w="17145" h="52070">
                  <a:moveTo>
                    <a:pt x="0" y="42672"/>
                  </a:moveTo>
                  <a:lnTo>
                    <a:pt x="0" y="10668"/>
                  </a:lnTo>
                </a:path>
                <a:path w="17145" h="52070">
                  <a:moveTo>
                    <a:pt x="7620" y="10668"/>
                  </a:moveTo>
                  <a:lnTo>
                    <a:pt x="10668" y="426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348971" y="7195718"/>
              <a:ext cx="139065" cy="137160"/>
            </a:xfrm>
            <a:custGeom>
              <a:avLst/>
              <a:gdLst/>
              <a:ahLst/>
              <a:cxnLst/>
              <a:rect l="l" t="t" r="r" b="b"/>
              <a:pathLst>
                <a:path w="139064" h="137159">
                  <a:moveTo>
                    <a:pt x="99047" y="67056"/>
                  </a:moveTo>
                  <a:lnTo>
                    <a:pt x="95999" y="79248"/>
                  </a:lnTo>
                  <a:lnTo>
                    <a:pt x="91427" y="85344"/>
                  </a:lnTo>
                  <a:lnTo>
                    <a:pt x="86855" y="89916"/>
                  </a:lnTo>
                  <a:lnTo>
                    <a:pt x="82283" y="92964"/>
                  </a:lnTo>
                  <a:lnTo>
                    <a:pt x="60960" y="92964"/>
                  </a:lnTo>
                  <a:lnTo>
                    <a:pt x="54864" y="89916"/>
                  </a:lnTo>
                  <a:lnTo>
                    <a:pt x="50292" y="85344"/>
                  </a:lnTo>
                  <a:lnTo>
                    <a:pt x="45720" y="79248"/>
                  </a:lnTo>
                  <a:lnTo>
                    <a:pt x="42672" y="67056"/>
                  </a:lnTo>
                  <a:lnTo>
                    <a:pt x="44196" y="60960"/>
                  </a:lnTo>
                  <a:lnTo>
                    <a:pt x="45720" y="56388"/>
                  </a:lnTo>
                  <a:lnTo>
                    <a:pt x="50292" y="48768"/>
                  </a:lnTo>
                  <a:lnTo>
                    <a:pt x="54864" y="45720"/>
                  </a:lnTo>
                  <a:lnTo>
                    <a:pt x="60960" y="41148"/>
                  </a:lnTo>
                  <a:lnTo>
                    <a:pt x="67056" y="39624"/>
                  </a:lnTo>
                  <a:lnTo>
                    <a:pt x="74676" y="39624"/>
                  </a:lnTo>
                  <a:lnTo>
                    <a:pt x="97523" y="60960"/>
                  </a:lnTo>
                  <a:lnTo>
                    <a:pt x="99047" y="67056"/>
                  </a:lnTo>
                </a:path>
                <a:path w="139064" h="137159">
                  <a:moveTo>
                    <a:pt x="138671" y="68580"/>
                  </a:moveTo>
                  <a:lnTo>
                    <a:pt x="138671" y="79248"/>
                  </a:lnTo>
                  <a:lnTo>
                    <a:pt x="137147" y="89916"/>
                  </a:lnTo>
                  <a:lnTo>
                    <a:pt x="131051" y="97536"/>
                  </a:lnTo>
                  <a:lnTo>
                    <a:pt x="126479" y="106680"/>
                  </a:lnTo>
                  <a:lnTo>
                    <a:pt x="118859" y="115824"/>
                  </a:lnTo>
                  <a:lnTo>
                    <a:pt x="111239" y="123444"/>
                  </a:lnTo>
                  <a:lnTo>
                    <a:pt x="102095" y="128016"/>
                  </a:lnTo>
                  <a:lnTo>
                    <a:pt x="91427" y="131064"/>
                  </a:lnTo>
                  <a:lnTo>
                    <a:pt x="83807" y="137160"/>
                  </a:lnTo>
                  <a:lnTo>
                    <a:pt x="60960" y="137160"/>
                  </a:lnTo>
                  <a:lnTo>
                    <a:pt x="51816" y="135636"/>
                  </a:lnTo>
                  <a:lnTo>
                    <a:pt x="16764" y="112776"/>
                  </a:lnTo>
                  <a:lnTo>
                    <a:pt x="6096" y="92964"/>
                  </a:lnTo>
                  <a:lnTo>
                    <a:pt x="1524" y="83820"/>
                  </a:lnTo>
                  <a:lnTo>
                    <a:pt x="0" y="73152"/>
                  </a:lnTo>
                  <a:lnTo>
                    <a:pt x="0" y="62484"/>
                  </a:lnTo>
                  <a:lnTo>
                    <a:pt x="1524" y="51816"/>
                  </a:lnTo>
                  <a:lnTo>
                    <a:pt x="6096" y="41148"/>
                  </a:lnTo>
                  <a:lnTo>
                    <a:pt x="9144" y="33528"/>
                  </a:lnTo>
                  <a:lnTo>
                    <a:pt x="16764" y="24384"/>
                  </a:lnTo>
                  <a:lnTo>
                    <a:pt x="22860" y="16764"/>
                  </a:lnTo>
                  <a:lnTo>
                    <a:pt x="32004" y="9144"/>
                  </a:lnTo>
                  <a:lnTo>
                    <a:pt x="41148" y="4572"/>
                  </a:lnTo>
                  <a:lnTo>
                    <a:pt x="51816" y="1524"/>
                  </a:lnTo>
                  <a:lnTo>
                    <a:pt x="60960" y="0"/>
                  </a:lnTo>
                  <a:lnTo>
                    <a:pt x="83807" y="0"/>
                  </a:lnTo>
                  <a:lnTo>
                    <a:pt x="118859" y="19812"/>
                  </a:lnTo>
                  <a:lnTo>
                    <a:pt x="131051" y="38100"/>
                  </a:lnTo>
                  <a:lnTo>
                    <a:pt x="137147" y="47244"/>
                  </a:lnTo>
                  <a:lnTo>
                    <a:pt x="138671" y="57912"/>
                  </a:lnTo>
                  <a:lnTo>
                    <a:pt x="138671" y="68580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114300" y="7468501"/>
              <a:ext cx="303530" cy="66040"/>
            </a:xfrm>
            <a:custGeom>
              <a:avLst/>
              <a:gdLst/>
              <a:ahLst/>
              <a:cxnLst/>
              <a:rect l="l" t="t" r="r" b="b"/>
              <a:pathLst>
                <a:path w="303529" h="66040">
                  <a:moveTo>
                    <a:pt x="103619" y="0"/>
                  </a:moveTo>
                  <a:lnTo>
                    <a:pt x="102095" y="9144"/>
                  </a:lnTo>
                  <a:lnTo>
                    <a:pt x="99047" y="30480"/>
                  </a:lnTo>
                  <a:lnTo>
                    <a:pt x="92951" y="38087"/>
                  </a:lnTo>
                  <a:lnTo>
                    <a:pt x="88379" y="45707"/>
                  </a:lnTo>
                  <a:lnTo>
                    <a:pt x="82283" y="53327"/>
                  </a:lnTo>
                  <a:lnTo>
                    <a:pt x="74663" y="57899"/>
                  </a:lnTo>
                  <a:lnTo>
                    <a:pt x="68567" y="60947"/>
                  </a:lnTo>
                  <a:lnTo>
                    <a:pt x="59423" y="65519"/>
                  </a:lnTo>
                  <a:lnTo>
                    <a:pt x="44183" y="65519"/>
                  </a:lnTo>
                  <a:lnTo>
                    <a:pt x="35039" y="60947"/>
                  </a:lnTo>
                  <a:lnTo>
                    <a:pt x="27419" y="57899"/>
                  </a:lnTo>
                  <a:lnTo>
                    <a:pt x="21323" y="53327"/>
                  </a:lnTo>
                  <a:lnTo>
                    <a:pt x="13703" y="45707"/>
                  </a:lnTo>
                  <a:lnTo>
                    <a:pt x="10655" y="38087"/>
                  </a:lnTo>
                  <a:lnTo>
                    <a:pt x="4572" y="30480"/>
                  </a:lnTo>
                  <a:lnTo>
                    <a:pt x="1524" y="19812"/>
                  </a:lnTo>
                  <a:lnTo>
                    <a:pt x="0" y="9144"/>
                  </a:lnTo>
                  <a:lnTo>
                    <a:pt x="0" y="0"/>
                  </a:lnTo>
                </a:path>
                <a:path w="303529" h="66040">
                  <a:moveTo>
                    <a:pt x="201142" y="0"/>
                  </a:moveTo>
                  <a:lnTo>
                    <a:pt x="201142" y="9144"/>
                  </a:lnTo>
                  <a:lnTo>
                    <a:pt x="199618" y="19812"/>
                  </a:lnTo>
                  <a:lnTo>
                    <a:pt x="179806" y="53327"/>
                  </a:lnTo>
                  <a:lnTo>
                    <a:pt x="166090" y="60947"/>
                  </a:lnTo>
                  <a:lnTo>
                    <a:pt x="158470" y="65519"/>
                  </a:lnTo>
                  <a:lnTo>
                    <a:pt x="141719" y="65519"/>
                  </a:lnTo>
                  <a:lnTo>
                    <a:pt x="132575" y="60947"/>
                  </a:lnTo>
                  <a:lnTo>
                    <a:pt x="124955" y="57899"/>
                  </a:lnTo>
                  <a:lnTo>
                    <a:pt x="118859" y="53327"/>
                  </a:lnTo>
                  <a:lnTo>
                    <a:pt x="112763" y="45707"/>
                  </a:lnTo>
                  <a:lnTo>
                    <a:pt x="108191" y="38087"/>
                  </a:lnTo>
                  <a:lnTo>
                    <a:pt x="102095" y="30480"/>
                  </a:lnTo>
                  <a:lnTo>
                    <a:pt x="99047" y="9144"/>
                  </a:lnTo>
                  <a:lnTo>
                    <a:pt x="97523" y="0"/>
                  </a:lnTo>
                </a:path>
                <a:path w="303529" h="66040">
                  <a:moveTo>
                    <a:pt x="303250" y="0"/>
                  </a:moveTo>
                  <a:lnTo>
                    <a:pt x="301726" y="9144"/>
                  </a:lnTo>
                  <a:lnTo>
                    <a:pt x="300202" y="19812"/>
                  </a:lnTo>
                  <a:lnTo>
                    <a:pt x="297154" y="30480"/>
                  </a:lnTo>
                  <a:lnTo>
                    <a:pt x="288010" y="45707"/>
                  </a:lnTo>
                  <a:lnTo>
                    <a:pt x="281914" y="53327"/>
                  </a:lnTo>
                  <a:lnTo>
                    <a:pt x="274294" y="57899"/>
                  </a:lnTo>
                  <a:lnTo>
                    <a:pt x="266674" y="60947"/>
                  </a:lnTo>
                  <a:lnTo>
                    <a:pt x="259054" y="65519"/>
                  </a:lnTo>
                  <a:lnTo>
                    <a:pt x="242290" y="65519"/>
                  </a:lnTo>
                  <a:lnTo>
                    <a:pt x="234670" y="60947"/>
                  </a:lnTo>
                  <a:lnTo>
                    <a:pt x="227050" y="57899"/>
                  </a:lnTo>
                  <a:lnTo>
                    <a:pt x="220954" y="53327"/>
                  </a:lnTo>
                  <a:lnTo>
                    <a:pt x="213334" y="45707"/>
                  </a:lnTo>
                  <a:lnTo>
                    <a:pt x="210286" y="38087"/>
                  </a:lnTo>
                  <a:lnTo>
                    <a:pt x="204190" y="30480"/>
                  </a:lnTo>
                  <a:lnTo>
                    <a:pt x="201142" y="19812"/>
                  </a:lnTo>
                  <a:lnTo>
                    <a:pt x="199618" y="9144"/>
                  </a:lnTo>
                  <a:lnTo>
                    <a:pt x="199618" y="0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5786158" y="7185884"/>
            <a:ext cx="1454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F1</a:t>
            </a:r>
            <a:endParaRPr sz="80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183923" y="7185884"/>
            <a:ext cx="1454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F2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4636535" y="1725415"/>
            <a:ext cx="1846580" cy="5478780"/>
            <a:chOff x="4636535" y="1725415"/>
            <a:chExt cx="1846580" cy="5478780"/>
          </a:xfrm>
        </p:grpSpPr>
        <p:pic>
          <p:nvPicPr>
            <p:cNvPr id="76" name="object 7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37929" y="1725415"/>
              <a:ext cx="145491" cy="14244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38703" y="1725415"/>
              <a:ext cx="143967" cy="142443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6010668" y="1857603"/>
              <a:ext cx="3175" cy="288290"/>
            </a:xfrm>
            <a:custGeom>
              <a:avLst/>
              <a:gdLst/>
              <a:ahLst/>
              <a:cxnLst/>
              <a:rect l="l" t="t" r="r" b="b"/>
              <a:pathLst>
                <a:path w="3175" h="288289">
                  <a:moveTo>
                    <a:pt x="0" y="288010"/>
                  </a:moveTo>
                  <a:lnTo>
                    <a:pt x="3048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6535" y="2082006"/>
              <a:ext cx="177495" cy="177495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6009144" y="2320848"/>
              <a:ext cx="0" cy="4874895"/>
            </a:xfrm>
            <a:custGeom>
              <a:avLst/>
              <a:gdLst/>
              <a:ahLst/>
              <a:cxnLst/>
              <a:rect l="l" t="t" r="r" b="b"/>
              <a:pathLst>
                <a:path w="0" h="4874895">
                  <a:moveTo>
                    <a:pt x="0" y="4874869"/>
                  </a:moveTo>
                  <a:lnTo>
                    <a:pt x="0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4685919" y="2093095"/>
            <a:ext cx="939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970547" y="1596312"/>
            <a:ext cx="857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+</a:t>
            </a:r>
            <a:endParaRPr sz="80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6375900" y="1596312"/>
            <a:ext cx="5969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-</a:t>
            </a:r>
            <a:endParaRPr sz="8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6019307" y="1480499"/>
            <a:ext cx="4946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0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...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250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3510127" y="2409355"/>
            <a:ext cx="2343785" cy="4863465"/>
            <a:chOff x="3510127" y="2409355"/>
            <a:chExt cx="2343785" cy="4863465"/>
          </a:xfrm>
        </p:grpSpPr>
        <p:sp>
          <p:nvSpPr>
            <p:cNvPr id="86" name="object 86" descr=""/>
            <p:cNvSpPr/>
            <p:nvPr/>
          </p:nvSpPr>
          <p:spPr>
            <a:xfrm>
              <a:off x="4578235" y="7264298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89" h="0">
                  <a:moveTo>
                    <a:pt x="0" y="0"/>
                  </a:moveTo>
                  <a:lnTo>
                    <a:pt x="59423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514572" y="2413800"/>
              <a:ext cx="2334895" cy="2048510"/>
            </a:xfrm>
            <a:custGeom>
              <a:avLst/>
              <a:gdLst/>
              <a:ahLst/>
              <a:cxnLst/>
              <a:rect l="l" t="t" r="r" b="b"/>
              <a:pathLst>
                <a:path w="2334895" h="2048510">
                  <a:moveTo>
                    <a:pt x="0" y="2048090"/>
                  </a:moveTo>
                  <a:lnTo>
                    <a:pt x="2334577" y="2048090"/>
                  </a:lnTo>
                  <a:lnTo>
                    <a:pt x="2334577" y="0"/>
                  </a:lnTo>
                  <a:lnTo>
                    <a:pt x="0" y="0"/>
                  </a:lnTo>
                  <a:lnTo>
                    <a:pt x="0" y="2048090"/>
                  </a:lnTo>
                  <a:close/>
                </a:path>
              </a:pathLst>
            </a:custGeom>
            <a:ln w="8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 txBox="1"/>
          <p:nvPr/>
        </p:nvSpPr>
        <p:spPr>
          <a:xfrm>
            <a:off x="3620731" y="2632553"/>
            <a:ext cx="1657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3620731" y="4104611"/>
            <a:ext cx="16573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0" name="object 90" descr=""/>
          <p:cNvGrpSpPr/>
          <p:nvPr/>
        </p:nvGrpSpPr>
        <p:grpSpPr>
          <a:xfrm>
            <a:off x="3626211" y="1720843"/>
            <a:ext cx="1450340" cy="2661920"/>
            <a:chOff x="3626211" y="1720843"/>
            <a:chExt cx="1450340" cy="2661920"/>
          </a:xfrm>
        </p:grpSpPr>
        <p:pic>
          <p:nvPicPr>
            <p:cNvPr id="91" name="object 9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26211" y="4245908"/>
              <a:ext cx="137871" cy="136347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3691331" y="1857603"/>
              <a:ext cx="1905" cy="637540"/>
            </a:xfrm>
            <a:custGeom>
              <a:avLst/>
              <a:gdLst/>
              <a:ahLst/>
              <a:cxnLst/>
              <a:rect l="l" t="t" r="r" b="b"/>
              <a:pathLst>
                <a:path w="1904" h="637539">
                  <a:moveTo>
                    <a:pt x="0" y="0"/>
                  </a:moveTo>
                  <a:lnTo>
                    <a:pt x="1524" y="636968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03554" y="1720843"/>
              <a:ext cx="143967" cy="143967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97292" y="1725415"/>
              <a:ext cx="143967" cy="14396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33689" y="1720843"/>
              <a:ext cx="142443" cy="14396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09650" y="2494972"/>
              <a:ext cx="136347" cy="136347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00340" y="2494972"/>
              <a:ext cx="137871" cy="136347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29117" y="2494972"/>
              <a:ext cx="137871" cy="136347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3980878" y="1853018"/>
              <a:ext cx="1016635" cy="647700"/>
            </a:xfrm>
            <a:custGeom>
              <a:avLst/>
              <a:gdLst/>
              <a:ahLst/>
              <a:cxnLst/>
              <a:rect l="l" t="t" r="r" b="b"/>
              <a:pathLst>
                <a:path w="1016635" h="647700">
                  <a:moveTo>
                    <a:pt x="0" y="647649"/>
                  </a:moveTo>
                  <a:lnTo>
                    <a:pt x="0" y="0"/>
                  </a:lnTo>
                </a:path>
                <a:path w="1016635" h="647700">
                  <a:moveTo>
                    <a:pt x="483057" y="647649"/>
                  </a:moveTo>
                  <a:lnTo>
                    <a:pt x="484581" y="4584"/>
                  </a:lnTo>
                </a:path>
                <a:path w="1016635" h="647700">
                  <a:moveTo>
                    <a:pt x="1014895" y="647649"/>
                  </a:moveTo>
                  <a:lnTo>
                    <a:pt x="1016419" y="4584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 txBox="1"/>
          <p:nvPr/>
        </p:nvSpPr>
        <p:spPr>
          <a:xfrm>
            <a:off x="3227568" y="1306137"/>
            <a:ext cx="2647315" cy="4311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>
                <a:latin typeface="Arial"/>
                <a:cs typeface="Arial"/>
              </a:rPr>
              <a:t>Fuente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0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alimentación</a:t>
            </a:r>
            <a:r>
              <a:rPr dirty="0" sz="900" spc="10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universal</a:t>
            </a:r>
            <a:r>
              <a:rPr dirty="0" sz="900" spc="10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9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2740.1)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tabLst>
                <a:tab pos="695325" algn="l"/>
                <a:tab pos="1189990" algn="l"/>
                <a:tab pos="1720850" algn="l"/>
              </a:tabLst>
            </a:pPr>
            <a:r>
              <a:rPr dirty="0" baseline="3472" sz="1200" spc="-37">
                <a:latin typeface="Arial"/>
                <a:cs typeface="Arial"/>
              </a:rPr>
              <a:t>PE</a:t>
            </a:r>
            <a:r>
              <a:rPr dirty="0" baseline="3472" sz="12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L1</a:t>
            </a:r>
            <a:r>
              <a:rPr dirty="0" baseline="3472" sz="1200">
                <a:latin typeface="Times New Roman"/>
                <a:cs typeface="Times New Roman"/>
              </a:rPr>
              <a:t>	</a:t>
            </a:r>
            <a:r>
              <a:rPr dirty="0" sz="800" spc="-25">
                <a:latin typeface="Arial"/>
                <a:cs typeface="Arial"/>
              </a:rPr>
              <a:t>L2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L3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4048938" y="2483202"/>
            <a:ext cx="1384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4542670" y="2483202"/>
            <a:ext cx="1384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L2</a:t>
            </a:r>
            <a:endParaRPr sz="800">
              <a:latin typeface="Arial"/>
              <a:cs typeface="Arial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5072979" y="2483202"/>
            <a:ext cx="14160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L3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04" name="object 104" descr=""/>
          <p:cNvGrpSpPr/>
          <p:nvPr/>
        </p:nvGrpSpPr>
        <p:grpSpPr>
          <a:xfrm>
            <a:off x="3624688" y="2491924"/>
            <a:ext cx="417195" cy="1307465"/>
            <a:chOff x="3624688" y="2491924"/>
            <a:chExt cx="417195" cy="1307465"/>
          </a:xfrm>
        </p:grpSpPr>
        <p:sp>
          <p:nvSpPr>
            <p:cNvPr id="105" name="object 105" descr=""/>
            <p:cNvSpPr/>
            <p:nvPr/>
          </p:nvSpPr>
          <p:spPr>
            <a:xfrm>
              <a:off x="3686772" y="2628671"/>
              <a:ext cx="285115" cy="806450"/>
            </a:xfrm>
            <a:custGeom>
              <a:avLst/>
              <a:gdLst/>
              <a:ahLst/>
              <a:cxnLst/>
              <a:rect l="l" t="t" r="r" b="b"/>
              <a:pathLst>
                <a:path w="285114" h="806450">
                  <a:moveTo>
                    <a:pt x="284962" y="0"/>
                  </a:moveTo>
                  <a:lnTo>
                    <a:pt x="284962" y="806132"/>
                  </a:lnTo>
                </a:path>
                <a:path w="285114" h="806450">
                  <a:moveTo>
                    <a:pt x="0" y="547077"/>
                  </a:moveTo>
                  <a:lnTo>
                    <a:pt x="103619" y="547077"/>
                  </a:lnTo>
                  <a:lnTo>
                    <a:pt x="103619" y="275831"/>
                  </a:lnTo>
                  <a:lnTo>
                    <a:pt x="0" y="275831"/>
                  </a:lnTo>
                  <a:lnTo>
                    <a:pt x="0" y="547077"/>
                  </a:lnTo>
                  <a:close/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24688" y="2491924"/>
              <a:ext cx="139395" cy="140919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64712" y="3174225"/>
              <a:ext cx="144691" cy="186639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3735527" y="3357092"/>
              <a:ext cx="1905" cy="312420"/>
            </a:xfrm>
            <a:custGeom>
              <a:avLst/>
              <a:gdLst/>
              <a:ahLst/>
              <a:cxnLst/>
              <a:rect l="l" t="t" r="r" b="b"/>
              <a:pathLst>
                <a:path w="1904" h="312420">
                  <a:moveTo>
                    <a:pt x="0" y="0"/>
                  </a:moveTo>
                  <a:lnTo>
                    <a:pt x="1524" y="312394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68884" y="3665315"/>
              <a:ext cx="127203" cy="128727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3971734" y="3710622"/>
              <a:ext cx="13970" cy="45720"/>
            </a:xfrm>
            <a:custGeom>
              <a:avLst/>
              <a:gdLst/>
              <a:ahLst/>
              <a:cxnLst/>
              <a:rect l="l" t="t" r="r" b="b"/>
              <a:pathLst>
                <a:path w="13970" h="45720">
                  <a:moveTo>
                    <a:pt x="13716" y="0"/>
                  </a:moveTo>
                  <a:lnTo>
                    <a:pt x="13716" y="45720"/>
                  </a:lnTo>
                </a:path>
                <a:path w="13970" h="45720">
                  <a:moveTo>
                    <a:pt x="7620" y="36576"/>
                  </a:moveTo>
                  <a:lnTo>
                    <a:pt x="0" y="38100"/>
                  </a:lnTo>
                </a:path>
                <a:path w="13970" h="45720">
                  <a:moveTo>
                    <a:pt x="0" y="7620"/>
                  </a:moveTo>
                  <a:lnTo>
                    <a:pt x="7620" y="10668"/>
                  </a:lnTo>
                </a:path>
                <a:path w="13970" h="45720">
                  <a:moveTo>
                    <a:pt x="0" y="36576"/>
                  </a:moveTo>
                  <a:lnTo>
                    <a:pt x="0" y="7620"/>
                  </a:lnTo>
                </a:path>
                <a:path w="13970" h="45720">
                  <a:moveTo>
                    <a:pt x="7620" y="7620"/>
                  </a:moveTo>
                  <a:lnTo>
                    <a:pt x="9144" y="365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3916870" y="3672535"/>
              <a:ext cx="121920" cy="123825"/>
            </a:xfrm>
            <a:custGeom>
              <a:avLst/>
              <a:gdLst/>
              <a:ahLst/>
              <a:cxnLst/>
              <a:rect l="l" t="t" r="r" b="b"/>
              <a:pathLst>
                <a:path w="121920" h="123825">
                  <a:moveTo>
                    <a:pt x="86855" y="60947"/>
                  </a:moveTo>
                  <a:lnTo>
                    <a:pt x="86855" y="65519"/>
                  </a:lnTo>
                  <a:lnTo>
                    <a:pt x="85331" y="73139"/>
                  </a:lnTo>
                  <a:lnTo>
                    <a:pt x="76187" y="82283"/>
                  </a:lnTo>
                  <a:lnTo>
                    <a:pt x="68580" y="83807"/>
                  </a:lnTo>
                  <a:lnTo>
                    <a:pt x="64008" y="85331"/>
                  </a:lnTo>
                  <a:lnTo>
                    <a:pt x="57912" y="83807"/>
                  </a:lnTo>
                  <a:lnTo>
                    <a:pt x="51816" y="83807"/>
                  </a:lnTo>
                  <a:lnTo>
                    <a:pt x="45720" y="79235"/>
                  </a:lnTo>
                  <a:lnTo>
                    <a:pt x="42672" y="74663"/>
                  </a:lnTo>
                  <a:lnTo>
                    <a:pt x="41148" y="68567"/>
                  </a:lnTo>
                  <a:lnTo>
                    <a:pt x="38100" y="63995"/>
                  </a:lnTo>
                  <a:lnTo>
                    <a:pt x="38100" y="57899"/>
                  </a:lnTo>
                  <a:lnTo>
                    <a:pt x="41148" y="51803"/>
                  </a:lnTo>
                  <a:lnTo>
                    <a:pt x="42672" y="45707"/>
                  </a:lnTo>
                  <a:lnTo>
                    <a:pt x="45720" y="42659"/>
                  </a:lnTo>
                  <a:lnTo>
                    <a:pt x="51816" y="39611"/>
                  </a:lnTo>
                  <a:lnTo>
                    <a:pt x="57912" y="38087"/>
                  </a:lnTo>
                  <a:lnTo>
                    <a:pt x="64008" y="38087"/>
                  </a:lnTo>
                  <a:lnTo>
                    <a:pt x="68580" y="39611"/>
                  </a:lnTo>
                  <a:lnTo>
                    <a:pt x="76187" y="41135"/>
                  </a:lnTo>
                  <a:lnTo>
                    <a:pt x="82283" y="44183"/>
                  </a:lnTo>
                  <a:lnTo>
                    <a:pt x="85331" y="50279"/>
                  </a:lnTo>
                  <a:lnTo>
                    <a:pt x="86855" y="54851"/>
                  </a:lnTo>
                  <a:lnTo>
                    <a:pt x="86855" y="60947"/>
                  </a:lnTo>
                </a:path>
                <a:path w="121920" h="123825">
                  <a:moveTo>
                    <a:pt x="121907" y="62471"/>
                  </a:moveTo>
                  <a:lnTo>
                    <a:pt x="121907" y="71615"/>
                  </a:lnTo>
                  <a:lnTo>
                    <a:pt x="118859" y="82283"/>
                  </a:lnTo>
                  <a:lnTo>
                    <a:pt x="115811" y="89903"/>
                  </a:lnTo>
                  <a:lnTo>
                    <a:pt x="109715" y="99047"/>
                  </a:lnTo>
                  <a:lnTo>
                    <a:pt x="105143" y="106667"/>
                  </a:lnTo>
                  <a:lnTo>
                    <a:pt x="86855" y="118859"/>
                  </a:lnTo>
                  <a:lnTo>
                    <a:pt x="77711" y="121907"/>
                  </a:lnTo>
                  <a:lnTo>
                    <a:pt x="68580" y="121907"/>
                  </a:lnTo>
                  <a:lnTo>
                    <a:pt x="57912" y="123431"/>
                  </a:lnTo>
                  <a:lnTo>
                    <a:pt x="39624" y="120383"/>
                  </a:lnTo>
                  <a:lnTo>
                    <a:pt x="30480" y="115811"/>
                  </a:lnTo>
                  <a:lnTo>
                    <a:pt x="22860" y="109715"/>
                  </a:lnTo>
                  <a:lnTo>
                    <a:pt x="16764" y="102095"/>
                  </a:lnTo>
                  <a:lnTo>
                    <a:pt x="9144" y="94475"/>
                  </a:lnTo>
                  <a:lnTo>
                    <a:pt x="6096" y="85331"/>
                  </a:lnTo>
                  <a:lnTo>
                    <a:pt x="1524" y="76187"/>
                  </a:lnTo>
                  <a:lnTo>
                    <a:pt x="0" y="65519"/>
                  </a:lnTo>
                  <a:lnTo>
                    <a:pt x="0" y="56375"/>
                  </a:lnTo>
                  <a:lnTo>
                    <a:pt x="1524" y="45707"/>
                  </a:lnTo>
                  <a:lnTo>
                    <a:pt x="6096" y="38087"/>
                  </a:lnTo>
                  <a:lnTo>
                    <a:pt x="9144" y="28943"/>
                  </a:lnTo>
                  <a:lnTo>
                    <a:pt x="16764" y="21323"/>
                  </a:lnTo>
                  <a:lnTo>
                    <a:pt x="22860" y="12179"/>
                  </a:lnTo>
                  <a:lnTo>
                    <a:pt x="30480" y="7620"/>
                  </a:lnTo>
                  <a:lnTo>
                    <a:pt x="39624" y="4572"/>
                  </a:lnTo>
                  <a:lnTo>
                    <a:pt x="48768" y="0"/>
                  </a:lnTo>
                  <a:lnTo>
                    <a:pt x="68580" y="0"/>
                  </a:lnTo>
                  <a:lnTo>
                    <a:pt x="77711" y="1524"/>
                  </a:lnTo>
                  <a:lnTo>
                    <a:pt x="95999" y="10668"/>
                  </a:lnTo>
                  <a:lnTo>
                    <a:pt x="105143" y="16751"/>
                  </a:lnTo>
                  <a:lnTo>
                    <a:pt x="109715" y="25895"/>
                  </a:lnTo>
                  <a:lnTo>
                    <a:pt x="115811" y="31991"/>
                  </a:lnTo>
                  <a:lnTo>
                    <a:pt x="118859" y="42659"/>
                  </a:lnTo>
                  <a:lnTo>
                    <a:pt x="121907" y="51803"/>
                  </a:lnTo>
                  <a:lnTo>
                    <a:pt x="121907" y="62471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 descr=""/>
          <p:cNvSpPr txBox="1"/>
          <p:nvPr/>
        </p:nvSpPr>
        <p:spPr>
          <a:xfrm>
            <a:off x="3808158" y="3208574"/>
            <a:ext cx="1581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H1</a:t>
            </a:r>
            <a:endParaRPr sz="800">
              <a:latin typeface="Arial"/>
              <a:cs typeface="Arial"/>
            </a:endParaRPr>
          </a:p>
        </p:txBody>
      </p:sp>
      <p:sp>
        <p:nvSpPr>
          <p:cNvPr id="113" name="object 113" descr=""/>
          <p:cNvSpPr/>
          <p:nvPr/>
        </p:nvSpPr>
        <p:spPr>
          <a:xfrm>
            <a:off x="3735527" y="2628671"/>
            <a:ext cx="731520" cy="1108075"/>
          </a:xfrm>
          <a:custGeom>
            <a:avLst/>
            <a:gdLst/>
            <a:ahLst/>
            <a:cxnLst/>
            <a:rect l="l" t="t" r="r" b="b"/>
            <a:pathLst>
              <a:path w="731520" h="1108075">
                <a:moveTo>
                  <a:pt x="237731" y="1042339"/>
                </a:moveTo>
                <a:lnTo>
                  <a:pt x="239255" y="944803"/>
                </a:lnTo>
              </a:path>
              <a:path w="731520" h="1108075">
                <a:moveTo>
                  <a:pt x="170675" y="812228"/>
                </a:moveTo>
                <a:lnTo>
                  <a:pt x="239255" y="947851"/>
                </a:lnTo>
              </a:path>
              <a:path w="731520" h="1108075">
                <a:moveTo>
                  <a:pt x="3048" y="210299"/>
                </a:moveTo>
                <a:lnTo>
                  <a:pt x="3048" y="275831"/>
                </a:lnTo>
              </a:path>
              <a:path w="731520" h="1108075">
                <a:moveTo>
                  <a:pt x="0" y="211823"/>
                </a:moveTo>
                <a:lnTo>
                  <a:pt x="236207" y="211823"/>
                </a:lnTo>
              </a:path>
              <a:path w="731520" h="1108075">
                <a:moveTo>
                  <a:pt x="729932" y="0"/>
                </a:moveTo>
                <a:lnTo>
                  <a:pt x="731456" y="809180"/>
                </a:lnTo>
              </a:path>
              <a:path w="731520" h="1108075">
                <a:moveTo>
                  <a:pt x="443445" y="547077"/>
                </a:moveTo>
                <a:lnTo>
                  <a:pt x="545541" y="547077"/>
                </a:lnTo>
                <a:lnTo>
                  <a:pt x="545541" y="275831"/>
                </a:lnTo>
                <a:lnTo>
                  <a:pt x="443445" y="275831"/>
                </a:lnTo>
                <a:lnTo>
                  <a:pt x="443445" y="547077"/>
                </a:lnTo>
                <a:close/>
              </a:path>
              <a:path w="731520" h="1108075">
                <a:moveTo>
                  <a:pt x="563829" y="659841"/>
                </a:moveTo>
                <a:lnTo>
                  <a:pt x="563829" y="668985"/>
                </a:lnTo>
                <a:lnTo>
                  <a:pt x="562317" y="679653"/>
                </a:lnTo>
                <a:lnTo>
                  <a:pt x="553173" y="697941"/>
                </a:lnTo>
                <a:lnTo>
                  <a:pt x="545553" y="705561"/>
                </a:lnTo>
                <a:lnTo>
                  <a:pt x="539457" y="713181"/>
                </a:lnTo>
                <a:lnTo>
                  <a:pt x="530313" y="717753"/>
                </a:lnTo>
                <a:lnTo>
                  <a:pt x="519645" y="722325"/>
                </a:lnTo>
                <a:lnTo>
                  <a:pt x="510501" y="725373"/>
                </a:lnTo>
                <a:lnTo>
                  <a:pt x="499833" y="726897"/>
                </a:lnTo>
                <a:lnTo>
                  <a:pt x="489165" y="725373"/>
                </a:lnTo>
                <a:lnTo>
                  <a:pt x="480021" y="725373"/>
                </a:lnTo>
                <a:lnTo>
                  <a:pt x="469353" y="719277"/>
                </a:lnTo>
                <a:lnTo>
                  <a:pt x="461733" y="716229"/>
                </a:lnTo>
                <a:lnTo>
                  <a:pt x="452589" y="708609"/>
                </a:lnTo>
                <a:lnTo>
                  <a:pt x="444969" y="702513"/>
                </a:lnTo>
                <a:lnTo>
                  <a:pt x="435825" y="684225"/>
                </a:lnTo>
                <a:lnTo>
                  <a:pt x="431253" y="673557"/>
                </a:lnTo>
                <a:lnTo>
                  <a:pt x="431253" y="641553"/>
                </a:lnTo>
                <a:lnTo>
                  <a:pt x="435825" y="633933"/>
                </a:lnTo>
                <a:lnTo>
                  <a:pt x="444969" y="615645"/>
                </a:lnTo>
                <a:lnTo>
                  <a:pt x="480021" y="592797"/>
                </a:lnTo>
                <a:lnTo>
                  <a:pt x="489165" y="591273"/>
                </a:lnTo>
                <a:lnTo>
                  <a:pt x="499833" y="591273"/>
                </a:lnTo>
                <a:lnTo>
                  <a:pt x="539457" y="604977"/>
                </a:lnTo>
                <a:lnTo>
                  <a:pt x="545553" y="612597"/>
                </a:lnTo>
                <a:lnTo>
                  <a:pt x="553173" y="618693"/>
                </a:lnTo>
                <a:lnTo>
                  <a:pt x="557745" y="627837"/>
                </a:lnTo>
                <a:lnTo>
                  <a:pt x="562317" y="638505"/>
                </a:lnTo>
                <a:lnTo>
                  <a:pt x="563829" y="649173"/>
                </a:lnTo>
                <a:lnTo>
                  <a:pt x="563829" y="659841"/>
                </a:lnTo>
              </a:path>
              <a:path w="731520" h="1108075">
                <a:moveTo>
                  <a:pt x="492213" y="547077"/>
                </a:moveTo>
                <a:lnTo>
                  <a:pt x="495261" y="589749"/>
                </a:lnTo>
              </a:path>
              <a:path w="731520" h="1108075">
                <a:moveTo>
                  <a:pt x="492213" y="725373"/>
                </a:moveTo>
                <a:lnTo>
                  <a:pt x="495261" y="1107859"/>
                </a:lnTo>
              </a:path>
            </a:pathLst>
          </a:custGeom>
          <a:ln w="105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 txBox="1"/>
          <p:nvPr/>
        </p:nvSpPr>
        <p:spPr>
          <a:xfrm>
            <a:off x="4301896" y="3208574"/>
            <a:ext cx="1581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H2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5" name="object 115" descr=""/>
          <p:cNvGrpSpPr/>
          <p:nvPr/>
        </p:nvGrpSpPr>
        <p:grpSpPr>
          <a:xfrm>
            <a:off x="4222343" y="2623273"/>
            <a:ext cx="843915" cy="1628139"/>
            <a:chOff x="4222343" y="2623273"/>
            <a:chExt cx="843915" cy="1628139"/>
          </a:xfrm>
        </p:grpSpPr>
        <p:sp>
          <p:nvSpPr>
            <p:cNvPr id="116" name="object 116" descr=""/>
            <p:cNvSpPr/>
            <p:nvPr/>
          </p:nvSpPr>
          <p:spPr>
            <a:xfrm>
              <a:off x="4227741" y="2628671"/>
              <a:ext cx="768350" cy="1617345"/>
            </a:xfrm>
            <a:custGeom>
              <a:avLst/>
              <a:gdLst/>
              <a:ahLst/>
              <a:cxnLst/>
              <a:rect l="l" t="t" r="r" b="b"/>
              <a:pathLst>
                <a:path w="768350" h="1617345">
                  <a:moveTo>
                    <a:pt x="237718" y="1616837"/>
                  </a:moveTo>
                  <a:lnTo>
                    <a:pt x="239242" y="943279"/>
                  </a:lnTo>
                </a:path>
                <a:path w="768350" h="1617345">
                  <a:moveTo>
                    <a:pt x="172199" y="812228"/>
                  </a:moveTo>
                  <a:lnTo>
                    <a:pt x="237718" y="947851"/>
                  </a:lnTo>
                </a:path>
                <a:path w="768350" h="1617345">
                  <a:moveTo>
                    <a:pt x="4572" y="210299"/>
                  </a:moveTo>
                  <a:lnTo>
                    <a:pt x="4572" y="275831"/>
                  </a:lnTo>
                </a:path>
                <a:path w="768350" h="1617345">
                  <a:moveTo>
                    <a:pt x="0" y="211823"/>
                  </a:moveTo>
                  <a:lnTo>
                    <a:pt x="237718" y="211823"/>
                  </a:lnTo>
                </a:path>
                <a:path w="768350" h="1617345">
                  <a:moveTo>
                    <a:pt x="766508" y="0"/>
                  </a:moveTo>
                  <a:lnTo>
                    <a:pt x="768032" y="813752"/>
                  </a:lnTo>
                </a:path>
                <a:path w="768350" h="1617345">
                  <a:moveTo>
                    <a:pt x="481545" y="547077"/>
                  </a:moveTo>
                  <a:lnTo>
                    <a:pt x="583641" y="547077"/>
                  </a:lnTo>
                  <a:lnTo>
                    <a:pt x="583641" y="275831"/>
                  </a:lnTo>
                  <a:lnTo>
                    <a:pt x="481545" y="275831"/>
                  </a:lnTo>
                  <a:lnTo>
                    <a:pt x="481545" y="547077"/>
                  </a:lnTo>
                  <a:close/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88751" y="3174225"/>
              <a:ext cx="144691" cy="186639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4754994" y="3358616"/>
              <a:ext cx="3175" cy="309880"/>
            </a:xfrm>
            <a:custGeom>
              <a:avLst/>
              <a:gdLst/>
              <a:ahLst/>
              <a:cxnLst/>
              <a:rect l="l" t="t" r="r" b="b"/>
              <a:pathLst>
                <a:path w="3175" h="309879">
                  <a:moveTo>
                    <a:pt x="0" y="0"/>
                  </a:moveTo>
                  <a:lnTo>
                    <a:pt x="3048" y="309346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92923" y="3665315"/>
              <a:ext cx="127203" cy="128727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4994249" y="3710622"/>
              <a:ext cx="15240" cy="45720"/>
            </a:xfrm>
            <a:custGeom>
              <a:avLst/>
              <a:gdLst/>
              <a:ahLst/>
              <a:cxnLst/>
              <a:rect l="l" t="t" r="r" b="b"/>
              <a:pathLst>
                <a:path w="15239" h="45720">
                  <a:moveTo>
                    <a:pt x="15240" y="0"/>
                  </a:moveTo>
                  <a:lnTo>
                    <a:pt x="15240" y="45720"/>
                  </a:lnTo>
                </a:path>
                <a:path w="15239" h="45720">
                  <a:moveTo>
                    <a:pt x="9144" y="36576"/>
                  </a:moveTo>
                  <a:lnTo>
                    <a:pt x="0" y="38100"/>
                  </a:lnTo>
                </a:path>
                <a:path w="15239" h="45720">
                  <a:moveTo>
                    <a:pt x="0" y="7620"/>
                  </a:moveTo>
                  <a:lnTo>
                    <a:pt x="9144" y="10668"/>
                  </a:lnTo>
                </a:path>
                <a:path w="15239" h="45720">
                  <a:moveTo>
                    <a:pt x="0" y="36576"/>
                  </a:moveTo>
                  <a:lnTo>
                    <a:pt x="0" y="7620"/>
                  </a:lnTo>
                </a:path>
                <a:path w="15239" h="45720">
                  <a:moveTo>
                    <a:pt x="9144" y="7620"/>
                  </a:moveTo>
                  <a:lnTo>
                    <a:pt x="9144" y="3657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940909" y="3672535"/>
              <a:ext cx="121920" cy="123825"/>
            </a:xfrm>
            <a:custGeom>
              <a:avLst/>
              <a:gdLst/>
              <a:ahLst/>
              <a:cxnLst/>
              <a:rect l="l" t="t" r="r" b="b"/>
              <a:pathLst>
                <a:path w="121920" h="123825">
                  <a:moveTo>
                    <a:pt x="86868" y="62471"/>
                  </a:moveTo>
                  <a:lnTo>
                    <a:pt x="85344" y="65519"/>
                  </a:lnTo>
                  <a:lnTo>
                    <a:pt x="83820" y="73139"/>
                  </a:lnTo>
                  <a:lnTo>
                    <a:pt x="79248" y="76187"/>
                  </a:lnTo>
                  <a:lnTo>
                    <a:pt x="76200" y="82283"/>
                  </a:lnTo>
                  <a:lnTo>
                    <a:pt x="71628" y="83807"/>
                  </a:lnTo>
                  <a:lnTo>
                    <a:pt x="64008" y="85331"/>
                  </a:lnTo>
                  <a:lnTo>
                    <a:pt x="59436" y="83807"/>
                  </a:lnTo>
                  <a:lnTo>
                    <a:pt x="51816" y="83807"/>
                  </a:lnTo>
                  <a:lnTo>
                    <a:pt x="48768" y="79235"/>
                  </a:lnTo>
                  <a:lnTo>
                    <a:pt x="42672" y="74663"/>
                  </a:lnTo>
                  <a:lnTo>
                    <a:pt x="41148" y="71615"/>
                  </a:lnTo>
                  <a:lnTo>
                    <a:pt x="39624" y="63995"/>
                  </a:lnTo>
                  <a:lnTo>
                    <a:pt x="39624" y="53327"/>
                  </a:lnTo>
                  <a:lnTo>
                    <a:pt x="42672" y="45707"/>
                  </a:lnTo>
                  <a:lnTo>
                    <a:pt x="48768" y="42659"/>
                  </a:lnTo>
                  <a:lnTo>
                    <a:pt x="51816" y="39611"/>
                  </a:lnTo>
                  <a:lnTo>
                    <a:pt x="59436" y="38087"/>
                  </a:lnTo>
                  <a:lnTo>
                    <a:pt x="64008" y="38087"/>
                  </a:lnTo>
                  <a:lnTo>
                    <a:pt x="85344" y="54851"/>
                  </a:lnTo>
                  <a:lnTo>
                    <a:pt x="86868" y="62471"/>
                  </a:lnTo>
                </a:path>
                <a:path w="121920" h="123825">
                  <a:moveTo>
                    <a:pt x="121907" y="62471"/>
                  </a:moveTo>
                  <a:lnTo>
                    <a:pt x="120383" y="71615"/>
                  </a:lnTo>
                  <a:lnTo>
                    <a:pt x="118859" y="82283"/>
                  </a:lnTo>
                  <a:lnTo>
                    <a:pt x="115811" y="89903"/>
                  </a:lnTo>
                  <a:lnTo>
                    <a:pt x="86868" y="118859"/>
                  </a:lnTo>
                  <a:lnTo>
                    <a:pt x="68580" y="123431"/>
                  </a:lnTo>
                  <a:lnTo>
                    <a:pt x="59436" y="123431"/>
                  </a:lnTo>
                  <a:lnTo>
                    <a:pt x="50292" y="121907"/>
                  </a:lnTo>
                  <a:lnTo>
                    <a:pt x="39624" y="120383"/>
                  </a:lnTo>
                  <a:lnTo>
                    <a:pt x="9144" y="94475"/>
                  </a:lnTo>
                  <a:lnTo>
                    <a:pt x="0" y="65519"/>
                  </a:lnTo>
                  <a:lnTo>
                    <a:pt x="0" y="56375"/>
                  </a:lnTo>
                  <a:lnTo>
                    <a:pt x="15240" y="21323"/>
                  </a:lnTo>
                  <a:lnTo>
                    <a:pt x="30480" y="9144"/>
                  </a:lnTo>
                  <a:lnTo>
                    <a:pt x="39624" y="4572"/>
                  </a:lnTo>
                  <a:lnTo>
                    <a:pt x="50292" y="0"/>
                  </a:lnTo>
                  <a:lnTo>
                    <a:pt x="68580" y="0"/>
                  </a:lnTo>
                  <a:lnTo>
                    <a:pt x="77724" y="1524"/>
                  </a:lnTo>
                  <a:lnTo>
                    <a:pt x="96012" y="10668"/>
                  </a:lnTo>
                  <a:lnTo>
                    <a:pt x="103632" y="16751"/>
                  </a:lnTo>
                  <a:lnTo>
                    <a:pt x="109728" y="25895"/>
                  </a:lnTo>
                  <a:lnTo>
                    <a:pt x="115811" y="31991"/>
                  </a:lnTo>
                  <a:lnTo>
                    <a:pt x="118859" y="42659"/>
                  </a:lnTo>
                  <a:lnTo>
                    <a:pt x="120383" y="51803"/>
                  </a:lnTo>
                  <a:lnTo>
                    <a:pt x="121907" y="62471"/>
                  </a:lnTo>
                </a:path>
              </a:pathLst>
            </a:custGeom>
            <a:ln w="52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 txBox="1"/>
          <p:nvPr/>
        </p:nvSpPr>
        <p:spPr>
          <a:xfrm>
            <a:off x="4830686" y="3208574"/>
            <a:ext cx="15811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H3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23" name="object 123" descr=""/>
          <p:cNvGrpSpPr/>
          <p:nvPr/>
        </p:nvGrpSpPr>
        <p:grpSpPr>
          <a:xfrm>
            <a:off x="3668884" y="2833573"/>
            <a:ext cx="1340485" cy="1547495"/>
            <a:chOff x="3668884" y="2833573"/>
            <a:chExt cx="1340485" cy="1547495"/>
          </a:xfrm>
        </p:grpSpPr>
        <p:sp>
          <p:nvSpPr>
            <p:cNvPr id="124" name="object 124" descr=""/>
            <p:cNvSpPr/>
            <p:nvPr/>
          </p:nvSpPr>
          <p:spPr>
            <a:xfrm>
              <a:off x="4183545" y="2838970"/>
              <a:ext cx="812800" cy="897890"/>
            </a:xfrm>
            <a:custGeom>
              <a:avLst/>
              <a:gdLst/>
              <a:ahLst/>
              <a:cxnLst/>
              <a:rect l="l" t="t" r="r" b="b"/>
              <a:pathLst>
                <a:path w="812800" h="897889">
                  <a:moveTo>
                    <a:pt x="810704" y="833564"/>
                  </a:moveTo>
                  <a:lnTo>
                    <a:pt x="812228" y="732980"/>
                  </a:lnTo>
                </a:path>
                <a:path w="812800" h="897889">
                  <a:moveTo>
                    <a:pt x="745172" y="601929"/>
                  </a:moveTo>
                  <a:lnTo>
                    <a:pt x="810704" y="737552"/>
                  </a:lnTo>
                </a:path>
                <a:path w="812800" h="897889">
                  <a:moveTo>
                    <a:pt x="577545" y="0"/>
                  </a:moveTo>
                  <a:lnTo>
                    <a:pt x="577545" y="65532"/>
                  </a:lnTo>
                </a:path>
                <a:path w="812800" h="897889">
                  <a:moveTo>
                    <a:pt x="576021" y="1524"/>
                  </a:moveTo>
                  <a:lnTo>
                    <a:pt x="810704" y="1524"/>
                  </a:lnTo>
                </a:path>
                <a:path w="812800" h="897889">
                  <a:moveTo>
                    <a:pt x="44196" y="897559"/>
                  </a:moveTo>
                  <a:lnTo>
                    <a:pt x="283438" y="897559"/>
                  </a:lnTo>
                </a:path>
                <a:path w="812800" h="897889">
                  <a:moveTo>
                    <a:pt x="0" y="400773"/>
                  </a:moveTo>
                  <a:lnTo>
                    <a:pt x="94488" y="495261"/>
                  </a:lnTo>
                </a:path>
                <a:path w="812800" h="897889">
                  <a:moveTo>
                    <a:pt x="94488" y="400773"/>
                  </a:moveTo>
                  <a:lnTo>
                    <a:pt x="0" y="495261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02030" y="4242860"/>
              <a:ext cx="137871" cy="137871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668884" y="3867981"/>
              <a:ext cx="127203" cy="218243"/>
            </a:xfrm>
            <a:prstGeom prst="rect">
              <a:avLst/>
            </a:prstGeom>
          </p:spPr>
        </p:pic>
        <p:sp>
          <p:nvSpPr>
            <p:cNvPr id="127" name="object 127" descr=""/>
            <p:cNvSpPr/>
            <p:nvPr/>
          </p:nvSpPr>
          <p:spPr>
            <a:xfrm>
              <a:off x="3721811" y="3792918"/>
              <a:ext cx="1282065" cy="457200"/>
            </a:xfrm>
            <a:custGeom>
              <a:avLst/>
              <a:gdLst/>
              <a:ahLst/>
              <a:cxnLst/>
              <a:rect l="l" t="t" r="r" b="b"/>
              <a:pathLst>
                <a:path w="1282064" h="457200">
                  <a:moveTo>
                    <a:pt x="0" y="281914"/>
                  </a:moveTo>
                  <a:lnTo>
                    <a:pt x="1281582" y="283438"/>
                  </a:lnTo>
                </a:path>
                <a:path w="1282064" h="457200">
                  <a:moveTo>
                    <a:pt x="1280058" y="0"/>
                  </a:moveTo>
                  <a:lnTo>
                    <a:pt x="1280058" y="457161"/>
                  </a:lnTo>
                </a:path>
                <a:path w="1282064" h="457200">
                  <a:moveTo>
                    <a:pt x="249923" y="7620"/>
                  </a:moveTo>
                  <a:lnTo>
                    <a:pt x="249923" y="452589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 descr=""/>
          <p:cNvSpPr txBox="1"/>
          <p:nvPr/>
        </p:nvSpPr>
        <p:spPr>
          <a:xfrm>
            <a:off x="3987977" y="4116802"/>
            <a:ext cx="9969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U</a:t>
            </a:r>
            <a:endParaRPr sz="800">
              <a:latin typeface="Arial"/>
              <a:cs typeface="Arial"/>
            </a:endParaRPr>
          </a:p>
        </p:txBody>
      </p:sp>
      <p:pic>
        <p:nvPicPr>
          <p:cNvPr id="129" name="object 129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400340" y="4242860"/>
            <a:ext cx="137871" cy="137871"/>
          </a:xfrm>
          <a:prstGeom prst="rect">
            <a:avLst/>
          </a:prstGeom>
        </p:spPr>
      </p:pic>
      <p:sp>
        <p:nvSpPr>
          <p:cNvPr id="130" name="object 130" descr=""/>
          <p:cNvSpPr txBox="1"/>
          <p:nvPr/>
        </p:nvSpPr>
        <p:spPr>
          <a:xfrm>
            <a:off x="4486287" y="4116802"/>
            <a:ext cx="9398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1" name="object 131" descr=""/>
          <p:cNvGrpSpPr/>
          <p:nvPr/>
        </p:nvGrpSpPr>
        <p:grpSpPr>
          <a:xfrm>
            <a:off x="3966336" y="3861885"/>
            <a:ext cx="1108710" cy="519430"/>
            <a:chOff x="3966336" y="3861885"/>
            <a:chExt cx="1108710" cy="519430"/>
          </a:xfrm>
        </p:grpSpPr>
        <p:pic>
          <p:nvPicPr>
            <p:cNvPr id="132" name="object 13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94447" y="3861885"/>
              <a:ext cx="125679" cy="128727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3971734" y="3923969"/>
              <a:ext cx="713740" cy="1905"/>
            </a:xfrm>
            <a:custGeom>
              <a:avLst/>
              <a:gdLst/>
              <a:ahLst/>
              <a:cxnLst/>
              <a:rect l="l" t="t" r="r" b="b"/>
              <a:pathLst>
                <a:path w="713739" h="1904">
                  <a:moveTo>
                    <a:pt x="713168" y="0"/>
                  </a:moveTo>
                  <a:lnTo>
                    <a:pt x="0" y="1524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936737" y="4242860"/>
              <a:ext cx="137871" cy="137871"/>
            </a:xfrm>
            <a:prstGeom prst="rect">
              <a:avLst/>
            </a:prstGeom>
          </p:spPr>
        </p:pic>
      </p:grpSp>
      <p:sp>
        <p:nvSpPr>
          <p:cNvPr id="135" name="object 135" descr=""/>
          <p:cNvSpPr txBox="1"/>
          <p:nvPr/>
        </p:nvSpPr>
        <p:spPr>
          <a:xfrm>
            <a:off x="5027269" y="4116802"/>
            <a:ext cx="1225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5">
                <a:latin typeface="Arial"/>
                <a:cs typeface="Arial"/>
              </a:rPr>
              <a:t>W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6" name="object 136" descr=""/>
          <p:cNvGrpSpPr/>
          <p:nvPr/>
        </p:nvGrpSpPr>
        <p:grpSpPr>
          <a:xfrm>
            <a:off x="3793693" y="1856955"/>
            <a:ext cx="2629535" cy="5347335"/>
            <a:chOff x="3793693" y="1856955"/>
            <a:chExt cx="2629535" cy="5347335"/>
          </a:xfrm>
        </p:grpSpPr>
        <p:sp>
          <p:nvSpPr>
            <p:cNvPr id="137" name="object 137" descr=""/>
            <p:cNvSpPr/>
            <p:nvPr/>
          </p:nvSpPr>
          <p:spPr>
            <a:xfrm>
              <a:off x="3930586" y="3494239"/>
              <a:ext cx="1313815" cy="13970"/>
            </a:xfrm>
            <a:custGeom>
              <a:avLst/>
              <a:gdLst/>
              <a:ahLst/>
              <a:cxnLst/>
              <a:rect l="l" t="t" r="r" b="b"/>
              <a:pathLst>
                <a:path w="1313814" h="13970">
                  <a:moveTo>
                    <a:pt x="28956" y="10668"/>
                  </a:moveTo>
                  <a:lnTo>
                    <a:pt x="3048" y="10668"/>
                  </a:lnTo>
                  <a:lnTo>
                    <a:pt x="6096" y="13716"/>
                  </a:lnTo>
                  <a:lnTo>
                    <a:pt x="27432" y="13716"/>
                  </a:lnTo>
                  <a:lnTo>
                    <a:pt x="28956" y="10668"/>
                  </a:lnTo>
                  <a:close/>
                </a:path>
                <a:path w="1313814" h="13970">
                  <a:moveTo>
                    <a:pt x="30480" y="3048"/>
                  </a:moveTo>
                  <a:lnTo>
                    <a:pt x="0" y="3048"/>
                  </a:lnTo>
                  <a:lnTo>
                    <a:pt x="0" y="10668"/>
                  </a:lnTo>
                  <a:lnTo>
                    <a:pt x="30480" y="10668"/>
                  </a:lnTo>
                  <a:lnTo>
                    <a:pt x="32004" y="9144"/>
                  </a:lnTo>
                  <a:lnTo>
                    <a:pt x="32004" y="4572"/>
                  </a:lnTo>
                  <a:lnTo>
                    <a:pt x="30480" y="3048"/>
                  </a:lnTo>
                  <a:close/>
                </a:path>
                <a:path w="1313814" h="13970">
                  <a:moveTo>
                    <a:pt x="27432" y="0"/>
                  </a:moveTo>
                  <a:lnTo>
                    <a:pt x="6096" y="0"/>
                  </a:lnTo>
                  <a:lnTo>
                    <a:pt x="3048" y="3048"/>
                  </a:lnTo>
                  <a:lnTo>
                    <a:pt x="28956" y="3048"/>
                  </a:lnTo>
                  <a:lnTo>
                    <a:pt x="27432" y="0"/>
                  </a:lnTo>
                  <a:close/>
                </a:path>
                <a:path w="1313814" h="13970">
                  <a:moveTo>
                    <a:pt x="73139" y="10668"/>
                  </a:moveTo>
                  <a:lnTo>
                    <a:pt x="47244" y="10668"/>
                  </a:lnTo>
                  <a:lnTo>
                    <a:pt x="50292" y="13716"/>
                  </a:lnTo>
                  <a:lnTo>
                    <a:pt x="71615" y="13716"/>
                  </a:lnTo>
                  <a:lnTo>
                    <a:pt x="73139" y="10668"/>
                  </a:lnTo>
                  <a:close/>
                </a:path>
                <a:path w="1313814" h="13970">
                  <a:moveTo>
                    <a:pt x="74663" y="3048"/>
                  </a:moveTo>
                  <a:lnTo>
                    <a:pt x="44196" y="3048"/>
                  </a:lnTo>
                  <a:lnTo>
                    <a:pt x="44196" y="10668"/>
                  </a:lnTo>
                  <a:lnTo>
                    <a:pt x="74663" y="10668"/>
                  </a:lnTo>
                  <a:lnTo>
                    <a:pt x="76187" y="9144"/>
                  </a:lnTo>
                  <a:lnTo>
                    <a:pt x="76187" y="4572"/>
                  </a:lnTo>
                  <a:lnTo>
                    <a:pt x="74663" y="3048"/>
                  </a:lnTo>
                  <a:close/>
                </a:path>
                <a:path w="1313814" h="13970">
                  <a:moveTo>
                    <a:pt x="71615" y="0"/>
                  </a:moveTo>
                  <a:lnTo>
                    <a:pt x="50292" y="0"/>
                  </a:lnTo>
                  <a:lnTo>
                    <a:pt x="47244" y="3048"/>
                  </a:lnTo>
                  <a:lnTo>
                    <a:pt x="73139" y="3048"/>
                  </a:lnTo>
                  <a:lnTo>
                    <a:pt x="71615" y="0"/>
                  </a:lnTo>
                  <a:close/>
                </a:path>
                <a:path w="1313814" h="13970">
                  <a:moveTo>
                    <a:pt x="117335" y="10668"/>
                  </a:moveTo>
                  <a:lnTo>
                    <a:pt x="91427" y="10668"/>
                  </a:lnTo>
                  <a:lnTo>
                    <a:pt x="94475" y="13716"/>
                  </a:lnTo>
                  <a:lnTo>
                    <a:pt x="115811" y="13716"/>
                  </a:lnTo>
                  <a:lnTo>
                    <a:pt x="117335" y="10668"/>
                  </a:lnTo>
                  <a:close/>
                </a:path>
                <a:path w="1313814" h="13970">
                  <a:moveTo>
                    <a:pt x="118859" y="3048"/>
                  </a:moveTo>
                  <a:lnTo>
                    <a:pt x="88379" y="3048"/>
                  </a:lnTo>
                  <a:lnTo>
                    <a:pt x="88379" y="10668"/>
                  </a:lnTo>
                  <a:lnTo>
                    <a:pt x="118859" y="10668"/>
                  </a:lnTo>
                  <a:lnTo>
                    <a:pt x="120383" y="9144"/>
                  </a:lnTo>
                  <a:lnTo>
                    <a:pt x="120383" y="4572"/>
                  </a:lnTo>
                  <a:lnTo>
                    <a:pt x="118859" y="3048"/>
                  </a:lnTo>
                  <a:close/>
                </a:path>
                <a:path w="1313814" h="13970">
                  <a:moveTo>
                    <a:pt x="115811" y="0"/>
                  </a:moveTo>
                  <a:lnTo>
                    <a:pt x="94475" y="0"/>
                  </a:lnTo>
                  <a:lnTo>
                    <a:pt x="91427" y="3048"/>
                  </a:lnTo>
                  <a:lnTo>
                    <a:pt x="117335" y="3048"/>
                  </a:lnTo>
                  <a:lnTo>
                    <a:pt x="115811" y="0"/>
                  </a:lnTo>
                  <a:close/>
                </a:path>
                <a:path w="1313814" h="13970">
                  <a:moveTo>
                    <a:pt x="161531" y="10668"/>
                  </a:moveTo>
                  <a:lnTo>
                    <a:pt x="135623" y="10668"/>
                  </a:lnTo>
                  <a:lnTo>
                    <a:pt x="138671" y="13716"/>
                  </a:lnTo>
                  <a:lnTo>
                    <a:pt x="160007" y="13716"/>
                  </a:lnTo>
                  <a:lnTo>
                    <a:pt x="161531" y="10668"/>
                  </a:lnTo>
                  <a:close/>
                </a:path>
                <a:path w="1313814" h="13970">
                  <a:moveTo>
                    <a:pt x="163055" y="3048"/>
                  </a:moveTo>
                  <a:lnTo>
                    <a:pt x="134099" y="3048"/>
                  </a:lnTo>
                  <a:lnTo>
                    <a:pt x="134099" y="10668"/>
                  </a:lnTo>
                  <a:lnTo>
                    <a:pt x="163055" y="10668"/>
                  </a:lnTo>
                  <a:lnTo>
                    <a:pt x="164579" y="9144"/>
                  </a:lnTo>
                  <a:lnTo>
                    <a:pt x="164579" y="4572"/>
                  </a:lnTo>
                  <a:lnTo>
                    <a:pt x="163055" y="3048"/>
                  </a:lnTo>
                  <a:close/>
                </a:path>
                <a:path w="1313814" h="13970">
                  <a:moveTo>
                    <a:pt x="160007" y="0"/>
                  </a:moveTo>
                  <a:lnTo>
                    <a:pt x="138671" y="0"/>
                  </a:lnTo>
                  <a:lnTo>
                    <a:pt x="135623" y="3048"/>
                  </a:lnTo>
                  <a:lnTo>
                    <a:pt x="161531" y="3048"/>
                  </a:lnTo>
                  <a:lnTo>
                    <a:pt x="160007" y="0"/>
                  </a:lnTo>
                  <a:close/>
                </a:path>
                <a:path w="1313814" h="13970">
                  <a:moveTo>
                    <a:pt x="205727" y="10668"/>
                  </a:moveTo>
                  <a:lnTo>
                    <a:pt x="179819" y="10668"/>
                  </a:lnTo>
                  <a:lnTo>
                    <a:pt x="182867" y="13716"/>
                  </a:lnTo>
                  <a:lnTo>
                    <a:pt x="204203" y="13716"/>
                  </a:lnTo>
                  <a:lnTo>
                    <a:pt x="205727" y="10668"/>
                  </a:lnTo>
                  <a:close/>
                </a:path>
                <a:path w="1313814" h="13970">
                  <a:moveTo>
                    <a:pt x="207251" y="3048"/>
                  </a:moveTo>
                  <a:lnTo>
                    <a:pt x="178295" y="3048"/>
                  </a:lnTo>
                  <a:lnTo>
                    <a:pt x="178295" y="10668"/>
                  </a:lnTo>
                  <a:lnTo>
                    <a:pt x="207251" y="10668"/>
                  </a:lnTo>
                  <a:lnTo>
                    <a:pt x="208775" y="9144"/>
                  </a:lnTo>
                  <a:lnTo>
                    <a:pt x="208775" y="4572"/>
                  </a:lnTo>
                  <a:lnTo>
                    <a:pt x="207251" y="3048"/>
                  </a:lnTo>
                  <a:close/>
                </a:path>
                <a:path w="1313814" h="13970">
                  <a:moveTo>
                    <a:pt x="204203" y="0"/>
                  </a:moveTo>
                  <a:lnTo>
                    <a:pt x="182867" y="0"/>
                  </a:lnTo>
                  <a:lnTo>
                    <a:pt x="179819" y="3048"/>
                  </a:lnTo>
                  <a:lnTo>
                    <a:pt x="205727" y="3048"/>
                  </a:lnTo>
                  <a:lnTo>
                    <a:pt x="204203" y="0"/>
                  </a:lnTo>
                  <a:close/>
                </a:path>
                <a:path w="1313814" h="13970">
                  <a:moveTo>
                    <a:pt x="249910" y="10668"/>
                  </a:moveTo>
                  <a:lnTo>
                    <a:pt x="224002" y="10668"/>
                  </a:lnTo>
                  <a:lnTo>
                    <a:pt x="227050" y="13716"/>
                  </a:lnTo>
                  <a:lnTo>
                    <a:pt x="248386" y="13716"/>
                  </a:lnTo>
                  <a:lnTo>
                    <a:pt x="249910" y="10668"/>
                  </a:lnTo>
                  <a:close/>
                </a:path>
                <a:path w="1313814" h="13970">
                  <a:moveTo>
                    <a:pt x="251434" y="3048"/>
                  </a:moveTo>
                  <a:lnTo>
                    <a:pt x="222478" y="3048"/>
                  </a:lnTo>
                  <a:lnTo>
                    <a:pt x="222478" y="10668"/>
                  </a:lnTo>
                  <a:lnTo>
                    <a:pt x="251434" y="10668"/>
                  </a:lnTo>
                  <a:lnTo>
                    <a:pt x="252958" y="9144"/>
                  </a:lnTo>
                  <a:lnTo>
                    <a:pt x="252958" y="4572"/>
                  </a:lnTo>
                  <a:lnTo>
                    <a:pt x="251434" y="3048"/>
                  </a:lnTo>
                  <a:close/>
                </a:path>
                <a:path w="1313814" h="13970">
                  <a:moveTo>
                    <a:pt x="248386" y="0"/>
                  </a:moveTo>
                  <a:lnTo>
                    <a:pt x="227050" y="0"/>
                  </a:lnTo>
                  <a:lnTo>
                    <a:pt x="224002" y="3048"/>
                  </a:lnTo>
                  <a:lnTo>
                    <a:pt x="249910" y="3048"/>
                  </a:lnTo>
                  <a:lnTo>
                    <a:pt x="248386" y="0"/>
                  </a:lnTo>
                  <a:close/>
                </a:path>
                <a:path w="1313814" h="13970">
                  <a:moveTo>
                    <a:pt x="294106" y="10668"/>
                  </a:moveTo>
                  <a:lnTo>
                    <a:pt x="268198" y="10668"/>
                  </a:lnTo>
                  <a:lnTo>
                    <a:pt x="271246" y="13716"/>
                  </a:lnTo>
                  <a:lnTo>
                    <a:pt x="292582" y="13716"/>
                  </a:lnTo>
                  <a:lnTo>
                    <a:pt x="294106" y="10668"/>
                  </a:lnTo>
                  <a:close/>
                </a:path>
                <a:path w="1313814" h="13970">
                  <a:moveTo>
                    <a:pt x="295630" y="3048"/>
                  </a:moveTo>
                  <a:lnTo>
                    <a:pt x="266674" y="3048"/>
                  </a:lnTo>
                  <a:lnTo>
                    <a:pt x="266674" y="10668"/>
                  </a:lnTo>
                  <a:lnTo>
                    <a:pt x="295630" y="10668"/>
                  </a:lnTo>
                  <a:lnTo>
                    <a:pt x="297154" y="9144"/>
                  </a:lnTo>
                  <a:lnTo>
                    <a:pt x="297154" y="4572"/>
                  </a:lnTo>
                  <a:lnTo>
                    <a:pt x="295630" y="3048"/>
                  </a:lnTo>
                  <a:close/>
                </a:path>
                <a:path w="1313814" h="13970">
                  <a:moveTo>
                    <a:pt x="292582" y="0"/>
                  </a:moveTo>
                  <a:lnTo>
                    <a:pt x="271246" y="0"/>
                  </a:lnTo>
                  <a:lnTo>
                    <a:pt x="268198" y="3048"/>
                  </a:lnTo>
                  <a:lnTo>
                    <a:pt x="294106" y="3048"/>
                  </a:lnTo>
                  <a:lnTo>
                    <a:pt x="292582" y="0"/>
                  </a:lnTo>
                  <a:close/>
                </a:path>
                <a:path w="1313814" h="13970">
                  <a:moveTo>
                    <a:pt x="338302" y="10668"/>
                  </a:moveTo>
                  <a:lnTo>
                    <a:pt x="312394" y="10668"/>
                  </a:lnTo>
                  <a:lnTo>
                    <a:pt x="315442" y="13716"/>
                  </a:lnTo>
                  <a:lnTo>
                    <a:pt x="336778" y="13716"/>
                  </a:lnTo>
                  <a:lnTo>
                    <a:pt x="338302" y="10668"/>
                  </a:lnTo>
                  <a:close/>
                </a:path>
                <a:path w="1313814" h="13970">
                  <a:moveTo>
                    <a:pt x="339826" y="3048"/>
                  </a:moveTo>
                  <a:lnTo>
                    <a:pt x="310870" y="3048"/>
                  </a:lnTo>
                  <a:lnTo>
                    <a:pt x="310870" y="10668"/>
                  </a:lnTo>
                  <a:lnTo>
                    <a:pt x="339826" y="10668"/>
                  </a:lnTo>
                  <a:lnTo>
                    <a:pt x="341350" y="9144"/>
                  </a:lnTo>
                  <a:lnTo>
                    <a:pt x="341350" y="4572"/>
                  </a:lnTo>
                  <a:lnTo>
                    <a:pt x="339826" y="3048"/>
                  </a:lnTo>
                  <a:close/>
                </a:path>
                <a:path w="1313814" h="13970">
                  <a:moveTo>
                    <a:pt x="336778" y="0"/>
                  </a:moveTo>
                  <a:lnTo>
                    <a:pt x="315442" y="0"/>
                  </a:lnTo>
                  <a:lnTo>
                    <a:pt x="312394" y="3048"/>
                  </a:lnTo>
                  <a:lnTo>
                    <a:pt x="338302" y="3048"/>
                  </a:lnTo>
                  <a:lnTo>
                    <a:pt x="336778" y="0"/>
                  </a:lnTo>
                  <a:close/>
                </a:path>
                <a:path w="1313814" h="13970">
                  <a:moveTo>
                    <a:pt x="382485" y="10668"/>
                  </a:moveTo>
                  <a:lnTo>
                    <a:pt x="356590" y="10668"/>
                  </a:lnTo>
                  <a:lnTo>
                    <a:pt x="359638" y="13716"/>
                  </a:lnTo>
                  <a:lnTo>
                    <a:pt x="380961" y="13716"/>
                  </a:lnTo>
                  <a:lnTo>
                    <a:pt x="382485" y="10668"/>
                  </a:lnTo>
                  <a:close/>
                </a:path>
                <a:path w="1313814" h="13970">
                  <a:moveTo>
                    <a:pt x="384009" y="3048"/>
                  </a:moveTo>
                  <a:lnTo>
                    <a:pt x="355066" y="3048"/>
                  </a:lnTo>
                  <a:lnTo>
                    <a:pt x="355066" y="10668"/>
                  </a:lnTo>
                  <a:lnTo>
                    <a:pt x="384009" y="10668"/>
                  </a:lnTo>
                  <a:lnTo>
                    <a:pt x="385533" y="9144"/>
                  </a:lnTo>
                  <a:lnTo>
                    <a:pt x="385533" y="4572"/>
                  </a:lnTo>
                  <a:lnTo>
                    <a:pt x="384009" y="3048"/>
                  </a:lnTo>
                  <a:close/>
                </a:path>
                <a:path w="1313814" h="13970">
                  <a:moveTo>
                    <a:pt x="380961" y="0"/>
                  </a:moveTo>
                  <a:lnTo>
                    <a:pt x="359638" y="0"/>
                  </a:lnTo>
                  <a:lnTo>
                    <a:pt x="356590" y="3048"/>
                  </a:lnTo>
                  <a:lnTo>
                    <a:pt x="382485" y="3048"/>
                  </a:lnTo>
                  <a:lnTo>
                    <a:pt x="380961" y="0"/>
                  </a:lnTo>
                  <a:close/>
                </a:path>
                <a:path w="1313814" h="13970">
                  <a:moveTo>
                    <a:pt x="426681" y="10668"/>
                  </a:moveTo>
                  <a:lnTo>
                    <a:pt x="400773" y="10668"/>
                  </a:lnTo>
                  <a:lnTo>
                    <a:pt x="403821" y="13716"/>
                  </a:lnTo>
                  <a:lnTo>
                    <a:pt x="425157" y="13716"/>
                  </a:lnTo>
                  <a:lnTo>
                    <a:pt x="426681" y="10668"/>
                  </a:lnTo>
                  <a:close/>
                </a:path>
                <a:path w="1313814" h="13970">
                  <a:moveTo>
                    <a:pt x="428205" y="3048"/>
                  </a:moveTo>
                  <a:lnTo>
                    <a:pt x="399249" y="3048"/>
                  </a:lnTo>
                  <a:lnTo>
                    <a:pt x="399249" y="10668"/>
                  </a:lnTo>
                  <a:lnTo>
                    <a:pt x="428205" y="10668"/>
                  </a:lnTo>
                  <a:lnTo>
                    <a:pt x="431253" y="9144"/>
                  </a:lnTo>
                  <a:lnTo>
                    <a:pt x="431253" y="4572"/>
                  </a:lnTo>
                  <a:lnTo>
                    <a:pt x="428205" y="3048"/>
                  </a:lnTo>
                  <a:close/>
                </a:path>
                <a:path w="1313814" h="13970">
                  <a:moveTo>
                    <a:pt x="425157" y="0"/>
                  </a:moveTo>
                  <a:lnTo>
                    <a:pt x="403821" y="0"/>
                  </a:lnTo>
                  <a:lnTo>
                    <a:pt x="400773" y="3048"/>
                  </a:lnTo>
                  <a:lnTo>
                    <a:pt x="426681" y="3048"/>
                  </a:lnTo>
                  <a:lnTo>
                    <a:pt x="425157" y="0"/>
                  </a:lnTo>
                  <a:close/>
                </a:path>
                <a:path w="1313814" h="13970">
                  <a:moveTo>
                    <a:pt x="470877" y="10668"/>
                  </a:moveTo>
                  <a:lnTo>
                    <a:pt x="444969" y="10668"/>
                  </a:lnTo>
                  <a:lnTo>
                    <a:pt x="448017" y="13716"/>
                  </a:lnTo>
                  <a:lnTo>
                    <a:pt x="469353" y="13716"/>
                  </a:lnTo>
                  <a:lnTo>
                    <a:pt x="470877" y="10668"/>
                  </a:lnTo>
                  <a:close/>
                </a:path>
                <a:path w="1313814" h="13970">
                  <a:moveTo>
                    <a:pt x="472401" y="3048"/>
                  </a:moveTo>
                  <a:lnTo>
                    <a:pt x="443445" y="3048"/>
                  </a:lnTo>
                  <a:lnTo>
                    <a:pt x="443445" y="10668"/>
                  </a:lnTo>
                  <a:lnTo>
                    <a:pt x="472401" y="10668"/>
                  </a:lnTo>
                  <a:lnTo>
                    <a:pt x="475449" y="9144"/>
                  </a:lnTo>
                  <a:lnTo>
                    <a:pt x="475449" y="4572"/>
                  </a:lnTo>
                  <a:lnTo>
                    <a:pt x="472401" y="3048"/>
                  </a:lnTo>
                  <a:close/>
                </a:path>
                <a:path w="1313814" h="13970">
                  <a:moveTo>
                    <a:pt x="469353" y="0"/>
                  </a:moveTo>
                  <a:lnTo>
                    <a:pt x="448017" y="0"/>
                  </a:lnTo>
                  <a:lnTo>
                    <a:pt x="444969" y="3048"/>
                  </a:lnTo>
                  <a:lnTo>
                    <a:pt x="470877" y="3048"/>
                  </a:lnTo>
                  <a:lnTo>
                    <a:pt x="469353" y="0"/>
                  </a:lnTo>
                  <a:close/>
                </a:path>
                <a:path w="1313814" h="13970">
                  <a:moveTo>
                    <a:pt x="515073" y="10668"/>
                  </a:moveTo>
                  <a:lnTo>
                    <a:pt x="489165" y="10668"/>
                  </a:lnTo>
                  <a:lnTo>
                    <a:pt x="492213" y="13716"/>
                  </a:lnTo>
                  <a:lnTo>
                    <a:pt x="513549" y="13716"/>
                  </a:lnTo>
                  <a:lnTo>
                    <a:pt x="515073" y="10668"/>
                  </a:lnTo>
                  <a:close/>
                </a:path>
                <a:path w="1313814" h="13970">
                  <a:moveTo>
                    <a:pt x="516597" y="3048"/>
                  </a:moveTo>
                  <a:lnTo>
                    <a:pt x="487641" y="3048"/>
                  </a:lnTo>
                  <a:lnTo>
                    <a:pt x="487641" y="10668"/>
                  </a:lnTo>
                  <a:lnTo>
                    <a:pt x="516597" y="10668"/>
                  </a:lnTo>
                  <a:lnTo>
                    <a:pt x="519633" y="9144"/>
                  </a:lnTo>
                  <a:lnTo>
                    <a:pt x="519633" y="4572"/>
                  </a:lnTo>
                  <a:lnTo>
                    <a:pt x="516597" y="3048"/>
                  </a:lnTo>
                  <a:close/>
                </a:path>
                <a:path w="1313814" h="13970">
                  <a:moveTo>
                    <a:pt x="513549" y="0"/>
                  </a:moveTo>
                  <a:lnTo>
                    <a:pt x="492213" y="0"/>
                  </a:lnTo>
                  <a:lnTo>
                    <a:pt x="489165" y="3048"/>
                  </a:lnTo>
                  <a:lnTo>
                    <a:pt x="515073" y="3048"/>
                  </a:lnTo>
                  <a:lnTo>
                    <a:pt x="513549" y="0"/>
                  </a:lnTo>
                  <a:close/>
                </a:path>
                <a:path w="1313814" h="13970">
                  <a:moveTo>
                    <a:pt x="560781" y="3048"/>
                  </a:moveTo>
                  <a:lnTo>
                    <a:pt x="531825" y="3048"/>
                  </a:lnTo>
                  <a:lnTo>
                    <a:pt x="531825" y="10668"/>
                  </a:lnTo>
                  <a:lnTo>
                    <a:pt x="533349" y="10668"/>
                  </a:lnTo>
                  <a:lnTo>
                    <a:pt x="536397" y="13716"/>
                  </a:lnTo>
                  <a:lnTo>
                    <a:pt x="559257" y="13716"/>
                  </a:lnTo>
                  <a:lnTo>
                    <a:pt x="560781" y="10668"/>
                  </a:lnTo>
                  <a:lnTo>
                    <a:pt x="563829" y="9144"/>
                  </a:lnTo>
                  <a:lnTo>
                    <a:pt x="563829" y="4572"/>
                  </a:lnTo>
                  <a:lnTo>
                    <a:pt x="560781" y="3048"/>
                  </a:lnTo>
                  <a:close/>
                </a:path>
                <a:path w="1313814" h="13970">
                  <a:moveTo>
                    <a:pt x="536397" y="0"/>
                  </a:moveTo>
                  <a:lnTo>
                    <a:pt x="533349" y="3048"/>
                  </a:lnTo>
                  <a:lnTo>
                    <a:pt x="557733" y="3048"/>
                  </a:lnTo>
                  <a:lnTo>
                    <a:pt x="536397" y="0"/>
                  </a:lnTo>
                  <a:close/>
                </a:path>
                <a:path w="1313814" h="13970">
                  <a:moveTo>
                    <a:pt x="604977" y="3048"/>
                  </a:moveTo>
                  <a:lnTo>
                    <a:pt x="576021" y="3048"/>
                  </a:lnTo>
                  <a:lnTo>
                    <a:pt x="576021" y="10668"/>
                  </a:lnTo>
                  <a:lnTo>
                    <a:pt x="577545" y="13716"/>
                  </a:lnTo>
                  <a:lnTo>
                    <a:pt x="603453" y="13716"/>
                  </a:lnTo>
                  <a:lnTo>
                    <a:pt x="604977" y="10668"/>
                  </a:lnTo>
                  <a:lnTo>
                    <a:pt x="608025" y="9144"/>
                  </a:lnTo>
                  <a:lnTo>
                    <a:pt x="608025" y="4572"/>
                  </a:lnTo>
                  <a:lnTo>
                    <a:pt x="604977" y="3048"/>
                  </a:lnTo>
                  <a:close/>
                </a:path>
                <a:path w="1313814" h="13970">
                  <a:moveTo>
                    <a:pt x="649173" y="3048"/>
                  </a:moveTo>
                  <a:lnTo>
                    <a:pt x="620217" y="3048"/>
                  </a:lnTo>
                  <a:lnTo>
                    <a:pt x="620217" y="10668"/>
                  </a:lnTo>
                  <a:lnTo>
                    <a:pt x="621741" y="13716"/>
                  </a:lnTo>
                  <a:lnTo>
                    <a:pt x="647649" y="13716"/>
                  </a:lnTo>
                  <a:lnTo>
                    <a:pt x="649173" y="10668"/>
                  </a:lnTo>
                  <a:lnTo>
                    <a:pt x="652221" y="9144"/>
                  </a:lnTo>
                  <a:lnTo>
                    <a:pt x="652221" y="4572"/>
                  </a:lnTo>
                  <a:lnTo>
                    <a:pt x="649173" y="3048"/>
                  </a:lnTo>
                  <a:close/>
                </a:path>
                <a:path w="1313814" h="13970">
                  <a:moveTo>
                    <a:pt x="693356" y="3048"/>
                  </a:moveTo>
                  <a:lnTo>
                    <a:pt x="664413" y="3048"/>
                  </a:lnTo>
                  <a:lnTo>
                    <a:pt x="664413" y="10668"/>
                  </a:lnTo>
                  <a:lnTo>
                    <a:pt x="665937" y="13716"/>
                  </a:lnTo>
                  <a:lnTo>
                    <a:pt x="691832" y="13716"/>
                  </a:lnTo>
                  <a:lnTo>
                    <a:pt x="693356" y="10668"/>
                  </a:lnTo>
                  <a:lnTo>
                    <a:pt x="696404" y="9144"/>
                  </a:lnTo>
                  <a:lnTo>
                    <a:pt x="696404" y="4572"/>
                  </a:lnTo>
                  <a:lnTo>
                    <a:pt x="693356" y="3048"/>
                  </a:lnTo>
                  <a:close/>
                </a:path>
                <a:path w="1313814" h="13970">
                  <a:moveTo>
                    <a:pt x="737552" y="3048"/>
                  </a:moveTo>
                  <a:lnTo>
                    <a:pt x="708596" y="3048"/>
                  </a:lnTo>
                  <a:lnTo>
                    <a:pt x="708596" y="10668"/>
                  </a:lnTo>
                  <a:lnTo>
                    <a:pt x="710120" y="13716"/>
                  </a:lnTo>
                  <a:lnTo>
                    <a:pt x="736028" y="13716"/>
                  </a:lnTo>
                  <a:lnTo>
                    <a:pt x="737552" y="10668"/>
                  </a:lnTo>
                  <a:lnTo>
                    <a:pt x="740600" y="9144"/>
                  </a:lnTo>
                  <a:lnTo>
                    <a:pt x="740600" y="4572"/>
                  </a:lnTo>
                  <a:lnTo>
                    <a:pt x="737552" y="3048"/>
                  </a:lnTo>
                  <a:close/>
                </a:path>
                <a:path w="1313814" h="13970">
                  <a:moveTo>
                    <a:pt x="781748" y="3048"/>
                  </a:moveTo>
                  <a:lnTo>
                    <a:pt x="752792" y="3048"/>
                  </a:lnTo>
                  <a:lnTo>
                    <a:pt x="752792" y="10668"/>
                  </a:lnTo>
                  <a:lnTo>
                    <a:pt x="754316" y="13716"/>
                  </a:lnTo>
                  <a:lnTo>
                    <a:pt x="780224" y="13716"/>
                  </a:lnTo>
                  <a:lnTo>
                    <a:pt x="781748" y="10668"/>
                  </a:lnTo>
                  <a:lnTo>
                    <a:pt x="784796" y="9144"/>
                  </a:lnTo>
                  <a:lnTo>
                    <a:pt x="784796" y="4572"/>
                  </a:lnTo>
                  <a:lnTo>
                    <a:pt x="781748" y="3048"/>
                  </a:lnTo>
                  <a:close/>
                </a:path>
                <a:path w="1313814" h="13970">
                  <a:moveTo>
                    <a:pt x="827455" y="3048"/>
                  </a:moveTo>
                  <a:lnTo>
                    <a:pt x="796988" y="3048"/>
                  </a:lnTo>
                  <a:lnTo>
                    <a:pt x="796988" y="10668"/>
                  </a:lnTo>
                  <a:lnTo>
                    <a:pt x="798512" y="13716"/>
                  </a:lnTo>
                  <a:lnTo>
                    <a:pt x="824407" y="13716"/>
                  </a:lnTo>
                  <a:lnTo>
                    <a:pt x="828979" y="9144"/>
                  </a:lnTo>
                  <a:lnTo>
                    <a:pt x="828979" y="4572"/>
                  </a:lnTo>
                  <a:lnTo>
                    <a:pt x="827455" y="3048"/>
                  </a:lnTo>
                  <a:close/>
                </a:path>
                <a:path w="1313814" h="13970">
                  <a:moveTo>
                    <a:pt x="871651" y="3048"/>
                  </a:moveTo>
                  <a:lnTo>
                    <a:pt x="841171" y="3048"/>
                  </a:lnTo>
                  <a:lnTo>
                    <a:pt x="841171" y="10668"/>
                  </a:lnTo>
                  <a:lnTo>
                    <a:pt x="842695" y="13716"/>
                  </a:lnTo>
                  <a:lnTo>
                    <a:pt x="868603" y="13716"/>
                  </a:lnTo>
                  <a:lnTo>
                    <a:pt x="873175" y="9144"/>
                  </a:lnTo>
                  <a:lnTo>
                    <a:pt x="873175" y="4572"/>
                  </a:lnTo>
                  <a:lnTo>
                    <a:pt x="871651" y="3048"/>
                  </a:lnTo>
                  <a:close/>
                </a:path>
                <a:path w="1313814" h="13970">
                  <a:moveTo>
                    <a:pt x="915847" y="3048"/>
                  </a:moveTo>
                  <a:lnTo>
                    <a:pt x="885367" y="3048"/>
                  </a:lnTo>
                  <a:lnTo>
                    <a:pt x="885367" y="10668"/>
                  </a:lnTo>
                  <a:lnTo>
                    <a:pt x="886891" y="13716"/>
                  </a:lnTo>
                  <a:lnTo>
                    <a:pt x="912799" y="13716"/>
                  </a:lnTo>
                  <a:lnTo>
                    <a:pt x="917371" y="9144"/>
                  </a:lnTo>
                  <a:lnTo>
                    <a:pt x="917371" y="4572"/>
                  </a:lnTo>
                  <a:lnTo>
                    <a:pt x="915847" y="3048"/>
                  </a:lnTo>
                  <a:close/>
                </a:path>
                <a:path w="1313814" h="13970">
                  <a:moveTo>
                    <a:pt x="956995" y="3048"/>
                  </a:moveTo>
                  <a:lnTo>
                    <a:pt x="931087" y="3048"/>
                  </a:lnTo>
                  <a:lnTo>
                    <a:pt x="929563" y="4572"/>
                  </a:lnTo>
                  <a:lnTo>
                    <a:pt x="929563" y="10668"/>
                  </a:lnTo>
                  <a:lnTo>
                    <a:pt x="931087" y="13716"/>
                  </a:lnTo>
                  <a:lnTo>
                    <a:pt x="956995" y="13716"/>
                  </a:lnTo>
                  <a:lnTo>
                    <a:pt x="961567" y="9144"/>
                  </a:lnTo>
                  <a:lnTo>
                    <a:pt x="961567" y="6096"/>
                  </a:lnTo>
                  <a:lnTo>
                    <a:pt x="960043" y="4572"/>
                  </a:lnTo>
                  <a:lnTo>
                    <a:pt x="956995" y="3048"/>
                  </a:lnTo>
                  <a:close/>
                </a:path>
                <a:path w="1313814" h="13970">
                  <a:moveTo>
                    <a:pt x="1001179" y="3048"/>
                  </a:moveTo>
                  <a:lnTo>
                    <a:pt x="975271" y="3048"/>
                  </a:lnTo>
                  <a:lnTo>
                    <a:pt x="973759" y="4572"/>
                  </a:lnTo>
                  <a:lnTo>
                    <a:pt x="973759" y="10668"/>
                  </a:lnTo>
                  <a:lnTo>
                    <a:pt x="975271" y="13716"/>
                  </a:lnTo>
                  <a:lnTo>
                    <a:pt x="1001179" y="13716"/>
                  </a:lnTo>
                  <a:lnTo>
                    <a:pt x="1005751" y="9144"/>
                  </a:lnTo>
                  <a:lnTo>
                    <a:pt x="1005751" y="6096"/>
                  </a:lnTo>
                  <a:lnTo>
                    <a:pt x="1004227" y="4572"/>
                  </a:lnTo>
                  <a:lnTo>
                    <a:pt x="1001179" y="3048"/>
                  </a:lnTo>
                  <a:close/>
                </a:path>
                <a:path w="1313814" h="13970">
                  <a:moveTo>
                    <a:pt x="1045375" y="3048"/>
                  </a:moveTo>
                  <a:lnTo>
                    <a:pt x="1019467" y="3048"/>
                  </a:lnTo>
                  <a:lnTo>
                    <a:pt x="1017943" y="4572"/>
                  </a:lnTo>
                  <a:lnTo>
                    <a:pt x="1017943" y="10668"/>
                  </a:lnTo>
                  <a:lnTo>
                    <a:pt x="1019467" y="13716"/>
                  </a:lnTo>
                  <a:lnTo>
                    <a:pt x="1045375" y="13716"/>
                  </a:lnTo>
                  <a:lnTo>
                    <a:pt x="1049947" y="9144"/>
                  </a:lnTo>
                  <a:lnTo>
                    <a:pt x="1049947" y="6096"/>
                  </a:lnTo>
                  <a:lnTo>
                    <a:pt x="1048423" y="4572"/>
                  </a:lnTo>
                  <a:lnTo>
                    <a:pt x="1045375" y="3048"/>
                  </a:lnTo>
                  <a:close/>
                </a:path>
                <a:path w="1313814" h="13970">
                  <a:moveTo>
                    <a:pt x="1089571" y="3048"/>
                  </a:moveTo>
                  <a:lnTo>
                    <a:pt x="1063663" y="3048"/>
                  </a:lnTo>
                  <a:lnTo>
                    <a:pt x="1062139" y="4572"/>
                  </a:lnTo>
                  <a:lnTo>
                    <a:pt x="1062139" y="10668"/>
                  </a:lnTo>
                  <a:lnTo>
                    <a:pt x="1063663" y="13716"/>
                  </a:lnTo>
                  <a:lnTo>
                    <a:pt x="1089571" y="13716"/>
                  </a:lnTo>
                  <a:lnTo>
                    <a:pt x="1094143" y="9144"/>
                  </a:lnTo>
                  <a:lnTo>
                    <a:pt x="1094143" y="6096"/>
                  </a:lnTo>
                  <a:lnTo>
                    <a:pt x="1092619" y="4572"/>
                  </a:lnTo>
                  <a:lnTo>
                    <a:pt x="1089571" y="3048"/>
                  </a:lnTo>
                  <a:close/>
                </a:path>
                <a:path w="1313814" h="13970">
                  <a:moveTo>
                    <a:pt x="1133754" y="3048"/>
                  </a:moveTo>
                  <a:lnTo>
                    <a:pt x="1107859" y="3048"/>
                  </a:lnTo>
                  <a:lnTo>
                    <a:pt x="1106335" y="4572"/>
                  </a:lnTo>
                  <a:lnTo>
                    <a:pt x="1106335" y="10668"/>
                  </a:lnTo>
                  <a:lnTo>
                    <a:pt x="1107859" y="13716"/>
                  </a:lnTo>
                  <a:lnTo>
                    <a:pt x="1133754" y="13716"/>
                  </a:lnTo>
                  <a:lnTo>
                    <a:pt x="1138326" y="9144"/>
                  </a:lnTo>
                  <a:lnTo>
                    <a:pt x="1138326" y="6096"/>
                  </a:lnTo>
                  <a:lnTo>
                    <a:pt x="1136802" y="4572"/>
                  </a:lnTo>
                  <a:lnTo>
                    <a:pt x="1133754" y="3048"/>
                  </a:lnTo>
                  <a:close/>
                </a:path>
                <a:path w="1313814" h="13970">
                  <a:moveTo>
                    <a:pt x="1177950" y="3048"/>
                  </a:moveTo>
                  <a:lnTo>
                    <a:pt x="1152042" y="3048"/>
                  </a:lnTo>
                  <a:lnTo>
                    <a:pt x="1150518" y="4572"/>
                  </a:lnTo>
                  <a:lnTo>
                    <a:pt x="1150518" y="10668"/>
                  </a:lnTo>
                  <a:lnTo>
                    <a:pt x="1152042" y="13716"/>
                  </a:lnTo>
                  <a:lnTo>
                    <a:pt x="1177950" y="13716"/>
                  </a:lnTo>
                  <a:lnTo>
                    <a:pt x="1182522" y="9144"/>
                  </a:lnTo>
                  <a:lnTo>
                    <a:pt x="1182522" y="6096"/>
                  </a:lnTo>
                  <a:lnTo>
                    <a:pt x="1180998" y="4572"/>
                  </a:lnTo>
                  <a:lnTo>
                    <a:pt x="1177950" y="3048"/>
                  </a:lnTo>
                  <a:close/>
                </a:path>
                <a:path w="1313814" h="13970">
                  <a:moveTo>
                    <a:pt x="1222146" y="3048"/>
                  </a:moveTo>
                  <a:lnTo>
                    <a:pt x="1196238" y="3048"/>
                  </a:lnTo>
                  <a:lnTo>
                    <a:pt x="1194714" y="4572"/>
                  </a:lnTo>
                  <a:lnTo>
                    <a:pt x="1194714" y="10668"/>
                  </a:lnTo>
                  <a:lnTo>
                    <a:pt x="1196238" y="13716"/>
                  </a:lnTo>
                  <a:lnTo>
                    <a:pt x="1222146" y="13716"/>
                  </a:lnTo>
                  <a:lnTo>
                    <a:pt x="1226718" y="9144"/>
                  </a:lnTo>
                  <a:lnTo>
                    <a:pt x="1226718" y="6096"/>
                  </a:lnTo>
                  <a:lnTo>
                    <a:pt x="1225194" y="4572"/>
                  </a:lnTo>
                  <a:lnTo>
                    <a:pt x="1222146" y="3048"/>
                  </a:lnTo>
                  <a:close/>
                </a:path>
                <a:path w="1313814" h="13970">
                  <a:moveTo>
                    <a:pt x="1267866" y="3048"/>
                  </a:moveTo>
                  <a:lnTo>
                    <a:pt x="1240434" y="3048"/>
                  </a:lnTo>
                  <a:lnTo>
                    <a:pt x="1238910" y="4572"/>
                  </a:lnTo>
                  <a:lnTo>
                    <a:pt x="1238910" y="10668"/>
                  </a:lnTo>
                  <a:lnTo>
                    <a:pt x="1240434" y="13716"/>
                  </a:lnTo>
                  <a:lnTo>
                    <a:pt x="1267866" y="13716"/>
                  </a:lnTo>
                  <a:lnTo>
                    <a:pt x="1269390" y="10668"/>
                  </a:lnTo>
                  <a:lnTo>
                    <a:pt x="1270914" y="9144"/>
                  </a:lnTo>
                  <a:lnTo>
                    <a:pt x="1270914" y="6096"/>
                  </a:lnTo>
                  <a:lnTo>
                    <a:pt x="1267866" y="3048"/>
                  </a:lnTo>
                  <a:close/>
                </a:path>
                <a:path w="1313814" h="13970">
                  <a:moveTo>
                    <a:pt x="1309001" y="3048"/>
                  </a:moveTo>
                  <a:lnTo>
                    <a:pt x="1284617" y="3048"/>
                  </a:lnTo>
                  <a:lnTo>
                    <a:pt x="1283093" y="4572"/>
                  </a:lnTo>
                  <a:lnTo>
                    <a:pt x="1283093" y="10668"/>
                  </a:lnTo>
                  <a:lnTo>
                    <a:pt x="1284617" y="13716"/>
                  </a:lnTo>
                  <a:lnTo>
                    <a:pt x="1309001" y="13716"/>
                  </a:lnTo>
                  <a:lnTo>
                    <a:pt x="1312049" y="10668"/>
                  </a:lnTo>
                  <a:lnTo>
                    <a:pt x="1312049" y="9144"/>
                  </a:lnTo>
                  <a:lnTo>
                    <a:pt x="1313573" y="7620"/>
                  </a:lnTo>
                  <a:lnTo>
                    <a:pt x="1312049" y="6096"/>
                  </a:lnTo>
                  <a:lnTo>
                    <a:pt x="1312049" y="4572"/>
                  </a:lnTo>
                  <a:lnTo>
                    <a:pt x="1309001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3930586" y="3494239"/>
              <a:ext cx="1313815" cy="13970"/>
            </a:xfrm>
            <a:custGeom>
              <a:avLst/>
              <a:gdLst/>
              <a:ahLst/>
              <a:cxnLst/>
              <a:rect l="l" t="t" r="r" b="b"/>
              <a:pathLst>
                <a:path w="1313814" h="13970">
                  <a:moveTo>
                    <a:pt x="6096" y="0"/>
                  </a:moveTo>
                  <a:lnTo>
                    <a:pt x="27432" y="0"/>
                  </a:lnTo>
                  <a:lnTo>
                    <a:pt x="28956" y="3048"/>
                  </a:lnTo>
                  <a:lnTo>
                    <a:pt x="30480" y="3048"/>
                  </a:lnTo>
                  <a:lnTo>
                    <a:pt x="32004" y="4572"/>
                  </a:lnTo>
                  <a:lnTo>
                    <a:pt x="32004" y="9144"/>
                  </a:lnTo>
                  <a:lnTo>
                    <a:pt x="30480" y="10668"/>
                  </a:lnTo>
                  <a:lnTo>
                    <a:pt x="28956" y="10668"/>
                  </a:lnTo>
                  <a:lnTo>
                    <a:pt x="27432" y="13716"/>
                  </a:lnTo>
                  <a:lnTo>
                    <a:pt x="6096" y="13716"/>
                  </a:lnTo>
                  <a:lnTo>
                    <a:pt x="3048" y="10668"/>
                  </a:lnTo>
                  <a:lnTo>
                    <a:pt x="0" y="10668"/>
                  </a:lnTo>
                  <a:lnTo>
                    <a:pt x="0" y="3048"/>
                  </a:lnTo>
                  <a:lnTo>
                    <a:pt x="3048" y="3048"/>
                  </a:lnTo>
                  <a:lnTo>
                    <a:pt x="6096" y="0"/>
                  </a:lnTo>
                  <a:close/>
                </a:path>
                <a:path w="1313814" h="13970">
                  <a:moveTo>
                    <a:pt x="50292" y="0"/>
                  </a:moveTo>
                  <a:lnTo>
                    <a:pt x="71615" y="0"/>
                  </a:lnTo>
                  <a:lnTo>
                    <a:pt x="73139" y="3048"/>
                  </a:lnTo>
                  <a:lnTo>
                    <a:pt x="74663" y="3048"/>
                  </a:lnTo>
                  <a:lnTo>
                    <a:pt x="76187" y="4572"/>
                  </a:lnTo>
                  <a:lnTo>
                    <a:pt x="76187" y="9144"/>
                  </a:lnTo>
                  <a:lnTo>
                    <a:pt x="74663" y="10668"/>
                  </a:lnTo>
                  <a:lnTo>
                    <a:pt x="73139" y="10668"/>
                  </a:lnTo>
                  <a:lnTo>
                    <a:pt x="71615" y="13716"/>
                  </a:lnTo>
                  <a:lnTo>
                    <a:pt x="50292" y="13716"/>
                  </a:lnTo>
                  <a:lnTo>
                    <a:pt x="47244" y="10668"/>
                  </a:lnTo>
                  <a:lnTo>
                    <a:pt x="44196" y="10668"/>
                  </a:lnTo>
                  <a:lnTo>
                    <a:pt x="44196" y="3048"/>
                  </a:lnTo>
                  <a:lnTo>
                    <a:pt x="47244" y="3048"/>
                  </a:lnTo>
                  <a:lnTo>
                    <a:pt x="50292" y="0"/>
                  </a:lnTo>
                  <a:close/>
                </a:path>
                <a:path w="1313814" h="13970">
                  <a:moveTo>
                    <a:pt x="94475" y="0"/>
                  </a:moveTo>
                  <a:lnTo>
                    <a:pt x="115811" y="0"/>
                  </a:lnTo>
                  <a:lnTo>
                    <a:pt x="117335" y="3048"/>
                  </a:lnTo>
                  <a:lnTo>
                    <a:pt x="118859" y="3048"/>
                  </a:lnTo>
                  <a:lnTo>
                    <a:pt x="120383" y="4572"/>
                  </a:lnTo>
                  <a:lnTo>
                    <a:pt x="120383" y="9144"/>
                  </a:lnTo>
                  <a:lnTo>
                    <a:pt x="118859" y="10668"/>
                  </a:lnTo>
                  <a:lnTo>
                    <a:pt x="117335" y="10668"/>
                  </a:lnTo>
                  <a:lnTo>
                    <a:pt x="115811" y="13716"/>
                  </a:lnTo>
                  <a:lnTo>
                    <a:pt x="94475" y="13716"/>
                  </a:lnTo>
                  <a:lnTo>
                    <a:pt x="91427" y="10668"/>
                  </a:lnTo>
                  <a:lnTo>
                    <a:pt x="88379" y="10668"/>
                  </a:lnTo>
                  <a:lnTo>
                    <a:pt x="88379" y="3048"/>
                  </a:lnTo>
                  <a:lnTo>
                    <a:pt x="91427" y="3048"/>
                  </a:lnTo>
                  <a:lnTo>
                    <a:pt x="94475" y="0"/>
                  </a:lnTo>
                  <a:close/>
                </a:path>
                <a:path w="1313814" h="13970">
                  <a:moveTo>
                    <a:pt x="138671" y="0"/>
                  </a:moveTo>
                  <a:lnTo>
                    <a:pt x="160007" y="0"/>
                  </a:lnTo>
                  <a:lnTo>
                    <a:pt x="161531" y="3048"/>
                  </a:lnTo>
                  <a:lnTo>
                    <a:pt x="163055" y="3048"/>
                  </a:lnTo>
                  <a:lnTo>
                    <a:pt x="164579" y="4572"/>
                  </a:lnTo>
                  <a:lnTo>
                    <a:pt x="164579" y="9144"/>
                  </a:lnTo>
                  <a:lnTo>
                    <a:pt x="163055" y="10668"/>
                  </a:lnTo>
                  <a:lnTo>
                    <a:pt x="161531" y="10668"/>
                  </a:lnTo>
                  <a:lnTo>
                    <a:pt x="160007" y="13716"/>
                  </a:lnTo>
                  <a:lnTo>
                    <a:pt x="138671" y="13716"/>
                  </a:lnTo>
                  <a:lnTo>
                    <a:pt x="135623" y="10668"/>
                  </a:lnTo>
                  <a:lnTo>
                    <a:pt x="134099" y="10668"/>
                  </a:lnTo>
                  <a:lnTo>
                    <a:pt x="134099" y="3048"/>
                  </a:lnTo>
                  <a:lnTo>
                    <a:pt x="135623" y="3048"/>
                  </a:lnTo>
                  <a:lnTo>
                    <a:pt x="138671" y="0"/>
                  </a:lnTo>
                  <a:close/>
                </a:path>
                <a:path w="1313814" h="13970">
                  <a:moveTo>
                    <a:pt x="182867" y="0"/>
                  </a:moveTo>
                  <a:lnTo>
                    <a:pt x="204203" y="0"/>
                  </a:lnTo>
                  <a:lnTo>
                    <a:pt x="205727" y="3048"/>
                  </a:lnTo>
                  <a:lnTo>
                    <a:pt x="207251" y="3048"/>
                  </a:lnTo>
                  <a:lnTo>
                    <a:pt x="208775" y="4572"/>
                  </a:lnTo>
                  <a:lnTo>
                    <a:pt x="208775" y="9144"/>
                  </a:lnTo>
                  <a:lnTo>
                    <a:pt x="207251" y="10668"/>
                  </a:lnTo>
                  <a:lnTo>
                    <a:pt x="205727" y="10668"/>
                  </a:lnTo>
                  <a:lnTo>
                    <a:pt x="204203" y="13716"/>
                  </a:lnTo>
                  <a:lnTo>
                    <a:pt x="182867" y="13716"/>
                  </a:lnTo>
                  <a:lnTo>
                    <a:pt x="179819" y="10668"/>
                  </a:lnTo>
                  <a:lnTo>
                    <a:pt x="178295" y="10668"/>
                  </a:lnTo>
                  <a:lnTo>
                    <a:pt x="178295" y="3048"/>
                  </a:lnTo>
                  <a:lnTo>
                    <a:pt x="179819" y="3048"/>
                  </a:lnTo>
                  <a:lnTo>
                    <a:pt x="182867" y="0"/>
                  </a:lnTo>
                  <a:close/>
                </a:path>
                <a:path w="1313814" h="13970">
                  <a:moveTo>
                    <a:pt x="227050" y="0"/>
                  </a:moveTo>
                  <a:lnTo>
                    <a:pt x="248386" y="0"/>
                  </a:lnTo>
                  <a:lnTo>
                    <a:pt x="249910" y="3048"/>
                  </a:lnTo>
                  <a:lnTo>
                    <a:pt x="251434" y="3048"/>
                  </a:lnTo>
                  <a:lnTo>
                    <a:pt x="252958" y="4572"/>
                  </a:lnTo>
                  <a:lnTo>
                    <a:pt x="252958" y="9144"/>
                  </a:lnTo>
                  <a:lnTo>
                    <a:pt x="251434" y="10668"/>
                  </a:lnTo>
                  <a:lnTo>
                    <a:pt x="249910" y="10668"/>
                  </a:lnTo>
                  <a:lnTo>
                    <a:pt x="248386" y="13716"/>
                  </a:lnTo>
                  <a:lnTo>
                    <a:pt x="227050" y="13716"/>
                  </a:lnTo>
                  <a:lnTo>
                    <a:pt x="224002" y="10668"/>
                  </a:lnTo>
                  <a:lnTo>
                    <a:pt x="222478" y="10668"/>
                  </a:lnTo>
                  <a:lnTo>
                    <a:pt x="222478" y="3048"/>
                  </a:lnTo>
                  <a:lnTo>
                    <a:pt x="224002" y="3048"/>
                  </a:lnTo>
                  <a:lnTo>
                    <a:pt x="227050" y="0"/>
                  </a:lnTo>
                  <a:close/>
                </a:path>
                <a:path w="1313814" h="13970">
                  <a:moveTo>
                    <a:pt x="271246" y="0"/>
                  </a:moveTo>
                  <a:lnTo>
                    <a:pt x="292582" y="0"/>
                  </a:lnTo>
                  <a:lnTo>
                    <a:pt x="294106" y="3048"/>
                  </a:lnTo>
                  <a:lnTo>
                    <a:pt x="295630" y="3048"/>
                  </a:lnTo>
                  <a:lnTo>
                    <a:pt x="297154" y="4572"/>
                  </a:lnTo>
                  <a:lnTo>
                    <a:pt x="297154" y="9144"/>
                  </a:lnTo>
                  <a:lnTo>
                    <a:pt x="295630" y="10668"/>
                  </a:lnTo>
                  <a:lnTo>
                    <a:pt x="294106" y="10668"/>
                  </a:lnTo>
                  <a:lnTo>
                    <a:pt x="292582" y="13716"/>
                  </a:lnTo>
                  <a:lnTo>
                    <a:pt x="271246" y="13716"/>
                  </a:lnTo>
                  <a:lnTo>
                    <a:pt x="268198" y="10668"/>
                  </a:lnTo>
                  <a:lnTo>
                    <a:pt x="266674" y="10668"/>
                  </a:lnTo>
                  <a:lnTo>
                    <a:pt x="266674" y="3048"/>
                  </a:lnTo>
                  <a:lnTo>
                    <a:pt x="268198" y="3048"/>
                  </a:lnTo>
                  <a:lnTo>
                    <a:pt x="271246" y="0"/>
                  </a:lnTo>
                  <a:close/>
                </a:path>
                <a:path w="1313814" h="13970">
                  <a:moveTo>
                    <a:pt x="315442" y="0"/>
                  </a:moveTo>
                  <a:lnTo>
                    <a:pt x="336778" y="0"/>
                  </a:lnTo>
                  <a:lnTo>
                    <a:pt x="338302" y="3048"/>
                  </a:lnTo>
                  <a:lnTo>
                    <a:pt x="339826" y="3048"/>
                  </a:lnTo>
                  <a:lnTo>
                    <a:pt x="341350" y="4572"/>
                  </a:lnTo>
                  <a:lnTo>
                    <a:pt x="341350" y="9144"/>
                  </a:lnTo>
                  <a:lnTo>
                    <a:pt x="339826" y="10668"/>
                  </a:lnTo>
                  <a:lnTo>
                    <a:pt x="338302" y="10668"/>
                  </a:lnTo>
                  <a:lnTo>
                    <a:pt x="336778" y="13716"/>
                  </a:lnTo>
                  <a:lnTo>
                    <a:pt x="315442" y="13716"/>
                  </a:lnTo>
                  <a:lnTo>
                    <a:pt x="312394" y="10668"/>
                  </a:lnTo>
                  <a:lnTo>
                    <a:pt x="310870" y="10668"/>
                  </a:lnTo>
                  <a:lnTo>
                    <a:pt x="310870" y="3048"/>
                  </a:lnTo>
                  <a:lnTo>
                    <a:pt x="312394" y="3048"/>
                  </a:lnTo>
                  <a:lnTo>
                    <a:pt x="315442" y="0"/>
                  </a:lnTo>
                  <a:close/>
                </a:path>
                <a:path w="1313814" h="13970">
                  <a:moveTo>
                    <a:pt x="359638" y="0"/>
                  </a:moveTo>
                  <a:lnTo>
                    <a:pt x="380961" y="0"/>
                  </a:lnTo>
                  <a:lnTo>
                    <a:pt x="382485" y="3048"/>
                  </a:lnTo>
                  <a:lnTo>
                    <a:pt x="384009" y="3048"/>
                  </a:lnTo>
                  <a:lnTo>
                    <a:pt x="385533" y="4572"/>
                  </a:lnTo>
                  <a:lnTo>
                    <a:pt x="385533" y="9144"/>
                  </a:lnTo>
                  <a:lnTo>
                    <a:pt x="384009" y="10668"/>
                  </a:lnTo>
                  <a:lnTo>
                    <a:pt x="382485" y="10668"/>
                  </a:lnTo>
                  <a:lnTo>
                    <a:pt x="380961" y="13716"/>
                  </a:lnTo>
                  <a:lnTo>
                    <a:pt x="359638" y="13716"/>
                  </a:lnTo>
                  <a:lnTo>
                    <a:pt x="356590" y="10668"/>
                  </a:lnTo>
                  <a:lnTo>
                    <a:pt x="355066" y="10668"/>
                  </a:lnTo>
                  <a:lnTo>
                    <a:pt x="355066" y="3048"/>
                  </a:lnTo>
                  <a:lnTo>
                    <a:pt x="356590" y="3048"/>
                  </a:lnTo>
                  <a:lnTo>
                    <a:pt x="359638" y="0"/>
                  </a:lnTo>
                  <a:close/>
                </a:path>
                <a:path w="1313814" h="13970">
                  <a:moveTo>
                    <a:pt x="403821" y="0"/>
                  </a:moveTo>
                  <a:lnTo>
                    <a:pt x="425157" y="0"/>
                  </a:lnTo>
                  <a:lnTo>
                    <a:pt x="426681" y="3048"/>
                  </a:lnTo>
                  <a:lnTo>
                    <a:pt x="428205" y="3048"/>
                  </a:lnTo>
                  <a:lnTo>
                    <a:pt x="431253" y="4572"/>
                  </a:lnTo>
                  <a:lnTo>
                    <a:pt x="431253" y="9144"/>
                  </a:lnTo>
                  <a:lnTo>
                    <a:pt x="428205" y="10668"/>
                  </a:lnTo>
                  <a:lnTo>
                    <a:pt x="426681" y="10668"/>
                  </a:lnTo>
                  <a:lnTo>
                    <a:pt x="425157" y="13716"/>
                  </a:lnTo>
                  <a:lnTo>
                    <a:pt x="403821" y="13716"/>
                  </a:lnTo>
                  <a:lnTo>
                    <a:pt x="400773" y="10668"/>
                  </a:lnTo>
                  <a:lnTo>
                    <a:pt x="399249" y="10668"/>
                  </a:lnTo>
                  <a:lnTo>
                    <a:pt x="399249" y="3048"/>
                  </a:lnTo>
                  <a:lnTo>
                    <a:pt x="400773" y="3048"/>
                  </a:lnTo>
                  <a:lnTo>
                    <a:pt x="403821" y="0"/>
                  </a:lnTo>
                  <a:close/>
                </a:path>
                <a:path w="1313814" h="13970">
                  <a:moveTo>
                    <a:pt x="448017" y="0"/>
                  </a:moveTo>
                  <a:lnTo>
                    <a:pt x="469353" y="0"/>
                  </a:lnTo>
                  <a:lnTo>
                    <a:pt x="470877" y="3048"/>
                  </a:lnTo>
                  <a:lnTo>
                    <a:pt x="472401" y="3048"/>
                  </a:lnTo>
                  <a:lnTo>
                    <a:pt x="475449" y="4572"/>
                  </a:lnTo>
                  <a:lnTo>
                    <a:pt x="475449" y="9144"/>
                  </a:lnTo>
                  <a:lnTo>
                    <a:pt x="472401" y="10668"/>
                  </a:lnTo>
                  <a:lnTo>
                    <a:pt x="470877" y="10668"/>
                  </a:lnTo>
                  <a:lnTo>
                    <a:pt x="469353" y="13716"/>
                  </a:lnTo>
                  <a:lnTo>
                    <a:pt x="448017" y="13716"/>
                  </a:lnTo>
                  <a:lnTo>
                    <a:pt x="444969" y="10668"/>
                  </a:lnTo>
                  <a:lnTo>
                    <a:pt x="443445" y="10668"/>
                  </a:lnTo>
                  <a:lnTo>
                    <a:pt x="443445" y="3048"/>
                  </a:lnTo>
                  <a:lnTo>
                    <a:pt x="444969" y="3048"/>
                  </a:lnTo>
                  <a:lnTo>
                    <a:pt x="448017" y="0"/>
                  </a:lnTo>
                  <a:close/>
                </a:path>
                <a:path w="1313814" h="13970">
                  <a:moveTo>
                    <a:pt x="492213" y="0"/>
                  </a:moveTo>
                  <a:lnTo>
                    <a:pt x="513549" y="0"/>
                  </a:lnTo>
                  <a:lnTo>
                    <a:pt x="515073" y="3048"/>
                  </a:lnTo>
                  <a:lnTo>
                    <a:pt x="516597" y="3048"/>
                  </a:lnTo>
                  <a:lnTo>
                    <a:pt x="519633" y="4572"/>
                  </a:lnTo>
                  <a:lnTo>
                    <a:pt x="519633" y="9144"/>
                  </a:lnTo>
                  <a:lnTo>
                    <a:pt x="516597" y="10668"/>
                  </a:lnTo>
                  <a:lnTo>
                    <a:pt x="515073" y="10668"/>
                  </a:lnTo>
                  <a:lnTo>
                    <a:pt x="513549" y="13716"/>
                  </a:lnTo>
                  <a:lnTo>
                    <a:pt x="492213" y="13716"/>
                  </a:lnTo>
                  <a:lnTo>
                    <a:pt x="489165" y="10668"/>
                  </a:lnTo>
                  <a:lnTo>
                    <a:pt x="487641" y="10668"/>
                  </a:lnTo>
                  <a:lnTo>
                    <a:pt x="487641" y="3048"/>
                  </a:lnTo>
                  <a:lnTo>
                    <a:pt x="489165" y="3048"/>
                  </a:lnTo>
                  <a:lnTo>
                    <a:pt x="492213" y="0"/>
                  </a:lnTo>
                  <a:close/>
                </a:path>
                <a:path w="1313814" h="13970">
                  <a:moveTo>
                    <a:pt x="536397" y="0"/>
                  </a:moveTo>
                  <a:lnTo>
                    <a:pt x="557733" y="3048"/>
                  </a:lnTo>
                  <a:lnTo>
                    <a:pt x="560781" y="3048"/>
                  </a:lnTo>
                  <a:lnTo>
                    <a:pt x="563829" y="4572"/>
                  </a:lnTo>
                  <a:lnTo>
                    <a:pt x="563829" y="9144"/>
                  </a:lnTo>
                  <a:lnTo>
                    <a:pt x="560781" y="10668"/>
                  </a:lnTo>
                  <a:lnTo>
                    <a:pt x="559257" y="13716"/>
                  </a:lnTo>
                  <a:lnTo>
                    <a:pt x="536397" y="13716"/>
                  </a:lnTo>
                  <a:lnTo>
                    <a:pt x="533349" y="10668"/>
                  </a:lnTo>
                  <a:lnTo>
                    <a:pt x="531825" y="10668"/>
                  </a:lnTo>
                  <a:lnTo>
                    <a:pt x="531825" y="3048"/>
                  </a:lnTo>
                  <a:lnTo>
                    <a:pt x="533349" y="3048"/>
                  </a:lnTo>
                  <a:lnTo>
                    <a:pt x="536397" y="0"/>
                  </a:lnTo>
                  <a:close/>
                </a:path>
                <a:path w="1313814" h="13970">
                  <a:moveTo>
                    <a:pt x="580593" y="3048"/>
                  </a:moveTo>
                  <a:lnTo>
                    <a:pt x="604977" y="3048"/>
                  </a:lnTo>
                  <a:lnTo>
                    <a:pt x="608025" y="4572"/>
                  </a:lnTo>
                  <a:lnTo>
                    <a:pt x="608025" y="9144"/>
                  </a:lnTo>
                  <a:lnTo>
                    <a:pt x="604977" y="10668"/>
                  </a:lnTo>
                  <a:lnTo>
                    <a:pt x="603453" y="13716"/>
                  </a:lnTo>
                  <a:lnTo>
                    <a:pt x="577545" y="13716"/>
                  </a:lnTo>
                  <a:lnTo>
                    <a:pt x="576021" y="10668"/>
                  </a:lnTo>
                  <a:lnTo>
                    <a:pt x="576021" y="3048"/>
                  </a:lnTo>
                  <a:lnTo>
                    <a:pt x="580593" y="3048"/>
                  </a:lnTo>
                  <a:close/>
                </a:path>
                <a:path w="1313814" h="13970">
                  <a:moveTo>
                    <a:pt x="624789" y="3048"/>
                  </a:moveTo>
                  <a:lnTo>
                    <a:pt x="649173" y="3048"/>
                  </a:lnTo>
                  <a:lnTo>
                    <a:pt x="652221" y="4572"/>
                  </a:lnTo>
                  <a:lnTo>
                    <a:pt x="652221" y="9144"/>
                  </a:lnTo>
                  <a:lnTo>
                    <a:pt x="649173" y="10668"/>
                  </a:lnTo>
                  <a:lnTo>
                    <a:pt x="647649" y="13716"/>
                  </a:lnTo>
                  <a:lnTo>
                    <a:pt x="621741" y="13716"/>
                  </a:lnTo>
                  <a:lnTo>
                    <a:pt x="620217" y="10668"/>
                  </a:lnTo>
                  <a:lnTo>
                    <a:pt x="620217" y="3048"/>
                  </a:lnTo>
                  <a:lnTo>
                    <a:pt x="624789" y="3048"/>
                  </a:lnTo>
                  <a:close/>
                </a:path>
                <a:path w="1313814" h="13970">
                  <a:moveTo>
                    <a:pt x="668985" y="3048"/>
                  </a:moveTo>
                  <a:lnTo>
                    <a:pt x="693356" y="3048"/>
                  </a:lnTo>
                  <a:lnTo>
                    <a:pt x="696404" y="4572"/>
                  </a:lnTo>
                  <a:lnTo>
                    <a:pt x="696404" y="9144"/>
                  </a:lnTo>
                  <a:lnTo>
                    <a:pt x="693356" y="10668"/>
                  </a:lnTo>
                  <a:lnTo>
                    <a:pt x="691832" y="13716"/>
                  </a:lnTo>
                  <a:lnTo>
                    <a:pt x="665937" y="13716"/>
                  </a:lnTo>
                  <a:lnTo>
                    <a:pt x="664413" y="10668"/>
                  </a:lnTo>
                  <a:lnTo>
                    <a:pt x="664413" y="3048"/>
                  </a:lnTo>
                  <a:lnTo>
                    <a:pt x="668985" y="3048"/>
                  </a:lnTo>
                  <a:close/>
                </a:path>
                <a:path w="1313814" h="13970">
                  <a:moveTo>
                    <a:pt x="713168" y="3048"/>
                  </a:moveTo>
                  <a:lnTo>
                    <a:pt x="737552" y="3048"/>
                  </a:lnTo>
                  <a:lnTo>
                    <a:pt x="740600" y="4572"/>
                  </a:lnTo>
                  <a:lnTo>
                    <a:pt x="740600" y="9144"/>
                  </a:lnTo>
                  <a:lnTo>
                    <a:pt x="737552" y="10668"/>
                  </a:lnTo>
                  <a:lnTo>
                    <a:pt x="736028" y="13716"/>
                  </a:lnTo>
                  <a:lnTo>
                    <a:pt x="710120" y="13716"/>
                  </a:lnTo>
                  <a:lnTo>
                    <a:pt x="708596" y="10668"/>
                  </a:lnTo>
                  <a:lnTo>
                    <a:pt x="708596" y="3048"/>
                  </a:lnTo>
                  <a:lnTo>
                    <a:pt x="713168" y="3048"/>
                  </a:lnTo>
                  <a:close/>
                </a:path>
                <a:path w="1313814" h="13970">
                  <a:moveTo>
                    <a:pt x="757364" y="3048"/>
                  </a:moveTo>
                  <a:lnTo>
                    <a:pt x="781748" y="3048"/>
                  </a:lnTo>
                  <a:lnTo>
                    <a:pt x="784796" y="4572"/>
                  </a:lnTo>
                  <a:lnTo>
                    <a:pt x="784796" y="9144"/>
                  </a:lnTo>
                  <a:lnTo>
                    <a:pt x="781748" y="10668"/>
                  </a:lnTo>
                  <a:lnTo>
                    <a:pt x="780224" y="13716"/>
                  </a:lnTo>
                  <a:lnTo>
                    <a:pt x="754316" y="13716"/>
                  </a:lnTo>
                  <a:lnTo>
                    <a:pt x="752792" y="10668"/>
                  </a:lnTo>
                  <a:lnTo>
                    <a:pt x="752792" y="3048"/>
                  </a:lnTo>
                  <a:lnTo>
                    <a:pt x="757364" y="3048"/>
                  </a:lnTo>
                  <a:close/>
                </a:path>
                <a:path w="1313814" h="13970">
                  <a:moveTo>
                    <a:pt x="801560" y="3048"/>
                  </a:moveTo>
                  <a:lnTo>
                    <a:pt x="827455" y="3048"/>
                  </a:lnTo>
                  <a:lnTo>
                    <a:pt x="828979" y="4572"/>
                  </a:lnTo>
                  <a:lnTo>
                    <a:pt x="828979" y="9144"/>
                  </a:lnTo>
                  <a:lnTo>
                    <a:pt x="824407" y="13716"/>
                  </a:lnTo>
                  <a:lnTo>
                    <a:pt x="798512" y="13716"/>
                  </a:lnTo>
                  <a:lnTo>
                    <a:pt x="796988" y="10668"/>
                  </a:lnTo>
                  <a:lnTo>
                    <a:pt x="796988" y="3048"/>
                  </a:lnTo>
                  <a:lnTo>
                    <a:pt x="801560" y="3048"/>
                  </a:lnTo>
                  <a:close/>
                </a:path>
                <a:path w="1313814" h="13970">
                  <a:moveTo>
                    <a:pt x="845743" y="3048"/>
                  </a:moveTo>
                  <a:lnTo>
                    <a:pt x="871651" y="3048"/>
                  </a:lnTo>
                  <a:lnTo>
                    <a:pt x="873175" y="4572"/>
                  </a:lnTo>
                  <a:lnTo>
                    <a:pt x="873175" y="9144"/>
                  </a:lnTo>
                  <a:lnTo>
                    <a:pt x="868603" y="13716"/>
                  </a:lnTo>
                  <a:lnTo>
                    <a:pt x="842695" y="13716"/>
                  </a:lnTo>
                  <a:lnTo>
                    <a:pt x="841171" y="10668"/>
                  </a:lnTo>
                  <a:lnTo>
                    <a:pt x="841171" y="3048"/>
                  </a:lnTo>
                  <a:lnTo>
                    <a:pt x="845743" y="3048"/>
                  </a:lnTo>
                  <a:close/>
                </a:path>
                <a:path w="1313814" h="13970">
                  <a:moveTo>
                    <a:pt x="889939" y="3048"/>
                  </a:moveTo>
                  <a:lnTo>
                    <a:pt x="915847" y="3048"/>
                  </a:lnTo>
                  <a:lnTo>
                    <a:pt x="917371" y="4572"/>
                  </a:lnTo>
                  <a:lnTo>
                    <a:pt x="917371" y="9144"/>
                  </a:lnTo>
                  <a:lnTo>
                    <a:pt x="912799" y="13716"/>
                  </a:lnTo>
                  <a:lnTo>
                    <a:pt x="886891" y="13716"/>
                  </a:lnTo>
                  <a:lnTo>
                    <a:pt x="885367" y="10668"/>
                  </a:lnTo>
                  <a:lnTo>
                    <a:pt x="885367" y="3048"/>
                  </a:lnTo>
                  <a:lnTo>
                    <a:pt x="889939" y="3048"/>
                  </a:lnTo>
                  <a:close/>
                </a:path>
                <a:path w="1313814" h="13970">
                  <a:moveTo>
                    <a:pt x="934135" y="3048"/>
                  </a:moveTo>
                  <a:lnTo>
                    <a:pt x="956995" y="3048"/>
                  </a:lnTo>
                  <a:lnTo>
                    <a:pt x="960043" y="4572"/>
                  </a:lnTo>
                  <a:lnTo>
                    <a:pt x="961567" y="6096"/>
                  </a:lnTo>
                  <a:lnTo>
                    <a:pt x="961567" y="9144"/>
                  </a:lnTo>
                  <a:lnTo>
                    <a:pt x="956995" y="13716"/>
                  </a:lnTo>
                  <a:lnTo>
                    <a:pt x="931087" y="13716"/>
                  </a:lnTo>
                  <a:lnTo>
                    <a:pt x="929563" y="10668"/>
                  </a:lnTo>
                  <a:lnTo>
                    <a:pt x="929563" y="4572"/>
                  </a:lnTo>
                  <a:lnTo>
                    <a:pt x="931087" y="3048"/>
                  </a:lnTo>
                  <a:lnTo>
                    <a:pt x="934135" y="3048"/>
                  </a:lnTo>
                  <a:close/>
                </a:path>
                <a:path w="1313814" h="13970">
                  <a:moveTo>
                    <a:pt x="978319" y="3048"/>
                  </a:moveTo>
                  <a:lnTo>
                    <a:pt x="1001179" y="3048"/>
                  </a:lnTo>
                  <a:lnTo>
                    <a:pt x="1004227" y="4572"/>
                  </a:lnTo>
                  <a:lnTo>
                    <a:pt x="1005751" y="6096"/>
                  </a:lnTo>
                  <a:lnTo>
                    <a:pt x="1005751" y="9144"/>
                  </a:lnTo>
                  <a:lnTo>
                    <a:pt x="1001179" y="13716"/>
                  </a:lnTo>
                  <a:lnTo>
                    <a:pt x="975271" y="13716"/>
                  </a:lnTo>
                  <a:lnTo>
                    <a:pt x="973759" y="10668"/>
                  </a:lnTo>
                  <a:lnTo>
                    <a:pt x="973759" y="4572"/>
                  </a:lnTo>
                  <a:lnTo>
                    <a:pt x="975271" y="3048"/>
                  </a:lnTo>
                  <a:lnTo>
                    <a:pt x="978319" y="3048"/>
                  </a:lnTo>
                  <a:close/>
                </a:path>
                <a:path w="1313814" h="13970">
                  <a:moveTo>
                    <a:pt x="1022515" y="3048"/>
                  </a:moveTo>
                  <a:lnTo>
                    <a:pt x="1045375" y="3048"/>
                  </a:lnTo>
                  <a:lnTo>
                    <a:pt x="1048423" y="4572"/>
                  </a:lnTo>
                  <a:lnTo>
                    <a:pt x="1049947" y="6096"/>
                  </a:lnTo>
                  <a:lnTo>
                    <a:pt x="1049947" y="9144"/>
                  </a:lnTo>
                  <a:lnTo>
                    <a:pt x="1045375" y="13716"/>
                  </a:lnTo>
                  <a:lnTo>
                    <a:pt x="1019467" y="13716"/>
                  </a:lnTo>
                  <a:lnTo>
                    <a:pt x="1017943" y="10668"/>
                  </a:lnTo>
                  <a:lnTo>
                    <a:pt x="1017943" y="4572"/>
                  </a:lnTo>
                  <a:lnTo>
                    <a:pt x="1019467" y="3048"/>
                  </a:lnTo>
                  <a:lnTo>
                    <a:pt x="1022515" y="3048"/>
                  </a:lnTo>
                  <a:close/>
                </a:path>
                <a:path w="1313814" h="13970">
                  <a:moveTo>
                    <a:pt x="1066711" y="3048"/>
                  </a:moveTo>
                  <a:lnTo>
                    <a:pt x="1089571" y="3048"/>
                  </a:lnTo>
                  <a:lnTo>
                    <a:pt x="1092619" y="4572"/>
                  </a:lnTo>
                  <a:lnTo>
                    <a:pt x="1094143" y="6096"/>
                  </a:lnTo>
                  <a:lnTo>
                    <a:pt x="1094143" y="9144"/>
                  </a:lnTo>
                  <a:lnTo>
                    <a:pt x="1089571" y="13716"/>
                  </a:lnTo>
                  <a:lnTo>
                    <a:pt x="1063663" y="13716"/>
                  </a:lnTo>
                  <a:lnTo>
                    <a:pt x="1062139" y="10668"/>
                  </a:lnTo>
                  <a:lnTo>
                    <a:pt x="1062139" y="4572"/>
                  </a:lnTo>
                  <a:lnTo>
                    <a:pt x="1063663" y="3048"/>
                  </a:lnTo>
                  <a:lnTo>
                    <a:pt x="1066711" y="3048"/>
                  </a:lnTo>
                  <a:close/>
                </a:path>
                <a:path w="1313814" h="13970">
                  <a:moveTo>
                    <a:pt x="1110907" y="3048"/>
                  </a:moveTo>
                  <a:lnTo>
                    <a:pt x="1133754" y="3048"/>
                  </a:lnTo>
                  <a:lnTo>
                    <a:pt x="1136802" y="4572"/>
                  </a:lnTo>
                  <a:lnTo>
                    <a:pt x="1138326" y="6096"/>
                  </a:lnTo>
                  <a:lnTo>
                    <a:pt x="1138326" y="9144"/>
                  </a:lnTo>
                  <a:lnTo>
                    <a:pt x="1133754" y="13716"/>
                  </a:lnTo>
                  <a:lnTo>
                    <a:pt x="1107859" y="13716"/>
                  </a:lnTo>
                  <a:lnTo>
                    <a:pt x="1106335" y="10668"/>
                  </a:lnTo>
                  <a:lnTo>
                    <a:pt x="1106335" y="4572"/>
                  </a:lnTo>
                  <a:lnTo>
                    <a:pt x="1107859" y="3048"/>
                  </a:lnTo>
                  <a:lnTo>
                    <a:pt x="1110907" y="3048"/>
                  </a:lnTo>
                  <a:close/>
                </a:path>
                <a:path w="1313814" h="13970">
                  <a:moveTo>
                    <a:pt x="1155090" y="3048"/>
                  </a:moveTo>
                  <a:lnTo>
                    <a:pt x="1177950" y="3048"/>
                  </a:lnTo>
                  <a:lnTo>
                    <a:pt x="1180998" y="4572"/>
                  </a:lnTo>
                  <a:lnTo>
                    <a:pt x="1182522" y="6096"/>
                  </a:lnTo>
                  <a:lnTo>
                    <a:pt x="1182522" y="9144"/>
                  </a:lnTo>
                  <a:lnTo>
                    <a:pt x="1177950" y="13716"/>
                  </a:lnTo>
                  <a:lnTo>
                    <a:pt x="1152042" y="13716"/>
                  </a:lnTo>
                  <a:lnTo>
                    <a:pt x="1150518" y="10668"/>
                  </a:lnTo>
                  <a:lnTo>
                    <a:pt x="1150518" y="4572"/>
                  </a:lnTo>
                  <a:lnTo>
                    <a:pt x="1152042" y="3048"/>
                  </a:lnTo>
                  <a:lnTo>
                    <a:pt x="1155090" y="3048"/>
                  </a:lnTo>
                  <a:close/>
                </a:path>
                <a:path w="1313814" h="13970">
                  <a:moveTo>
                    <a:pt x="1199286" y="3048"/>
                  </a:moveTo>
                  <a:lnTo>
                    <a:pt x="1222146" y="3048"/>
                  </a:lnTo>
                  <a:lnTo>
                    <a:pt x="1225194" y="4572"/>
                  </a:lnTo>
                  <a:lnTo>
                    <a:pt x="1226718" y="6096"/>
                  </a:lnTo>
                  <a:lnTo>
                    <a:pt x="1226718" y="9144"/>
                  </a:lnTo>
                  <a:lnTo>
                    <a:pt x="1222146" y="13716"/>
                  </a:lnTo>
                  <a:lnTo>
                    <a:pt x="1196238" y="13716"/>
                  </a:lnTo>
                  <a:lnTo>
                    <a:pt x="1194714" y="10668"/>
                  </a:lnTo>
                  <a:lnTo>
                    <a:pt x="1194714" y="4572"/>
                  </a:lnTo>
                  <a:lnTo>
                    <a:pt x="1196238" y="3048"/>
                  </a:lnTo>
                  <a:lnTo>
                    <a:pt x="1199286" y="3048"/>
                  </a:lnTo>
                  <a:close/>
                </a:path>
                <a:path w="1313814" h="13970">
                  <a:moveTo>
                    <a:pt x="1243482" y="3048"/>
                  </a:moveTo>
                  <a:lnTo>
                    <a:pt x="1267866" y="3048"/>
                  </a:lnTo>
                  <a:lnTo>
                    <a:pt x="1269390" y="4572"/>
                  </a:lnTo>
                  <a:lnTo>
                    <a:pt x="1270914" y="6096"/>
                  </a:lnTo>
                  <a:lnTo>
                    <a:pt x="1270914" y="9144"/>
                  </a:lnTo>
                  <a:lnTo>
                    <a:pt x="1269390" y="10668"/>
                  </a:lnTo>
                  <a:lnTo>
                    <a:pt x="1267866" y="13716"/>
                  </a:lnTo>
                  <a:lnTo>
                    <a:pt x="1240434" y="13716"/>
                  </a:lnTo>
                  <a:lnTo>
                    <a:pt x="1238910" y="10668"/>
                  </a:lnTo>
                  <a:lnTo>
                    <a:pt x="1238910" y="4572"/>
                  </a:lnTo>
                  <a:lnTo>
                    <a:pt x="1240434" y="3048"/>
                  </a:lnTo>
                  <a:lnTo>
                    <a:pt x="1243482" y="3048"/>
                  </a:lnTo>
                  <a:close/>
                </a:path>
                <a:path w="1313814" h="13970">
                  <a:moveTo>
                    <a:pt x="1287665" y="3048"/>
                  </a:moveTo>
                  <a:lnTo>
                    <a:pt x="1309001" y="3048"/>
                  </a:lnTo>
                  <a:lnTo>
                    <a:pt x="1312049" y="4572"/>
                  </a:lnTo>
                  <a:lnTo>
                    <a:pt x="1312049" y="6096"/>
                  </a:lnTo>
                  <a:lnTo>
                    <a:pt x="1313573" y="7620"/>
                  </a:lnTo>
                  <a:lnTo>
                    <a:pt x="1312049" y="9144"/>
                  </a:lnTo>
                  <a:lnTo>
                    <a:pt x="1312049" y="10668"/>
                  </a:lnTo>
                  <a:lnTo>
                    <a:pt x="1309001" y="13716"/>
                  </a:lnTo>
                  <a:lnTo>
                    <a:pt x="1284617" y="13716"/>
                  </a:lnTo>
                  <a:lnTo>
                    <a:pt x="1283093" y="10668"/>
                  </a:lnTo>
                  <a:lnTo>
                    <a:pt x="1283093" y="4572"/>
                  </a:lnTo>
                  <a:lnTo>
                    <a:pt x="1284617" y="3048"/>
                  </a:lnTo>
                  <a:lnTo>
                    <a:pt x="1287665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5203024" y="3440899"/>
              <a:ext cx="66040" cy="120650"/>
            </a:xfrm>
            <a:custGeom>
              <a:avLst/>
              <a:gdLst/>
              <a:ahLst/>
              <a:cxnLst/>
              <a:rect l="l" t="t" r="r" b="b"/>
              <a:pathLst>
                <a:path w="66039" h="120650">
                  <a:moveTo>
                    <a:pt x="33515" y="0"/>
                  </a:moveTo>
                  <a:lnTo>
                    <a:pt x="33515" y="120383"/>
                  </a:lnTo>
                </a:path>
                <a:path w="66039" h="120650">
                  <a:moveTo>
                    <a:pt x="30467" y="117335"/>
                  </a:moveTo>
                  <a:lnTo>
                    <a:pt x="65519" y="118859"/>
                  </a:lnTo>
                </a:path>
                <a:path w="66039" h="120650">
                  <a:moveTo>
                    <a:pt x="0" y="1524"/>
                  </a:moveTo>
                  <a:lnTo>
                    <a:pt x="35039" y="1524"/>
                  </a:lnTo>
                </a:path>
              </a:pathLst>
            </a:custGeom>
            <a:ln w="105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4145445" y="1865210"/>
              <a:ext cx="2269490" cy="5330825"/>
            </a:xfrm>
            <a:custGeom>
              <a:avLst/>
              <a:gdLst/>
              <a:ahLst/>
              <a:cxnLst/>
              <a:rect l="l" t="t" r="r" b="b"/>
              <a:pathLst>
                <a:path w="2269490" h="5330825">
                  <a:moveTo>
                    <a:pt x="2269058" y="5330507"/>
                  </a:moveTo>
                  <a:lnTo>
                    <a:pt x="2269058" y="0"/>
                  </a:lnTo>
                </a:path>
                <a:path w="2269490" h="5330825">
                  <a:moveTo>
                    <a:pt x="0" y="4515243"/>
                  </a:moveTo>
                  <a:lnTo>
                    <a:pt x="0" y="5330507"/>
                  </a:lnTo>
                </a:path>
                <a:path w="2269490" h="5330825">
                  <a:moveTo>
                    <a:pt x="170675" y="5324411"/>
                  </a:moveTo>
                  <a:lnTo>
                    <a:pt x="167627" y="5007457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882218" y="6696297"/>
              <a:ext cx="180543" cy="180543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555430" y="6627717"/>
              <a:ext cx="147015" cy="133299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3802583" y="2169985"/>
              <a:ext cx="1195070" cy="1557655"/>
            </a:xfrm>
            <a:custGeom>
              <a:avLst/>
              <a:gdLst/>
              <a:ahLst/>
              <a:cxnLst/>
              <a:rect l="l" t="t" r="r" b="b"/>
              <a:pathLst>
                <a:path w="1195070" h="1557654">
                  <a:moveTo>
                    <a:pt x="0" y="1557401"/>
                  </a:moveTo>
                  <a:lnTo>
                    <a:pt x="108191" y="1557401"/>
                  </a:lnTo>
                </a:path>
                <a:path w="1195070" h="1557654">
                  <a:moveTo>
                    <a:pt x="1019467" y="1557401"/>
                  </a:moveTo>
                  <a:lnTo>
                    <a:pt x="1127658" y="1557401"/>
                  </a:lnTo>
                </a:path>
                <a:path w="1195070" h="1557654">
                  <a:moveTo>
                    <a:pt x="1011847" y="0"/>
                  </a:moveTo>
                  <a:lnTo>
                    <a:pt x="1194714" y="0"/>
                  </a:lnTo>
                </a:path>
                <a:path w="1195070" h="1557654">
                  <a:moveTo>
                    <a:pt x="670496" y="0"/>
                  </a:moveTo>
                  <a:lnTo>
                    <a:pt x="835075" y="0"/>
                  </a:lnTo>
                </a:path>
              </a:pathLst>
            </a:custGeom>
            <a:ln w="1764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924213" y="2142966"/>
              <a:ext cx="180543" cy="180530"/>
            </a:xfrm>
            <a:prstGeom prst="rect">
              <a:avLst/>
            </a:prstGeom>
          </p:spPr>
        </p:pic>
      </p:grpSp>
      <p:sp>
        <p:nvSpPr>
          <p:cNvPr id="145" name="object 145" descr=""/>
          <p:cNvSpPr txBox="1"/>
          <p:nvPr/>
        </p:nvSpPr>
        <p:spPr>
          <a:xfrm>
            <a:off x="5034889" y="2796484"/>
            <a:ext cx="793750" cy="43751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45"/>
              </a:spcBef>
            </a:pPr>
            <a:r>
              <a:rPr dirty="0" sz="900" spc="-10">
                <a:latin typeface="Arial"/>
                <a:cs typeface="Arial"/>
              </a:rPr>
              <a:t>Sincronización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con</a:t>
            </a:r>
            <a:r>
              <a:rPr dirty="0" sz="900" spc="7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lámparas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14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2289)</a:t>
            </a:r>
            <a:endParaRPr sz="900">
              <a:latin typeface="Arial"/>
              <a:cs typeface="Arial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949708" y="2164716"/>
            <a:ext cx="2768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6944" sz="1200">
                <a:latin typeface="Arial"/>
                <a:cs typeface="Arial"/>
              </a:rPr>
              <a:t>A</a:t>
            </a:r>
            <a:r>
              <a:rPr dirty="0" baseline="6944" sz="1200" spc="419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I</a:t>
            </a:r>
            <a:r>
              <a:rPr dirty="0" baseline="-11111" sz="750" spc="-37">
                <a:latin typeface="Arial"/>
                <a:cs typeface="Arial"/>
              </a:rPr>
              <a:t>E</a:t>
            </a:r>
            <a:endParaRPr baseline="-11111" sz="750">
              <a:latin typeface="Arial"/>
              <a:cs typeface="Arial"/>
            </a:endParaRPr>
          </a:p>
        </p:txBody>
      </p:sp>
      <p:grpSp>
        <p:nvGrpSpPr>
          <p:cNvPr id="147" name="object 147" descr=""/>
          <p:cNvGrpSpPr/>
          <p:nvPr/>
        </p:nvGrpSpPr>
        <p:grpSpPr>
          <a:xfrm>
            <a:off x="3683076" y="4363732"/>
            <a:ext cx="1397635" cy="2837815"/>
            <a:chOff x="3683076" y="4363732"/>
            <a:chExt cx="1397635" cy="2837815"/>
          </a:xfrm>
        </p:grpSpPr>
        <p:pic>
          <p:nvPicPr>
            <p:cNvPr id="148" name="object 14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65859" y="6458565"/>
              <a:ext cx="180543" cy="180543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902030" y="4861553"/>
              <a:ext cx="137871" cy="136347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409484" y="4861553"/>
              <a:ext cx="136347" cy="136347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42833" y="4861553"/>
              <a:ext cx="137871" cy="136347"/>
            </a:xfrm>
            <a:prstGeom prst="rect">
              <a:avLst/>
            </a:prstGeom>
          </p:spPr>
        </p:pic>
        <p:sp>
          <p:nvSpPr>
            <p:cNvPr id="152" name="object 152" descr=""/>
            <p:cNvSpPr/>
            <p:nvPr/>
          </p:nvSpPr>
          <p:spPr>
            <a:xfrm>
              <a:off x="3691331" y="4371987"/>
              <a:ext cx="782320" cy="2821305"/>
            </a:xfrm>
            <a:custGeom>
              <a:avLst/>
              <a:gdLst/>
              <a:ahLst/>
              <a:cxnLst/>
              <a:rect l="l" t="t" r="r" b="b"/>
              <a:pathLst>
                <a:path w="782320" h="2821304">
                  <a:moveTo>
                    <a:pt x="0" y="6096"/>
                  </a:moveTo>
                  <a:lnTo>
                    <a:pt x="1524" y="2820682"/>
                  </a:lnTo>
                </a:path>
                <a:path w="782320" h="2821304">
                  <a:moveTo>
                    <a:pt x="278879" y="0"/>
                  </a:moveTo>
                  <a:lnTo>
                    <a:pt x="280403" y="493737"/>
                  </a:lnTo>
                </a:path>
                <a:path w="782320" h="2821304">
                  <a:moveTo>
                    <a:pt x="778700" y="1524"/>
                  </a:moveTo>
                  <a:lnTo>
                    <a:pt x="781748" y="185915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3" name="object 153" descr=""/>
          <p:cNvSpPr txBox="1"/>
          <p:nvPr/>
        </p:nvSpPr>
        <p:spPr>
          <a:xfrm>
            <a:off x="4047413" y="4849147"/>
            <a:ext cx="9144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15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4559396" y="4849147"/>
            <a:ext cx="17526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>
                <a:latin typeface="Arial"/>
                <a:cs typeface="Arial"/>
              </a:rPr>
              <a:t>U1</a:t>
            </a:r>
            <a:endParaRPr sz="900">
              <a:latin typeface="Arial"/>
              <a:cs typeface="Arial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086658" y="4849147"/>
            <a:ext cx="58419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5"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6" name="object 156" descr=""/>
          <p:cNvGrpSpPr/>
          <p:nvPr/>
        </p:nvGrpSpPr>
        <p:grpSpPr>
          <a:xfrm>
            <a:off x="3958907" y="5261292"/>
            <a:ext cx="1075690" cy="1939925"/>
            <a:chOff x="3958907" y="5261292"/>
            <a:chExt cx="1075690" cy="1939925"/>
          </a:xfrm>
        </p:grpSpPr>
        <p:sp>
          <p:nvSpPr>
            <p:cNvPr id="157" name="object 157" descr=""/>
            <p:cNvSpPr/>
            <p:nvPr/>
          </p:nvSpPr>
          <p:spPr>
            <a:xfrm>
              <a:off x="4081449" y="5630710"/>
              <a:ext cx="241300" cy="238125"/>
            </a:xfrm>
            <a:custGeom>
              <a:avLst/>
              <a:gdLst/>
              <a:ahLst/>
              <a:cxnLst/>
              <a:rect l="l" t="t" r="r" b="b"/>
              <a:pathLst>
                <a:path w="241300" h="238125">
                  <a:moveTo>
                    <a:pt x="240766" y="118859"/>
                  </a:moveTo>
                  <a:lnTo>
                    <a:pt x="233146" y="158483"/>
                  </a:lnTo>
                  <a:lnTo>
                    <a:pt x="211823" y="193522"/>
                  </a:lnTo>
                  <a:lnTo>
                    <a:pt x="204203" y="204190"/>
                  </a:lnTo>
                  <a:lnTo>
                    <a:pt x="170675" y="227050"/>
                  </a:lnTo>
                  <a:lnTo>
                    <a:pt x="143243" y="234670"/>
                  </a:lnTo>
                  <a:lnTo>
                    <a:pt x="131051" y="237718"/>
                  </a:lnTo>
                  <a:lnTo>
                    <a:pt x="117335" y="237718"/>
                  </a:lnTo>
                  <a:lnTo>
                    <a:pt x="102095" y="236194"/>
                  </a:lnTo>
                  <a:lnTo>
                    <a:pt x="89903" y="234670"/>
                  </a:lnTo>
                  <a:lnTo>
                    <a:pt x="76187" y="228574"/>
                  </a:lnTo>
                  <a:lnTo>
                    <a:pt x="63995" y="224002"/>
                  </a:lnTo>
                  <a:lnTo>
                    <a:pt x="32004" y="199618"/>
                  </a:lnTo>
                  <a:lnTo>
                    <a:pt x="16764" y="176771"/>
                  </a:lnTo>
                  <a:lnTo>
                    <a:pt x="9144" y="166103"/>
                  </a:lnTo>
                  <a:lnTo>
                    <a:pt x="6096" y="153911"/>
                  </a:lnTo>
                  <a:lnTo>
                    <a:pt x="1524" y="138671"/>
                  </a:lnTo>
                  <a:lnTo>
                    <a:pt x="0" y="124955"/>
                  </a:lnTo>
                  <a:lnTo>
                    <a:pt x="0" y="112763"/>
                  </a:lnTo>
                  <a:lnTo>
                    <a:pt x="1524" y="99047"/>
                  </a:lnTo>
                  <a:lnTo>
                    <a:pt x="6096" y="85331"/>
                  </a:lnTo>
                  <a:lnTo>
                    <a:pt x="9144" y="71615"/>
                  </a:lnTo>
                  <a:lnTo>
                    <a:pt x="16764" y="60947"/>
                  </a:lnTo>
                  <a:lnTo>
                    <a:pt x="22860" y="48755"/>
                  </a:lnTo>
                  <a:lnTo>
                    <a:pt x="32004" y="38087"/>
                  </a:lnTo>
                  <a:lnTo>
                    <a:pt x="41148" y="30480"/>
                  </a:lnTo>
                  <a:lnTo>
                    <a:pt x="51816" y="21336"/>
                  </a:lnTo>
                  <a:lnTo>
                    <a:pt x="63995" y="13716"/>
                  </a:lnTo>
                  <a:lnTo>
                    <a:pt x="76187" y="9144"/>
                  </a:lnTo>
                  <a:lnTo>
                    <a:pt x="89903" y="3048"/>
                  </a:lnTo>
                  <a:lnTo>
                    <a:pt x="102095" y="1524"/>
                  </a:lnTo>
                  <a:lnTo>
                    <a:pt x="117335" y="0"/>
                  </a:lnTo>
                  <a:lnTo>
                    <a:pt x="131051" y="0"/>
                  </a:lnTo>
                  <a:lnTo>
                    <a:pt x="143243" y="1524"/>
                  </a:lnTo>
                  <a:lnTo>
                    <a:pt x="156959" y="4572"/>
                  </a:lnTo>
                  <a:lnTo>
                    <a:pt x="170675" y="10668"/>
                  </a:lnTo>
                  <a:lnTo>
                    <a:pt x="182867" y="18288"/>
                  </a:lnTo>
                  <a:lnTo>
                    <a:pt x="193535" y="24384"/>
                  </a:lnTo>
                  <a:lnTo>
                    <a:pt x="204203" y="33528"/>
                  </a:lnTo>
                  <a:lnTo>
                    <a:pt x="211823" y="44183"/>
                  </a:lnTo>
                  <a:lnTo>
                    <a:pt x="220954" y="54851"/>
                  </a:lnTo>
                  <a:lnTo>
                    <a:pt x="228574" y="65519"/>
                  </a:lnTo>
                  <a:lnTo>
                    <a:pt x="233146" y="79235"/>
                  </a:lnTo>
                  <a:lnTo>
                    <a:pt x="237718" y="91427"/>
                  </a:lnTo>
                  <a:lnTo>
                    <a:pt x="240766" y="118859"/>
                  </a:lnTo>
                </a:path>
              </a:pathLst>
            </a:custGeom>
            <a:ln w="15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3967162" y="5269547"/>
              <a:ext cx="1059180" cy="1923414"/>
            </a:xfrm>
            <a:custGeom>
              <a:avLst/>
              <a:gdLst/>
              <a:ahLst/>
              <a:cxnLst/>
              <a:rect l="l" t="t" r="r" b="b"/>
              <a:pathLst>
                <a:path w="1059179" h="1923415">
                  <a:moveTo>
                    <a:pt x="1059091" y="6096"/>
                  </a:moveTo>
                  <a:lnTo>
                    <a:pt x="0" y="0"/>
                  </a:lnTo>
                </a:path>
                <a:path w="1059179" h="1923415">
                  <a:moveTo>
                    <a:pt x="4572" y="13716"/>
                  </a:moveTo>
                  <a:lnTo>
                    <a:pt x="4572" y="1427873"/>
                  </a:lnTo>
                </a:path>
                <a:path w="1059179" h="1923415">
                  <a:moveTo>
                    <a:pt x="3048" y="1604645"/>
                  </a:moveTo>
                  <a:lnTo>
                    <a:pt x="4572" y="1923122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9" name="object 159" descr=""/>
          <p:cNvSpPr txBox="1"/>
          <p:nvPr/>
        </p:nvSpPr>
        <p:spPr>
          <a:xfrm>
            <a:off x="4493907" y="5700980"/>
            <a:ext cx="1021080" cy="30289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75"/>
              </a:spcBef>
            </a:pP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8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potencia</a:t>
            </a:r>
            <a:r>
              <a:rPr dirty="0" sz="900" spc="7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(10</a:t>
            </a:r>
            <a:r>
              <a:rPr dirty="0" sz="900" spc="80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A),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0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8706)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0" name="object 160" descr=""/>
          <p:cNvGrpSpPr/>
          <p:nvPr/>
        </p:nvGrpSpPr>
        <p:grpSpPr>
          <a:xfrm>
            <a:off x="3082671" y="2471076"/>
            <a:ext cx="610235" cy="4782185"/>
            <a:chOff x="3082671" y="2471076"/>
            <a:chExt cx="610235" cy="4782185"/>
          </a:xfrm>
        </p:grpSpPr>
        <p:sp>
          <p:nvSpPr>
            <p:cNvPr id="161" name="object 161" descr=""/>
            <p:cNvSpPr/>
            <p:nvPr/>
          </p:nvSpPr>
          <p:spPr>
            <a:xfrm>
              <a:off x="3685248" y="682085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 h="0">
                  <a:moveTo>
                    <a:pt x="0" y="0"/>
                  </a:moveTo>
                  <a:lnTo>
                    <a:pt x="608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3090926" y="2479331"/>
              <a:ext cx="1905" cy="4765675"/>
            </a:xfrm>
            <a:custGeom>
              <a:avLst/>
              <a:gdLst/>
              <a:ahLst/>
              <a:cxnLst/>
              <a:rect l="l" t="t" r="r" b="b"/>
              <a:pathLst>
                <a:path w="1905" h="4765675">
                  <a:moveTo>
                    <a:pt x="0" y="4765154"/>
                  </a:moveTo>
                  <a:lnTo>
                    <a:pt x="1524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3" name="object 163" descr=""/>
          <p:cNvSpPr txBox="1"/>
          <p:nvPr/>
        </p:nvSpPr>
        <p:spPr>
          <a:xfrm>
            <a:off x="6042164" y="1364051"/>
            <a:ext cx="473709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10">
                <a:latin typeface="Arial"/>
                <a:cs typeface="Arial"/>
              </a:rPr>
              <a:t>Inducido</a:t>
            </a:r>
            <a:endParaRPr sz="900">
              <a:latin typeface="Arial"/>
              <a:cs typeface="Arial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2240102" y="7329127"/>
            <a:ext cx="1625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5" name="object 165" descr=""/>
          <p:cNvGrpSpPr/>
          <p:nvPr/>
        </p:nvGrpSpPr>
        <p:grpSpPr>
          <a:xfrm>
            <a:off x="2234914" y="1725415"/>
            <a:ext cx="4652010" cy="5602605"/>
            <a:chOff x="2234914" y="1725415"/>
            <a:chExt cx="4652010" cy="5602605"/>
          </a:xfrm>
        </p:grpSpPr>
        <p:pic>
          <p:nvPicPr>
            <p:cNvPr id="166" name="object 16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34914" y="7183939"/>
              <a:ext cx="143967" cy="143967"/>
            </a:xfrm>
            <a:prstGeom prst="rect">
              <a:avLst/>
            </a:prstGeom>
          </p:spPr>
        </p:pic>
        <p:pic>
          <p:nvPicPr>
            <p:cNvPr id="167" name="object 16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42525" y="1725415"/>
              <a:ext cx="143979" cy="142443"/>
            </a:xfrm>
            <a:prstGeom prst="rect">
              <a:avLst/>
            </a:prstGeom>
          </p:spPr>
        </p:pic>
      </p:grpSp>
      <p:sp>
        <p:nvSpPr>
          <p:cNvPr id="168" name="object 168" descr=""/>
          <p:cNvSpPr txBox="1"/>
          <p:nvPr/>
        </p:nvSpPr>
        <p:spPr>
          <a:xfrm>
            <a:off x="6712693" y="1563682"/>
            <a:ext cx="11112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20"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9" name="object 169" descr=""/>
          <p:cNvGrpSpPr/>
          <p:nvPr/>
        </p:nvGrpSpPr>
        <p:grpSpPr>
          <a:xfrm>
            <a:off x="3540785" y="1855431"/>
            <a:ext cx="3308350" cy="5013325"/>
            <a:chOff x="3540785" y="1855431"/>
            <a:chExt cx="3308350" cy="5013325"/>
          </a:xfrm>
        </p:grpSpPr>
        <p:sp>
          <p:nvSpPr>
            <p:cNvPr id="170" name="object 170" descr=""/>
            <p:cNvSpPr/>
            <p:nvPr/>
          </p:nvSpPr>
          <p:spPr>
            <a:xfrm>
              <a:off x="4476127" y="4626470"/>
              <a:ext cx="1905" cy="250190"/>
            </a:xfrm>
            <a:custGeom>
              <a:avLst/>
              <a:gdLst/>
              <a:ahLst/>
              <a:cxnLst/>
              <a:rect l="l" t="t" r="r" b="b"/>
              <a:pathLst>
                <a:path w="1904" h="250189">
                  <a:moveTo>
                    <a:pt x="0" y="0"/>
                  </a:moveTo>
                  <a:lnTo>
                    <a:pt x="1524" y="249923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4468507" y="4621898"/>
              <a:ext cx="2371725" cy="3175"/>
            </a:xfrm>
            <a:custGeom>
              <a:avLst/>
              <a:gdLst/>
              <a:ahLst/>
              <a:cxnLst/>
              <a:rect l="l" t="t" r="r" b="b"/>
              <a:pathLst>
                <a:path w="2371725" h="3175">
                  <a:moveTo>
                    <a:pt x="0" y="3048"/>
                  </a:moveTo>
                  <a:lnTo>
                    <a:pt x="2371153" y="0"/>
                  </a:lnTo>
                </a:path>
              </a:pathLst>
            </a:custGeom>
            <a:ln w="1764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5012537" y="1863686"/>
              <a:ext cx="1807845" cy="3409315"/>
            </a:xfrm>
            <a:custGeom>
              <a:avLst/>
              <a:gdLst/>
              <a:ahLst/>
              <a:cxnLst/>
              <a:rect l="l" t="t" r="r" b="b"/>
              <a:pathLst>
                <a:path w="1807845" h="3409315">
                  <a:moveTo>
                    <a:pt x="1807311" y="2768879"/>
                  </a:moveTo>
                  <a:lnTo>
                    <a:pt x="1807311" y="0"/>
                  </a:lnTo>
                </a:path>
                <a:path w="1807845" h="3409315">
                  <a:moveTo>
                    <a:pt x="0" y="3139186"/>
                  </a:moveTo>
                  <a:lnTo>
                    <a:pt x="3048" y="3408908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 descr=""/>
            <p:cNvSpPr/>
            <p:nvPr/>
          </p:nvSpPr>
          <p:spPr>
            <a:xfrm>
              <a:off x="3548087" y="4565522"/>
              <a:ext cx="932815" cy="1819910"/>
            </a:xfrm>
            <a:custGeom>
              <a:avLst/>
              <a:gdLst/>
              <a:ahLst/>
              <a:cxnLst/>
              <a:rect l="l" t="t" r="r" b="b"/>
              <a:pathLst>
                <a:path w="932814" h="1819910">
                  <a:moveTo>
                    <a:pt x="600405" y="1817979"/>
                  </a:moveTo>
                  <a:lnTo>
                    <a:pt x="4572" y="1817979"/>
                  </a:lnTo>
                </a:path>
                <a:path w="932814" h="1819910">
                  <a:moveTo>
                    <a:pt x="0" y="1819503"/>
                  </a:moveTo>
                  <a:lnTo>
                    <a:pt x="4572" y="0"/>
                  </a:lnTo>
                  <a:lnTo>
                    <a:pt x="932611" y="0"/>
                  </a:lnTo>
                </a:path>
              </a:pathLst>
            </a:custGeom>
            <a:ln w="1412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5012537" y="4379607"/>
              <a:ext cx="1905" cy="184785"/>
            </a:xfrm>
            <a:custGeom>
              <a:avLst/>
              <a:gdLst/>
              <a:ahLst/>
              <a:cxnLst/>
              <a:rect l="l" t="t" r="r" b="b"/>
              <a:pathLst>
                <a:path w="1904" h="184785">
                  <a:moveTo>
                    <a:pt x="0" y="0"/>
                  </a:moveTo>
                  <a:lnTo>
                    <a:pt x="1524" y="184391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5012537" y="4565522"/>
              <a:ext cx="675640" cy="2002789"/>
            </a:xfrm>
            <a:custGeom>
              <a:avLst/>
              <a:gdLst/>
              <a:ahLst/>
              <a:cxnLst/>
              <a:rect l="l" t="t" r="r" b="b"/>
              <a:pathLst>
                <a:path w="675639" h="2002790">
                  <a:moveTo>
                    <a:pt x="0" y="0"/>
                  </a:moveTo>
                  <a:lnTo>
                    <a:pt x="675068" y="1524"/>
                  </a:lnTo>
                </a:path>
                <a:path w="675639" h="2002790">
                  <a:moveTo>
                    <a:pt x="662876" y="0"/>
                  </a:moveTo>
                  <a:lnTo>
                    <a:pt x="667448" y="2002370"/>
                  </a:lnTo>
                </a:path>
              </a:pathLst>
            </a:custGeom>
            <a:ln w="1412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4971389" y="6541985"/>
              <a:ext cx="3175" cy="318770"/>
            </a:xfrm>
            <a:custGeom>
              <a:avLst/>
              <a:gdLst/>
              <a:ahLst/>
              <a:cxnLst/>
              <a:rect l="l" t="t" r="r" b="b"/>
              <a:pathLst>
                <a:path w="3175" h="318770">
                  <a:moveTo>
                    <a:pt x="3048" y="318490"/>
                  </a:moveTo>
                  <a:lnTo>
                    <a:pt x="0" y="0"/>
                  </a:lnTo>
                </a:path>
              </a:pathLst>
            </a:custGeom>
            <a:ln w="15887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4104309" y="5674893"/>
              <a:ext cx="111760" cy="81280"/>
            </a:xfrm>
            <a:custGeom>
              <a:avLst/>
              <a:gdLst/>
              <a:ahLst/>
              <a:cxnLst/>
              <a:rect l="l" t="t" r="r" b="b"/>
              <a:pathLst>
                <a:path w="111760" h="81279">
                  <a:moveTo>
                    <a:pt x="0" y="0"/>
                  </a:moveTo>
                  <a:lnTo>
                    <a:pt x="111239" y="80772"/>
                  </a:lnTo>
                </a:path>
              </a:pathLst>
            </a:custGeom>
            <a:ln w="441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8" name="object 178" descr=""/>
          <p:cNvSpPr txBox="1"/>
          <p:nvPr/>
        </p:nvSpPr>
        <p:spPr>
          <a:xfrm>
            <a:off x="4016933" y="5495908"/>
            <a:ext cx="5397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4265834" y="5565363"/>
            <a:ext cx="1257300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37037" sz="1350">
                <a:latin typeface="Arial"/>
                <a:cs typeface="Arial"/>
              </a:rPr>
              <a:t>U2</a:t>
            </a:r>
            <a:r>
              <a:rPr dirty="0" baseline="37037" sz="1350" spc="359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Indicador</a:t>
            </a:r>
            <a:r>
              <a:rPr dirty="0" sz="900" spc="7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6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factor</a:t>
            </a:r>
            <a:endParaRPr sz="900">
              <a:latin typeface="Arial"/>
              <a:cs typeface="Arial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3728415" y="6465091"/>
            <a:ext cx="856615" cy="403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1778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baseline="6944" sz="1200">
                <a:latin typeface="Arial"/>
                <a:cs typeface="Arial"/>
              </a:rPr>
              <a:t>I</a:t>
            </a:r>
            <a:r>
              <a:rPr dirty="0" sz="500">
                <a:latin typeface="Arial"/>
                <a:cs typeface="Arial"/>
              </a:rPr>
              <a:t>L</a:t>
            </a:r>
            <a:r>
              <a:rPr dirty="0" sz="500" spc="225">
                <a:latin typeface="Times New Roman"/>
                <a:cs typeface="Times New Roman"/>
              </a:rPr>
              <a:t>  </a:t>
            </a:r>
            <a:r>
              <a:rPr dirty="0" baseline="3472" sz="1200" spc="-75">
                <a:latin typeface="Arial"/>
                <a:cs typeface="Arial"/>
              </a:rPr>
              <a:t>A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181" name="object 181" descr=""/>
          <p:cNvSpPr/>
          <p:nvPr/>
        </p:nvSpPr>
        <p:spPr>
          <a:xfrm>
            <a:off x="4143921" y="6549605"/>
            <a:ext cx="1531620" cy="315595"/>
          </a:xfrm>
          <a:custGeom>
            <a:avLst/>
            <a:gdLst/>
            <a:ahLst/>
            <a:cxnLst/>
            <a:rect l="l" t="t" r="r" b="b"/>
            <a:pathLst>
              <a:path w="1531620" h="315595">
                <a:moveTo>
                  <a:pt x="0" y="0"/>
                </a:moveTo>
                <a:lnTo>
                  <a:pt x="336778" y="0"/>
                </a:lnTo>
              </a:path>
              <a:path w="1531620" h="315595">
                <a:moveTo>
                  <a:pt x="504405" y="0"/>
                </a:moveTo>
                <a:lnTo>
                  <a:pt x="1531493" y="0"/>
                </a:lnTo>
              </a:path>
              <a:path w="1531620" h="315595">
                <a:moveTo>
                  <a:pt x="166103" y="315442"/>
                </a:moveTo>
                <a:lnTo>
                  <a:pt x="839660" y="315442"/>
                </a:lnTo>
              </a:path>
            </a:pathLst>
          </a:custGeom>
          <a:ln w="14122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606" y="321056"/>
            <a:ext cx="1554480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2734" y="867158"/>
            <a:ext cx="6155690" cy="12700"/>
          </a:xfrm>
          <a:custGeom>
            <a:avLst/>
            <a:gdLst/>
            <a:ahLst/>
            <a:cxnLst/>
            <a:rect l="l" t="t" r="r" b="b"/>
            <a:pathLst>
              <a:path w="6155690" h="12700">
                <a:moveTo>
                  <a:pt x="6155436" y="0"/>
                </a:moveTo>
                <a:lnTo>
                  <a:pt x="0" y="0"/>
                </a:lnTo>
                <a:lnTo>
                  <a:pt x="0" y="12189"/>
                </a:lnTo>
                <a:lnTo>
                  <a:pt x="6155436" y="12189"/>
                </a:lnTo>
                <a:lnTo>
                  <a:pt x="6155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319" y="10163043"/>
            <a:ext cx="172973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entury Gothic"/>
                <a:cs typeface="Century Gothic"/>
                <a:hlinkClick r:id="rId2"/>
              </a:rPr>
              <a:t>www.hps-</a:t>
            </a:r>
            <a:r>
              <a:rPr dirty="0" sz="1000" spc="-35">
                <a:latin typeface="Century Gothic"/>
                <a:cs typeface="Century Gothic"/>
                <a:hlinkClick r:id="rId2"/>
              </a:rPr>
              <a:t>systemtechnik.com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2734" y="10155936"/>
            <a:ext cx="6155690" cy="12700"/>
          </a:xfrm>
          <a:custGeom>
            <a:avLst/>
            <a:gdLst/>
            <a:ahLst/>
            <a:cxnLst/>
            <a:rect l="l" t="t" r="r" b="b"/>
            <a:pathLst>
              <a:path w="6155690" h="12700">
                <a:moveTo>
                  <a:pt x="6155436" y="0"/>
                </a:moveTo>
                <a:lnTo>
                  <a:pt x="0" y="0"/>
                </a:lnTo>
                <a:lnTo>
                  <a:pt x="0" y="12189"/>
                </a:lnTo>
                <a:lnTo>
                  <a:pt x="6155436" y="12189"/>
                </a:lnTo>
                <a:lnTo>
                  <a:pt x="6155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319" y="366776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319" y="1253743"/>
            <a:ext cx="46970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efectiva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útil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red.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1811" y="1504187"/>
            <a:ext cx="1649095" cy="323215"/>
          </a:xfrm>
          <a:prstGeom prst="rect">
            <a:avLst/>
          </a:prstGeom>
          <a:ln w="6092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P</a:t>
            </a:r>
            <a:r>
              <a:rPr dirty="0" baseline="-12820" sz="975">
                <a:latin typeface="Arial"/>
                <a:cs typeface="Arial"/>
              </a:rPr>
              <a:t>út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319" y="1899919"/>
            <a:ext cx="567245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SzPct val="110000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8.7.3.2).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781812" y="2223514"/>
          <a:ext cx="4902835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870"/>
                <a:gridCol w="612140"/>
                <a:gridCol w="612139"/>
                <a:gridCol w="610869"/>
                <a:gridCol w="612140"/>
                <a:gridCol w="612139"/>
                <a:gridCol w="610870"/>
                <a:gridCol w="612139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20">
                          <a:latin typeface="Symbol"/>
                          <a:cs typeface="Symbol"/>
                        </a:rPr>
                        <a:t></a:t>
                      </a:r>
                      <a:endParaRPr sz="900">
                        <a:latin typeface="Symbol"/>
                        <a:cs typeface="Symbo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 descr=""/>
          <p:cNvSpPr txBox="1"/>
          <p:nvPr/>
        </p:nvSpPr>
        <p:spPr>
          <a:xfrm>
            <a:off x="744725" y="2706116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8.7.3.1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6958583"/>
            <a:ext cx="5309615" cy="60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7181087"/>
            <a:ext cx="5309615" cy="60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740" y="7403592"/>
            <a:ext cx="5309615" cy="6096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7626094"/>
            <a:ext cx="5309615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7848599"/>
            <a:ext cx="5309615" cy="609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740" y="8071102"/>
            <a:ext cx="5309615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8293606"/>
            <a:ext cx="5309615" cy="609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8516111"/>
            <a:ext cx="5309615" cy="609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8738614"/>
            <a:ext cx="5309615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740" y="8961118"/>
            <a:ext cx="5309615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8740" y="9183623"/>
            <a:ext cx="5309615" cy="6097"/>
          </a:xfrm>
          <a:prstGeom prst="rect">
            <a:avLst/>
          </a:prstGeom>
        </p:spPr>
      </p:pic>
      <p:graphicFrame>
        <p:nvGraphicFramePr>
          <p:cNvPr id="23" name="object 23" descr=""/>
          <p:cNvGraphicFramePr>
            <a:graphicFrameLocks noGrp="1"/>
          </p:cNvGraphicFramePr>
          <p:nvPr/>
        </p:nvGraphicFramePr>
        <p:xfrm>
          <a:off x="537972" y="6513575"/>
          <a:ext cx="6126480" cy="289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870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Pregunta: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control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8.7.3.2?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6954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4" name="object 24" descr=""/>
          <p:cNvGrpSpPr/>
          <p:nvPr/>
        </p:nvGrpSpPr>
        <p:grpSpPr>
          <a:xfrm>
            <a:off x="1973580" y="3598163"/>
            <a:ext cx="3720465" cy="2135505"/>
            <a:chOff x="1973580" y="3598163"/>
            <a:chExt cx="3720465" cy="2135505"/>
          </a:xfrm>
        </p:grpSpPr>
        <p:sp>
          <p:nvSpPr>
            <p:cNvPr id="25" name="object 25" descr=""/>
            <p:cNvSpPr/>
            <p:nvPr/>
          </p:nvSpPr>
          <p:spPr>
            <a:xfrm>
              <a:off x="2008632" y="5466587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008632" y="5234939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008632" y="5001767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008632" y="4770119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008632" y="4538471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008632" y="4306823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008632" y="4073651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008632" y="3842003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008632" y="3610355"/>
              <a:ext cx="3672840" cy="0"/>
            </a:xfrm>
            <a:custGeom>
              <a:avLst/>
              <a:gdLst/>
              <a:ahLst/>
              <a:cxnLst/>
              <a:rect l="l" t="t" r="r" b="b"/>
              <a:pathLst>
                <a:path w="3672840" h="0">
                  <a:moveTo>
                    <a:pt x="0" y="0"/>
                  </a:moveTo>
                  <a:lnTo>
                    <a:pt x="367284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314956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621280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927604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232404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538728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845052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151376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457700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762500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068824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375148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681472" y="3610355"/>
              <a:ext cx="0" cy="2087880"/>
            </a:xfrm>
            <a:custGeom>
              <a:avLst/>
              <a:gdLst/>
              <a:ahLst/>
              <a:cxnLst/>
              <a:rect l="l" t="t" r="r" b="b"/>
              <a:pathLst>
                <a:path w="0" h="2087879">
                  <a:moveTo>
                    <a:pt x="0" y="0"/>
                  </a:moveTo>
                  <a:lnTo>
                    <a:pt x="0" y="208788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008632" y="3610355"/>
              <a:ext cx="3672840" cy="2087880"/>
            </a:xfrm>
            <a:custGeom>
              <a:avLst/>
              <a:gdLst/>
              <a:ahLst/>
              <a:cxnLst/>
              <a:rect l="l" t="t" r="r" b="b"/>
              <a:pathLst>
                <a:path w="3672840" h="2087879">
                  <a:moveTo>
                    <a:pt x="0" y="2087880"/>
                  </a:moveTo>
                  <a:lnTo>
                    <a:pt x="3672840" y="2087880"/>
                  </a:lnTo>
                  <a:lnTo>
                    <a:pt x="3672840" y="0"/>
                  </a:lnTo>
                  <a:lnTo>
                    <a:pt x="0" y="0"/>
                  </a:lnTo>
                  <a:lnTo>
                    <a:pt x="0" y="2087880"/>
                  </a:lnTo>
                  <a:close/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973580" y="3610355"/>
              <a:ext cx="3708400" cy="2123440"/>
            </a:xfrm>
            <a:custGeom>
              <a:avLst/>
              <a:gdLst/>
              <a:ahLst/>
              <a:cxnLst/>
              <a:rect l="l" t="t" r="r" b="b"/>
              <a:pathLst>
                <a:path w="3708400" h="2123440">
                  <a:moveTo>
                    <a:pt x="35052" y="0"/>
                  </a:moveTo>
                  <a:lnTo>
                    <a:pt x="35052" y="2087880"/>
                  </a:lnTo>
                </a:path>
                <a:path w="3708400" h="2123440">
                  <a:moveTo>
                    <a:pt x="0" y="2087880"/>
                  </a:moveTo>
                  <a:lnTo>
                    <a:pt x="35052" y="2087880"/>
                  </a:lnTo>
                </a:path>
                <a:path w="3708400" h="2123440">
                  <a:moveTo>
                    <a:pt x="0" y="1856232"/>
                  </a:moveTo>
                  <a:lnTo>
                    <a:pt x="35052" y="1856232"/>
                  </a:lnTo>
                </a:path>
                <a:path w="3708400" h="2123440">
                  <a:moveTo>
                    <a:pt x="0" y="1624584"/>
                  </a:moveTo>
                  <a:lnTo>
                    <a:pt x="35052" y="1624584"/>
                  </a:lnTo>
                </a:path>
                <a:path w="3708400" h="2123440">
                  <a:moveTo>
                    <a:pt x="0" y="1391412"/>
                  </a:moveTo>
                  <a:lnTo>
                    <a:pt x="35052" y="1391412"/>
                  </a:lnTo>
                </a:path>
                <a:path w="3708400" h="2123440">
                  <a:moveTo>
                    <a:pt x="0" y="1159764"/>
                  </a:moveTo>
                  <a:lnTo>
                    <a:pt x="35052" y="1159764"/>
                  </a:lnTo>
                </a:path>
                <a:path w="3708400" h="2123440">
                  <a:moveTo>
                    <a:pt x="0" y="928116"/>
                  </a:moveTo>
                  <a:lnTo>
                    <a:pt x="35052" y="928116"/>
                  </a:lnTo>
                </a:path>
                <a:path w="3708400" h="2123440">
                  <a:moveTo>
                    <a:pt x="0" y="696468"/>
                  </a:moveTo>
                  <a:lnTo>
                    <a:pt x="35052" y="696468"/>
                  </a:lnTo>
                </a:path>
                <a:path w="3708400" h="2123440">
                  <a:moveTo>
                    <a:pt x="0" y="463296"/>
                  </a:moveTo>
                  <a:lnTo>
                    <a:pt x="35052" y="463296"/>
                  </a:lnTo>
                </a:path>
                <a:path w="3708400" h="2123440">
                  <a:moveTo>
                    <a:pt x="0" y="231648"/>
                  </a:moveTo>
                  <a:lnTo>
                    <a:pt x="35052" y="231648"/>
                  </a:lnTo>
                </a:path>
                <a:path w="3708400" h="2123440">
                  <a:moveTo>
                    <a:pt x="0" y="0"/>
                  </a:moveTo>
                  <a:lnTo>
                    <a:pt x="35052" y="0"/>
                  </a:lnTo>
                </a:path>
                <a:path w="3708400" h="2123440">
                  <a:moveTo>
                    <a:pt x="35052" y="2087880"/>
                  </a:moveTo>
                  <a:lnTo>
                    <a:pt x="3707892" y="2087880"/>
                  </a:lnTo>
                </a:path>
                <a:path w="3708400" h="2123440">
                  <a:moveTo>
                    <a:pt x="35052" y="2122932"/>
                  </a:moveTo>
                  <a:lnTo>
                    <a:pt x="35052" y="2087880"/>
                  </a:lnTo>
                </a:path>
                <a:path w="3708400" h="2123440">
                  <a:moveTo>
                    <a:pt x="341376" y="2122932"/>
                  </a:moveTo>
                  <a:lnTo>
                    <a:pt x="341376" y="2087880"/>
                  </a:lnTo>
                </a:path>
                <a:path w="3708400" h="2123440">
                  <a:moveTo>
                    <a:pt x="647700" y="2122932"/>
                  </a:moveTo>
                  <a:lnTo>
                    <a:pt x="647700" y="2087880"/>
                  </a:lnTo>
                </a:path>
                <a:path w="3708400" h="2123440">
                  <a:moveTo>
                    <a:pt x="954024" y="2122932"/>
                  </a:moveTo>
                  <a:lnTo>
                    <a:pt x="954024" y="2087880"/>
                  </a:lnTo>
                </a:path>
                <a:path w="3708400" h="2123440">
                  <a:moveTo>
                    <a:pt x="1258824" y="2122932"/>
                  </a:moveTo>
                  <a:lnTo>
                    <a:pt x="1258824" y="2087880"/>
                  </a:lnTo>
                </a:path>
                <a:path w="3708400" h="2123440">
                  <a:moveTo>
                    <a:pt x="1565148" y="2122932"/>
                  </a:moveTo>
                  <a:lnTo>
                    <a:pt x="1565148" y="2087880"/>
                  </a:lnTo>
                </a:path>
                <a:path w="3708400" h="2123440">
                  <a:moveTo>
                    <a:pt x="1871472" y="2122932"/>
                  </a:moveTo>
                  <a:lnTo>
                    <a:pt x="1871472" y="2087880"/>
                  </a:lnTo>
                </a:path>
                <a:path w="3708400" h="2123440">
                  <a:moveTo>
                    <a:pt x="2177796" y="2122932"/>
                  </a:moveTo>
                  <a:lnTo>
                    <a:pt x="2177796" y="2087880"/>
                  </a:lnTo>
                </a:path>
                <a:path w="3708400" h="2123440">
                  <a:moveTo>
                    <a:pt x="2484120" y="2122932"/>
                  </a:moveTo>
                  <a:lnTo>
                    <a:pt x="2484120" y="2087880"/>
                  </a:lnTo>
                </a:path>
                <a:path w="3708400" h="2123440">
                  <a:moveTo>
                    <a:pt x="2788920" y="2122932"/>
                  </a:moveTo>
                  <a:lnTo>
                    <a:pt x="2788920" y="2087880"/>
                  </a:lnTo>
                </a:path>
                <a:path w="3708400" h="2123440">
                  <a:moveTo>
                    <a:pt x="3095244" y="2122932"/>
                  </a:moveTo>
                  <a:lnTo>
                    <a:pt x="3095244" y="2087880"/>
                  </a:lnTo>
                </a:path>
                <a:path w="3708400" h="2123440">
                  <a:moveTo>
                    <a:pt x="3401568" y="2122932"/>
                  </a:moveTo>
                  <a:lnTo>
                    <a:pt x="3401568" y="2087880"/>
                  </a:lnTo>
                </a:path>
                <a:path w="3708400" h="2123440">
                  <a:moveTo>
                    <a:pt x="3707892" y="2122932"/>
                  </a:moveTo>
                  <a:lnTo>
                    <a:pt x="3707892" y="2087880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1749044" y="3518387"/>
            <a:ext cx="185420" cy="225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0,9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0,8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0"/>
              </a:spcBef>
            </a:pPr>
            <a:r>
              <a:rPr dirty="0" sz="900" spc="-25">
                <a:latin typeface="Arial"/>
                <a:cs typeface="Arial"/>
              </a:rPr>
              <a:t>0,7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60"/>
              </a:spcBef>
            </a:pPr>
            <a:r>
              <a:rPr dirty="0" sz="900" spc="-25">
                <a:latin typeface="Arial"/>
                <a:cs typeface="Arial"/>
              </a:rPr>
              <a:t>0,6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0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0,4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0,3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55"/>
              </a:spcBef>
            </a:pPr>
            <a:r>
              <a:rPr dirty="0" sz="900" spc="-25">
                <a:latin typeface="Arial"/>
                <a:cs typeface="Arial"/>
              </a:rPr>
              <a:t>0,2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900" spc="-25">
                <a:latin typeface="Arial"/>
                <a:cs typeface="Arial"/>
              </a:rPr>
              <a:t>0,1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735327" y="5696163"/>
            <a:ext cx="2246630" cy="44958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algn="r" marR="48895">
              <a:lnSpc>
                <a:spcPct val="100000"/>
              </a:lnSpc>
              <a:spcBef>
                <a:spcPts val="685"/>
              </a:spcBef>
              <a:tabLst>
                <a:tab pos="258445" algn="l"/>
                <a:tab pos="565150" algn="l"/>
                <a:tab pos="871219" algn="l"/>
                <a:tab pos="1176020" algn="l"/>
                <a:tab pos="1482090" algn="l"/>
                <a:tab pos="1788795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0,2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0,3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0,4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0,5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0,6</a:t>
            </a: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9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8.7.3.2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control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033575" y="5732283"/>
            <a:ext cx="1817370" cy="39624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0"/>
              </a:spcBef>
              <a:tabLst>
                <a:tab pos="344170" algn="l"/>
                <a:tab pos="648970" algn="l"/>
                <a:tab pos="1002665" algn="l"/>
                <a:tab pos="1261745" algn="l"/>
                <a:tab pos="1567815" algn="l"/>
              </a:tabLst>
            </a:pPr>
            <a:r>
              <a:rPr dirty="0" sz="900" spc="-25">
                <a:latin typeface="Arial"/>
                <a:cs typeface="Arial"/>
              </a:rPr>
              <a:t>0,7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0,8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0,9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60">
                <a:latin typeface="Arial"/>
                <a:cs typeface="Arial"/>
              </a:rPr>
              <a:t>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1,1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1,2</a:t>
            </a:r>
            <a:endParaRPr sz="900">
              <a:latin typeface="Arial"/>
              <a:cs typeface="Arial"/>
            </a:endParaRPr>
          </a:p>
          <a:p>
            <a:pPr algn="r" marR="112395">
              <a:lnSpc>
                <a:spcPct val="100000"/>
              </a:lnSpc>
              <a:spcBef>
                <a:spcPts val="33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E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746503" y="3285234"/>
            <a:ext cx="2895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L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77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8.8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Ensayos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sobre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motor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sincrónico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633586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8.8.1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Puesta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marcha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característica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carga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4924" y="1957058"/>
            <a:ext cx="6268085" cy="33978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(M),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siendo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1.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A),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8706)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multímetros</a:t>
            </a:r>
            <a:endParaRPr sz="10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700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302895" marR="21272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Deslice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colocarla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acóplela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fre-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nado.</a:t>
            </a:r>
            <a:endParaRPr sz="1000">
              <a:latin typeface="Arial"/>
              <a:cs typeface="Arial"/>
            </a:endParaRPr>
          </a:p>
          <a:p>
            <a:pPr marL="302895" marR="15684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48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adaptadores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alineadas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eje.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Inmovilice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experimental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palanca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tensora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frenado.</a:t>
            </a:r>
            <a:endParaRPr sz="1000">
              <a:latin typeface="Arial"/>
              <a:cs typeface="Arial"/>
            </a:endParaRPr>
          </a:p>
          <a:p>
            <a:pPr marL="3041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04165" algn="l"/>
                <a:tab pos="3048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8.8.1.1.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46909" y="5490959"/>
            <a:ext cx="5305425" cy="622935"/>
            <a:chOff x="1146909" y="5490959"/>
            <a:chExt cx="5305425" cy="622935"/>
          </a:xfrm>
        </p:grpSpPr>
        <p:sp>
          <p:nvSpPr>
            <p:cNvPr id="10" name="object 10" descr=""/>
            <p:cNvSpPr/>
            <p:nvPr/>
          </p:nvSpPr>
          <p:spPr>
            <a:xfrm>
              <a:off x="3235693" y="5495087"/>
              <a:ext cx="3212465" cy="611505"/>
            </a:xfrm>
            <a:custGeom>
              <a:avLst/>
              <a:gdLst/>
              <a:ahLst/>
              <a:cxnLst/>
              <a:rect l="l" t="t" r="r" b="b"/>
              <a:pathLst>
                <a:path w="3212465" h="611504">
                  <a:moveTo>
                    <a:pt x="0" y="611072"/>
                  </a:moveTo>
                  <a:lnTo>
                    <a:pt x="3212325" y="611072"/>
                  </a:lnTo>
                  <a:lnTo>
                    <a:pt x="3212325" y="0"/>
                  </a:lnTo>
                </a:path>
                <a:path w="3212465" h="611504">
                  <a:moveTo>
                    <a:pt x="0" y="0"/>
                  </a:moveTo>
                  <a:lnTo>
                    <a:pt x="0" y="611072"/>
                  </a:lnTo>
                </a:path>
              </a:pathLst>
            </a:custGeom>
            <a:ln w="8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51036" y="5495088"/>
              <a:ext cx="1490345" cy="614680"/>
            </a:xfrm>
            <a:custGeom>
              <a:avLst/>
              <a:gdLst/>
              <a:ahLst/>
              <a:cxnLst/>
              <a:rect l="l" t="t" r="r" b="b"/>
              <a:pathLst>
                <a:path w="1490345" h="614679">
                  <a:moveTo>
                    <a:pt x="0" y="614119"/>
                  </a:moveTo>
                  <a:lnTo>
                    <a:pt x="1490345" y="614119"/>
                  </a:lnTo>
                  <a:lnTo>
                    <a:pt x="1490345" y="0"/>
                  </a:lnTo>
                  <a:lnTo>
                    <a:pt x="0" y="0"/>
                  </a:lnTo>
                  <a:lnTo>
                    <a:pt x="0" y="614119"/>
                  </a:lnTo>
                  <a:close/>
                </a:path>
              </a:pathLst>
            </a:custGeom>
            <a:ln w="8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811896" y="5785220"/>
            <a:ext cx="1466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423310" y="5501012"/>
            <a:ext cx="1050925" cy="28003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77165" marR="5080" indent="-165100">
              <a:lnSpc>
                <a:spcPts val="980"/>
              </a:lnSpc>
              <a:spcBef>
                <a:spcPts val="165"/>
              </a:spcBef>
            </a:pPr>
            <a:r>
              <a:rPr dirty="0" sz="850">
                <a:latin typeface="Arial"/>
                <a:cs typeface="Arial"/>
              </a:rPr>
              <a:t>Dispositivo</a:t>
            </a:r>
            <a:r>
              <a:rPr dirty="0" sz="850" spc="2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control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2730)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74808" y="5534533"/>
            <a:ext cx="241808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Fuente</a:t>
            </a:r>
            <a:r>
              <a:rPr dirty="0" sz="850" spc="-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1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alimentación</a:t>
            </a:r>
            <a:r>
              <a:rPr dirty="0" sz="850" spc="1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universal</a:t>
            </a:r>
            <a:r>
              <a:rPr dirty="0" sz="850" spc="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-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2740.1)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670175" y="8763610"/>
            <a:ext cx="51625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Unidad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de</a:t>
            </a:r>
            <a:endParaRPr sz="8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70175" y="9008948"/>
            <a:ext cx="71945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2719)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300949" y="9179293"/>
            <a:ext cx="3348354" cy="447675"/>
            <a:chOff x="1300949" y="9179293"/>
            <a:chExt cx="3348354" cy="447675"/>
          </a:xfrm>
        </p:grpSpPr>
        <p:sp>
          <p:nvSpPr>
            <p:cNvPr id="18" name="object 18" descr=""/>
            <p:cNvSpPr/>
            <p:nvPr/>
          </p:nvSpPr>
          <p:spPr>
            <a:xfrm>
              <a:off x="1301902" y="9213329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4" h="360045">
                  <a:moveTo>
                    <a:pt x="179819" y="0"/>
                  </a:moveTo>
                  <a:lnTo>
                    <a:pt x="163055" y="1524"/>
                  </a:lnTo>
                  <a:lnTo>
                    <a:pt x="146291" y="4572"/>
                  </a:lnTo>
                  <a:lnTo>
                    <a:pt x="131051" y="7620"/>
                  </a:lnTo>
                  <a:lnTo>
                    <a:pt x="117335" y="13716"/>
                  </a:lnTo>
                  <a:lnTo>
                    <a:pt x="100571" y="19812"/>
                  </a:lnTo>
                  <a:lnTo>
                    <a:pt x="60960" y="45720"/>
                  </a:lnTo>
                  <a:lnTo>
                    <a:pt x="39624" y="70104"/>
                  </a:lnTo>
                  <a:lnTo>
                    <a:pt x="30480" y="80772"/>
                  </a:lnTo>
                  <a:lnTo>
                    <a:pt x="21336" y="96012"/>
                  </a:lnTo>
                  <a:lnTo>
                    <a:pt x="13716" y="109715"/>
                  </a:lnTo>
                  <a:lnTo>
                    <a:pt x="9144" y="126479"/>
                  </a:lnTo>
                  <a:lnTo>
                    <a:pt x="4572" y="140195"/>
                  </a:lnTo>
                  <a:lnTo>
                    <a:pt x="3048" y="156959"/>
                  </a:lnTo>
                  <a:lnTo>
                    <a:pt x="0" y="172199"/>
                  </a:lnTo>
                  <a:lnTo>
                    <a:pt x="0" y="188963"/>
                  </a:lnTo>
                  <a:lnTo>
                    <a:pt x="3048" y="204203"/>
                  </a:lnTo>
                  <a:lnTo>
                    <a:pt x="4572" y="220964"/>
                  </a:lnTo>
                  <a:lnTo>
                    <a:pt x="9144" y="236204"/>
                  </a:lnTo>
                  <a:lnTo>
                    <a:pt x="15240" y="249922"/>
                  </a:lnTo>
                  <a:lnTo>
                    <a:pt x="21336" y="265151"/>
                  </a:lnTo>
                  <a:lnTo>
                    <a:pt x="39624" y="292581"/>
                  </a:lnTo>
                  <a:lnTo>
                    <a:pt x="48768" y="303251"/>
                  </a:lnTo>
                  <a:lnTo>
                    <a:pt x="62484" y="313918"/>
                  </a:lnTo>
                  <a:lnTo>
                    <a:pt x="74676" y="326111"/>
                  </a:lnTo>
                  <a:lnTo>
                    <a:pt x="88392" y="333731"/>
                  </a:lnTo>
                  <a:lnTo>
                    <a:pt x="100571" y="341351"/>
                  </a:lnTo>
                  <a:lnTo>
                    <a:pt x="117335" y="345921"/>
                  </a:lnTo>
                  <a:lnTo>
                    <a:pt x="131051" y="353541"/>
                  </a:lnTo>
                  <a:lnTo>
                    <a:pt x="147815" y="356591"/>
                  </a:lnTo>
                  <a:lnTo>
                    <a:pt x="163055" y="359638"/>
                  </a:lnTo>
                  <a:lnTo>
                    <a:pt x="196583" y="359638"/>
                  </a:lnTo>
                  <a:lnTo>
                    <a:pt x="211823" y="356591"/>
                  </a:lnTo>
                  <a:lnTo>
                    <a:pt x="227063" y="353541"/>
                  </a:lnTo>
                  <a:lnTo>
                    <a:pt x="242303" y="345921"/>
                  </a:lnTo>
                  <a:lnTo>
                    <a:pt x="259054" y="341351"/>
                  </a:lnTo>
                  <a:lnTo>
                    <a:pt x="271246" y="333731"/>
                  </a:lnTo>
                  <a:lnTo>
                    <a:pt x="284962" y="324589"/>
                  </a:lnTo>
                  <a:lnTo>
                    <a:pt x="297154" y="313918"/>
                  </a:lnTo>
                  <a:lnTo>
                    <a:pt x="310870" y="303251"/>
                  </a:lnTo>
                  <a:lnTo>
                    <a:pt x="320014" y="292581"/>
                  </a:lnTo>
                  <a:lnTo>
                    <a:pt x="338302" y="265151"/>
                  </a:lnTo>
                  <a:lnTo>
                    <a:pt x="344398" y="249922"/>
                  </a:lnTo>
                  <a:lnTo>
                    <a:pt x="350494" y="236204"/>
                  </a:lnTo>
                  <a:lnTo>
                    <a:pt x="355066" y="219442"/>
                  </a:lnTo>
                  <a:lnTo>
                    <a:pt x="356590" y="204203"/>
                  </a:lnTo>
                  <a:lnTo>
                    <a:pt x="359638" y="187439"/>
                  </a:lnTo>
                  <a:lnTo>
                    <a:pt x="359638" y="170675"/>
                  </a:lnTo>
                  <a:lnTo>
                    <a:pt x="356590" y="156959"/>
                  </a:lnTo>
                  <a:lnTo>
                    <a:pt x="355066" y="140195"/>
                  </a:lnTo>
                  <a:lnTo>
                    <a:pt x="338302" y="96012"/>
                  </a:lnTo>
                  <a:lnTo>
                    <a:pt x="309346" y="56388"/>
                  </a:lnTo>
                  <a:lnTo>
                    <a:pt x="269722" y="25908"/>
                  </a:lnTo>
                  <a:lnTo>
                    <a:pt x="242303" y="13716"/>
                  </a:lnTo>
                  <a:lnTo>
                    <a:pt x="227063" y="7620"/>
                  </a:lnTo>
                  <a:lnTo>
                    <a:pt x="210299" y="3048"/>
                  </a:lnTo>
                  <a:lnTo>
                    <a:pt x="1798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66113" y="9397720"/>
              <a:ext cx="338455" cy="6350"/>
            </a:xfrm>
            <a:custGeom>
              <a:avLst/>
              <a:gdLst/>
              <a:ahLst/>
              <a:cxnLst/>
              <a:rect l="l" t="t" r="r" b="b"/>
              <a:pathLst>
                <a:path w="338455" h="6350">
                  <a:moveTo>
                    <a:pt x="13716" y="4572"/>
                  </a:moveTo>
                  <a:lnTo>
                    <a:pt x="1524" y="4572"/>
                  </a:lnTo>
                  <a:lnTo>
                    <a:pt x="3048" y="6096"/>
                  </a:lnTo>
                  <a:lnTo>
                    <a:pt x="12192" y="6096"/>
                  </a:lnTo>
                  <a:lnTo>
                    <a:pt x="13716" y="4572"/>
                  </a:lnTo>
                  <a:close/>
                </a:path>
                <a:path w="338455" h="6350">
                  <a:moveTo>
                    <a:pt x="13716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0" y="4572"/>
                  </a:lnTo>
                  <a:lnTo>
                    <a:pt x="15240" y="1524"/>
                  </a:lnTo>
                  <a:lnTo>
                    <a:pt x="13716" y="1524"/>
                  </a:lnTo>
                  <a:lnTo>
                    <a:pt x="13716" y="0"/>
                  </a:lnTo>
                  <a:close/>
                </a:path>
                <a:path w="338455" h="6350">
                  <a:moveTo>
                    <a:pt x="35052" y="4572"/>
                  </a:moveTo>
                  <a:lnTo>
                    <a:pt x="22860" y="4572"/>
                  </a:lnTo>
                  <a:lnTo>
                    <a:pt x="24384" y="6096"/>
                  </a:lnTo>
                  <a:lnTo>
                    <a:pt x="35052" y="6096"/>
                  </a:lnTo>
                  <a:lnTo>
                    <a:pt x="35052" y="4572"/>
                  </a:lnTo>
                  <a:close/>
                </a:path>
                <a:path w="338455" h="6350">
                  <a:moveTo>
                    <a:pt x="35052" y="0"/>
                  </a:moveTo>
                  <a:lnTo>
                    <a:pt x="22860" y="0"/>
                  </a:lnTo>
                  <a:lnTo>
                    <a:pt x="22860" y="1524"/>
                  </a:lnTo>
                  <a:lnTo>
                    <a:pt x="21336" y="1524"/>
                  </a:lnTo>
                  <a:lnTo>
                    <a:pt x="21336" y="4572"/>
                  </a:lnTo>
                  <a:lnTo>
                    <a:pt x="36576" y="4572"/>
                  </a:lnTo>
                  <a:lnTo>
                    <a:pt x="36576" y="1524"/>
                  </a:lnTo>
                  <a:lnTo>
                    <a:pt x="35052" y="0"/>
                  </a:lnTo>
                  <a:close/>
                </a:path>
                <a:path w="338455" h="6350">
                  <a:moveTo>
                    <a:pt x="57899" y="0"/>
                  </a:moveTo>
                  <a:lnTo>
                    <a:pt x="44183" y="0"/>
                  </a:lnTo>
                  <a:lnTo>
                    <a:pt x="42659" y="1524"/>
                  </a:lnTo>
                  <a:lnTo>
                    <a:pt x="42659" y="4572"/>
                  </a:lnTo>
                  <a:lnTo>
                    <a:pt x="44183" y="4572"/>
                  </a:lnTo>
                  <a:lnTo>
                    <a:pt x="44183" y="6096"/>
                  </a:lnTo>
                  <a:lnTo>
                    <a:pt x="56375" y="6096"/>
                  </a:lnTo>
                  <a:lnTo>
                    <a:pt x="59423" y="3048"/>
                  </a:lnTo>
                  <a:lnTo>
                    <a:pt x="57899" y="1524"/>
                  </a:lnTo>
                  <a:lnTo>
                    <a:pt x="57899" y="0"/>
                  </a:lnTo>
                  <a:close/>
                </a:path>
                <a:path w="338455" h="6350">
                  <a:moveTo>
                    <a:pt x="79235" y="4572"/>
                  </a:moveTo>
                  <a:lnTo>
                    <a:pt x="65519" y="4572"/>
                  </a:lnTo>
                  <a:lnTo>
                    <a:pt x="67043" y="6096"/>
                  </a:lnTo>
                  <a:lnTo>
                    <a:pt x="79235" y="6096"/>
                  </a:lnTo>
                  <a:lnTo>
                    <a:pt x="79235" y="4572"/>
                  </a:lnTo>
                  <a:close/>
                </a:path>
                <a:path w="338455" h="6350">
                  <a:moveTo>
                    <a:pt x="79235" y="0"/>
                  </a:moveTo>
                  <a:lnTo>
                    <a:pt x="65519" y="0"/>
                  </a:lnTo>
                  <a:lnTo>
                    <a:pt x="63995" y="1524"/>
                  </a:lnTo>
                  <a:lnTo>
                    <a:pt x="63995" y="4572"/>
                  </a:lnTo>
                  <a:lnTo>
                    <a:pt x="80759" y="4572"/>
                  </a:lnTo>
                  <a:lnTo>
                    <a:pt x="80759" y="1524"/>
                  </a:lnTo>
                  <a:lnTo>
                    <a:pt x="79235" y="1524"/>
                  </a:lnTo>
                  <a:lnTo>
                    <a:pt x="79235" y="0"/>
                  </a:lnTo>
                  <a:close/>
                </a:path>
                <a:path w="338455" h="6350">
                  <a:moveTo>
                    <a:pt x="99047" y="0"/>
                  </a:moveTo>
                  <a:lnTo>
                    <a:pt x="86855" y="0"/>
                  </a:lnTo>
                  <a:lnTo>
                    <a:pt x="86855" y="1524"/>
                  </a:lnTo>
                  <a:lnTo>
                    <a:pt x="85331" y="1524"/>
                  </a:lnTo>
                  <a:lnTo>
                    <a:pt x="85331" y="4572"/>
                  </a:lnTo>
                  <a:lnTo>
                    <a:pt x="86855" y="4572"/>
                  </a:lnTo>
                  <a:lnTo>
                    <a:pt x="86855" y="6096"/>
                  </a:lnTo>
                  <a:lnTo>
                    <a:pt x="99047" y="6096"/>
                  </a:lnTo>
                  <a:lnTo>
                    <a:pt x="100571" y="4572"/>
                  </a:lnTo>
                  <a:lnTo>
                    <a:pt x="100571" y="1524"/>
                  </a:lnTo>
                  <a:lnTo>
                    <a:pt x="99047" y="0"/>
                  </a:lnTo>
                  <a:close/>
                </a:path>
                <a:path w="338455" h="6350">
                  <a:moveTo>
                    <a:pt x="121907" y="0"/>
                  </a:moveTo>
                  <a:lnTo>
                    <a:pt x="109715" y="0"/>
                  </a:lnTo>
                  <a:lnTo>
                    <a:pt x="108191" y="1524"/>
                  </a:lnTo>
                  <a:lnTo>
                    <a:pt x="108191" y="4572"/>
                  </a:lnTo>
                  <a:lnTo>
                    <a:pt x="109715" y="6096"/>
                  </a:lnTo>
                  <a:lnTo>
                    <a:pt x="121907" y="6096"/>
                  </a:lnTo>
                  <a:lnTo>
                    <a:pt x="121907" y="4572"/>
                  </a:lnTo>
                  <a:lnTo>
                    <a:pt x="123431" y="3048"/>
                  </a:lnTo>
                  <a:lnTo>
                    <a:pt x="121907" y="1524"/>
                  </a:lnTo>
                  <a:lnTo>
                    <a:pt x="121907" y="0"/>
                  </a:lnTo>
                  <a:close/>
                </a:path>
                <a:path w="338455" h="6350">
                  <a:moveTo>
                    <a:pt x="141719" y="0"/>
                  </a:moveTo>
                  <a:lnTo>
                    <a:pt x="131051" y="0"/>
                  </a:lnTo>
                  <a:lnTo>
                    <a:pt x="128003" y="1524"/>
                  </a:lnTo>
                  <a:lnTo>
                    <a:pt x="128003" y="4572"/>
                  </a:lnTo>
                  <a:lnTo>
                    <a:pt x="131051" y="6096"/>
                  </a:lnTo>
                  <a:lnTo>
                    <a:pt x="143243" y="6096"/>
                  </a:lnTo>
                  <a:lnTo>
                    <a:pt x="143243" y="4572"/>
                  </a:lnTo>
                  <a:lnTo>
                    <a:pt x="144767" y="4572"/>
                  </a:lnTo>
                  <a:lnTo>
                    <a:pt x="144767" y="1524"/>
                  </a:lnTo>
                  <a:lnTo>
                    <a:pt x="143243" y="1524"/>
                  </a:lnTo>
                  <a:lnTo>
                    <a:pt x="141719" y="0"/>
                  </a:lnTo>
                  <a:close/>
                </a:path>
                <a:path w="338455" h="6350">
                  <a:moveTo>
                    <a:pt x="166103" y="1524"/>
                  </a:moveTo>
                  <a:lnTo>
                    <a:pt x="149339" y="1524"/>
                  </a:lnTo>
                  <a:lnTo>
                    <a:pt x="149339" y="4572"/>
                  </a:lnTo>
                  <a:lnTo>
                    <a:pt x="150863" y="4572"/>
                  </a:lnTo>
                  <a:lnTo>
                    <a:pt x="150863" y="6096"/>
                  </a:lnTo>
                  <a:lnTo>
                    <a:pt x="164579" y="6096"/>
                  </a:lnTo>
                  <a:lnTo>
                    <a:pt x="166103" y="4572"/>
                  </a:lnTo>
                  <a:lnTo>
                    <a:pt x="166103" y="1524"/>
                  </a:lnTo>
                  <a:close/>
                </a:path>
                <a:path w="338455" h="6350">
                  <a:moveTo>
                    <a:pt x="164579" y="0"/>
                  </a:moveTo>
                  <a:lnTo>
                    <a:pt x="152387" y="0"/>
                  </a:lnTo>
                  <a:lnTo>
                    <a:pt x="150863" y="1524"/>
                  </a:lnTo>
                  <a:lnTo>
                    <a:pt x="164579" y="1524"/>
                  </a:lnTo>
                  <a:lnTo>
                    <a:pt x="164579" y="0"/>
                  </a:lnTo>
                  <a:close/>
                </a:path>
                <a:path w="338455" h="6350">
                  <a:moveTo>
                    <a:pt x="185915" y="0"/>
                  </a:moveTo>
                  <a:lnTo>
                    <a:pt x="173723" y="0"/>
                  </a:lnTo>
                  <a:lnTo>
                    <a:pt x="173723" y="1524"/>
                  </a:lnTo>
                  <a:lnTo>
                    <a:pt x="172199" y="1524"/>
                  </a:lnTo>
                  <a:lnTo>
                    <a:pt x="172199" y="4572"/>
                  </a:lnTo>
                  <a:lnTo>
                    <a:pt x="173723" y="6096"/>
                  </a:lnTo>
                  <a:lnTo>
                    <a:pt x="187439" y="6096"/>
                  </a:lnTo>
                  <a:lnTo>
                    <a:pt x="187439" y="4572"/>
                  </a:lnTo>
                  <a:lnTo>
                    <a:pt x="188963" y="3048"/>
                  </a:lnTo>
                  <a:lnTo>
                    <a:pt x="185915" y="0"/>
                  </a:lnTo>
                  <a:close/>
                </a:path>
                <a:path w="338455" h="6350">
                  <a:moveTo>
                    <a:pt x="208762" y="1524"/>
                  </a:moveTo>
                  <a:lnTo>
                    <a:pt x="193522" y="1524"/>
                  </a:lnTo>
                  <a:lnTo>
                    <a:pt x="193522" y="4572"/>
                  </a:lnTo>
                  <a:lnTo>
                    <a:pt x="195046" y="6096"/>
                  </a:lnTo>
                  <a:lnTo>
                    <a:pt x="207238" y="6096"/>
                  </a:lnTo>
                  <a:lnTo>
                    <a:pt x="207238" y="4572"/>
                  </a:lnTo>
                  <a:lnTo>
                    <a:pt x="208762" y="4572"/>
                  </a:lnTo>
                  <a:lnTo>
                    <a:pt x="208762" y="1524"/>
                  </a:lnTo>
                  <a:close/>
                </a:path>
                <a:path w="338455" h="6350">
                  <a:moveTo>
                    <a:pt x="205714" y="0"/>
                  </a:moveTo>
                  <a:lnTo>
                    <a:pt x="196570" y="0"/>
                  </a:lnTo>
                  <a:lnTo>
                    <a:pt x="195046" y="1524"/>
                  </a:lnTo>
                  <a:lnTo>
                    <a:pt x="207238" y="1524"/>
                  </a:lnTo>
                  <a:lnTo>
                    <a:pt x="205714" y="0"/>
                  </a:lnTo>
                  <a:close/>
                </a:path>
                <a:path w="338455" h="6350">
                  <a:moveTo>
                    <a:pt x="230098" y="1524"/>
                  </a:moveTo>
                  <a:lnTo>
                    <a:pt x="214858" y="1524"/>
                  </a:lnTo>
                  <a:lnTo>
                    <a:pt x="214858" y="4572"/>
                  </a:lnTo>
                  <a:lnTo>
                    <a:pt x="216382" y="4572"/>
                  </a:lnTo>
                  <a:lnTo>
                    <a:pt x="216382" y="6096"/>
                  </a:lnTo>
                  <a:lnTo>
                    <a:pt x="228574" y="6096"/>
                  </a:lnTo>
                  <a:lnTo>
                    <a:pt x="230098" y="4572"/>
                  </a:lnTo>
                  <a:lnTo>
                    <a:pt x="230098" y="1524"/>
                  </a:lnTo>
                  <a:close/>
                </a:path>
                <a:path w="338455" h="6350">
                  <a:moveTo>
                    <a:pt x="228574" y="0"/>
                  </a:moveTo>
                  <a:lnTo>
                    <a:pt x="217906" y="0"/>
                  </a:lnTo>
                  <a:lnTo>
                    <a:pt x="216382" y="1524"/>
                  </a:lnTo>
                  <a:lnTo>
                    <a:pt x="228574" y="1524"/>
                  </a:lnTo>
                  <a:lnTo>
                    <a:pt x="228574" y="0"/>
                  </a:lnTo>
                  <a:close/>
                </a:path>
                <a:path w="338455" h="6350">
                  <a:moveTo>
                    <a:pt x="251434" y="1524"/>
                  </a:moveTo>
                  <a:lnTo>
                    <a:pt x="236194" y="1524"/>
                  </a:lnTo>
                  <a:lnTo>
                    <a:pt x="236194" y="4572"/>
                  </a:lnTo>
                  <a:lnTo>
                    <a:pt x="237718" y="6096"/>
                  </a:lnTo>
                  <a:lnTo>
                    <a:pt x="251434" y="6096"/>
                  </a:lnTo>
                  <a:lnTo>
                    <a:pt x="251434" y="4572"/>
                  </a:lnTo>
                  <a:lnTo>
                    <a:pt x="252958" y="3048"/>
                  </a:lnTo>
                  <a:lnTo>
                    <a:pt x="251434" y="1524"/>
                  </a:lnTo>
                  <a:close/>
                </a:path>
                <a:path w="338455" h="6350">
                  <a:moveTo>
                    <a:pt x="237718" y="0"/>
                  </a:moveTo>
                  <a:lnTo>
                    <a:pt x="237718" y="1524"/>
                  </a:lnTo>
                  <a:lnTo>
                    <a:pt x="249910" y="1524"/>
                  </a:lnTo>
                  <a:lnTo>
                    <a:pt x="237718" y="0"/>
                  </a:lnTo>
                  <a:close/>
                </a:path>
                <a:path w="338455" h="6350">
                  <a:moveTo>
                    <a:pt x="272770" y="1524"/>
                  </a:moveTo>
                  <a:lnTo>
                    <a:pt x="257530" y="1524"/>
                  </a:lnTo>
                  <a:lnTo>
                    <a:pt x="257530" y="4572"/>
                  </a:lnTo>
                  <a:lnTo>
                    <a:pt x="259054" y="6096"/>
                  </a:lnTo>
                  <a:lnTo>
                    <a:pt x="272770" y="6096"/>
                  </a:lnTo>
                  <a:lnTo>
                    <a:pt x="272770" y="4572"/>
                  </a:lnTo>
                  <a:lnTo>
                    <a:pt x="274294" y="4572"/>
                  </a:lnTo>
                  <a:lnTo>
                    <a:pt x="274294" y="3048"/>
                  </a:lnTo>
                  <a:lnTo>
                    <a:pt x="272770" y="1524"/>
                  </a:lnTo>
                  <a:close/>
                </a:path>
                <a:path w="338455" h="6350">
                  <a:moveTo>
                    <a:pt x="295630" y="1524"/>
                  </a:moveTo>
                  <a:lnTo>
                    <a:pt x="280390" y="1524"/>
                  </a:lnTo>
                  <a:lnTo>
                    <a:pt x="278866" y="3048"/>
                  </a:lnTo>
                  <a:lnTo>
                    <a:pt x="278866" y="4572"/>
                  </a:lnTo>
                  <a:lnTo>
                    <a:pt x="280390" y="4572"/>
                  </a:lnTo>
                  <a:lnTo>
                    <a:pt x="280390" y="6096"/>
                  </a:lnTo>
                  <a:lnTo>
                    <a:pt x="292582" y="6096"/>
                  </a:lnTo>
                  <a:lnTo>
                    <a:pt x="295630" y="4572"/>
                  </a:lnTo>
                  <a:lnTo>
                    <a:pt x="295630" y="1524"/>
                  </a:lnTo>
                  <a:close/>
                </a:path>
                <a:path w="338455" h="6350">
                  <a:moveTo>
                    <a:pt x="315442" y="1524"/>
                  </a:moveTo>
                  <a:lnTo>
                    <a:pt x="301726" y="1524"/>
                  </a:lnTo>
                  <a:lnTo>
                    <a:pt x="301726" y="4572"/>
                  </a:lnTo>
                  <a:lnTo>
                    <a:pt x="303250" y="6096"/>
                  </a:lnTo>
                  <a:lnTo>
                    <a:pt x="315442" y="6096"/>
                  </a:lnTo>
                  <a:lnTo>
                    <a:pt x="315442" y="4572"/>
                  </a:lnTo>
                  <a:lnTo>
                    <a:pt x="316966" y="3048"/>
                  </a:lnTo>
                  <a:lnTo>
                    <a:pt x="315442" y="1524"/>
                  </a:lnTo>
                  <a:close/>
                </a:path>
                <a:path w="338455" h="6350">
                  <a:moveTo>
                    <a:pt x="336778" y="1524"/>
                  </a:moveTo>
                  <a:lnTo>
                    <a:pt x="323062" y="1524"/>
                  </a:lnTo>
                  <a:lnTo>
                    <a:pt x="323062" y="4572"/>
                  </a:lnTo>
                  <a:lnTo>
                    <a:pt x="324586" y="6096"/>
                  </a:lnTo>
                  <a:lnTo>
                    <a:pt x="336778" y="6096"/>
                  </a:lnTo>
                  <a:lnTo>
                    <a:pt x="336778" y="4572"/>
                  </a:lnTo>
                  <a:lnTo>
                    <a:pt x="338302" y="4572"/>
                  </a:lnTo>
                  <a:lnTo>
                    <a:pt x="338302" y="3048"/>
                  </a:lnTo>
                  <a:lnTo>
                    <a:pt x="336778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666113" y="9397720"/>
              <a:ext cx="338455" cy="6350"/>
            </a:xfrm>
            <a:custGeom>
              <a:avLst/>
              <a:gdLst/>
              <a:ahLst/>
              <a:cxnLst/>
              <a:rect l="l" t="t" r="r" b="b"/>
              <a:pathLst>
                <a:path w="338455" h="6350">
                  <a:moveTo>
                    <a:pt x="3048" y="0"/>
                  </a:moveTo>
                  <a:lnTo>
                    <a:pt x="13716" y="0"/>
                  </a:lnTo>
                  <a:lnTo>
                    <a:pt x="13716" y="1524"/>
                  </a:lnTo>
                  <a:lnTo>
                    <a:pt x="15240" y="1524"/>
                  </a:lnTo>
                  <a:lnTo>
                    <a:pt x="15240" y="4572"/>
                  </a:lnTo>
                  <a:lnTo>
                    <a:pt x="13716" y="4572"/>
                  </a:lnTo>
                  <a:lnTo>
                    <a:pt x="12192" y="6096"/>
                  </a:lnTo>
                  <a:lnTo>
                    <a:pt x="3048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38455" h="6350">
                  <a:moveTo>
                    <a:pt x="24384" y="0"/>
                  </a:moveTo>
                  <a:lnTo>
                    <a:pt x="35052" y="0"/>
                  </a:lnTo>
                  <a:lnTo>
                    <a:pt x="36576" y="1524"/>
                  </a:lnTo>
                  <a:lnTo>
                    <a:pt x="36576" y="4572"/>
                  </a:lnTo>
                  <a:lnTo>
                    <a:pt x="35052" y="4572"/>
                  </a:lnTo>
                  <a:lnTo>
                    <a:pt x="35052" y="6096"/>
                  </a:lnTo>
                  <a:lnTo>
                    <a:pt x="24384" y="6096"/>
                  </a:lnTo>
                  <a:lnTo>
                    <a:pt x="22860" y="4572"/>
                  </a:lnTo>
                  <a:lnTo>
                    <a:pt x="21336" y="4572"/>
                  </a:lnTo>
                  <a:lnTo>
                    <a:pt x="21336" y="1524"/>
                  </a:lnTo>
                  <a:lnTo>
                    <a:pt x="22860" y="1524"/>
                  </a:lnTo>
                  <a:lnTo>
                    <a:pt x="22860" y="0"/>
                  </a:lnTo>
                  <a:lnTo>
                    <a:pt x="24384" y="0"/>
                  </a:lnTo>
                  <a:close/>
                </a:path>
                <a:path w="338455" h="6350">
                  <a:moveTo>
                    <a:pt x="44183" y="0"/>
                  </a:moveTo>
                  <a:lnTo>
                    <a:pt x="57899" y="0"/>
                  </a:lnTo>
                  <a:lnTo>
                    <a:pt x="57899" y="1524"/>
                  </a:lnTo>
                  <a:lnTo>
                    <a:pt x="59423" y="3048"/>
                  </a:lnTo>
                  <a:lnTo>
                    <a:pt x="56375" y="6096"/>
                  </a:lnTo>
                  <a:lnTo>
                    <a:pt x="44183" y="6096"/>
                  </a:lnTo>
                  <a:lnTo>
                    <a:pt x="44183" y="4572"/>
                  </a:lnTo>
                  <a:lnTo>
                    <a:pt x="42659" y="4572"/>
                  </a:lnTo>
                  <a:lnTo>
                    <a:pt x="42659" y="1524"/>
                  </a:lnTo>
                  <a:lnTo>
                    <a:pt x="44183" y="0"/>
                  </a:lnTo>
                  <a:close/>
                </a:path>
                <a:path w="338455" h="6350">
                  <a:moveTo>
                    <a:pt x="67043" y="0"/>
                  </a:moveTo>
                  <a:lnTo>
                    <a:pt x="79235" y="0"/>
                  </a:lnTo>
                  <a:lnTo>
                    <a:pt x="79235" y="1524"/>
                  </a:lnTo>
                  <a:lnTo>
                    <a:pt x="80759" y="1524"/>
                  </a:lnTo>
                  <a:lnTo>
                    <a:pt x="80759" y="4572"/>
                  </a:lnTo>
                  <a:lnTo>
                    <a:pt x="79235" y="4572"/>
                  </a:lnTo>
                  <a:lnTo>
                    <a:pt x="79235" y="6096"/>
                  </a:lnTo>
                  <a:lnTo>
                    <a:pt x="67043" y="6096"/>
                  </a:lnTo>
                  <a:lnTo>
                    <a:pt x="65519" y="4572"/>
                  </a:lnTo>
                  <a:lnTo>
                    <a:pt x="63995" y="4572"/>
                  </a:lnTo>
                  <a:lnTo>
                    <a:pt x="63995" y="1524"/>
                  </a:lnTo>
                  <a:lnTo>
                    <a:pt x="65519" y="0"/>
                  </a:lnTo>
                  <a:lnTo>
                    <a:pt x="67043" y="0"/>
                  </a:lnTo>
                  <a:close/>
                </a:path>
                <a:path w="338455" h="6350">
                  <a:moveTo>
                    <a:pt x="88379" y="0"/>
                  </a:moveTo>
                  <a:lnTo>
                    <a:pt x="99047" y="0"/>
                  </a:lnTo>
                  <a:lnTo>
                    <a:pt x="100571" y="1524"/>
                  </a:lnTo>
                  <a:lnTo>
                    <a:pt x="100571" y="4572"/>
                  </a:lnTo>
                  <a:lnTo>
                    <a:pt x="99047" y="6096"/>
                  </a:lnTo>
                  <a:lnTo>
                    <a:pt x="86855" y="6096"/>
                  </a:lnTo>
                  <a:lnTo>
                    <a:pt x="86855" y="4572"/>
                  </a:lnTo>
                  <a:lnTo>
                    <a:pt x="85331" y="4572"/>
                  </a:lnTo>
                  <a:lnTo>
                    <a:pt x="85331" y="1524"/>
                  </a:lnTo>
                  <a:lnTo>
                    <a:pt x="86855" y="1524"/>
                  </a:lnTo>
                  <a:lnTo>
                    <a:pt x="86855" y="0"/>
                  </a:lnTo>
                  <a:lnTo>
                    <a:pt x="88379" y="0"/>
                  </a:lnTo>
                  <a:close/>
                </a:path>
                <a:path w="338455" h="6350">
                  <a:moveTo>
                    <a:pt x="109715" y="0"/>
                  </a:moveTo>
                  <a:lnTo>
                    <a:pt x="121907" y="0"/>
                  </a:lnTo>
                  <a:lnTo>
                    <a:pt x="121907" y="1524"/>
                  </a:lnTo>
                  <a:lnTo>
                    <a:pt x="123431" y="3048"/>
                  </a:lnTo>
                  <a:lnTo>
                    <a:pt x="121907" y="4572"/>
                  </a:lnTo>
                  <a:lnTo>
                    <a:pt x="121907" y="6096"/>
                  </a:lnTo>
                  <a:lnTo>
                    <a:pt x="109715" y="6096"/>
                  </a:lnTo>
                  <a:lnTo>
                    <a:pt x="108191" y="4572"/>
                  </a:lnTo>
                  <a:lnTo>
                    <a:pt x="108191" y="1524"/>
                  </a:lnTo>
                  <a:lnTo>
                    <a:pt x="109715" y="0"/>
                  </a:lnTo>
                  <a:close/>
                </a:path>
                <a:path w="338455" h="6350">
                  <a:moveTo>
                    <a:pt x="132575" y="0"/>
                  </a:moveTo>
                  <a:lnTo>
                    <a:pt x="141719" y="0"/>
                  </a:lnTo>
                  <a:lnTo>
                    <a:pt x="143243" y="1524"/>
                  </a:lnTo>
                  <a:lnTo>
                    <a:pt x="144767" y="1524"/>
                  </a:lnTo>
                  <a:lnTo>
                    <a:pt x="144767" y="4572"/>
                  </a:lnTo>
                  <a:lnTo>
                    <a:pt x="143243" y="4572"/>
                  </a:lnTo>
                  <a:lnTo>
                    <a:pt x="143243" y="6096"/>
                  </a:lnTo>
                  <a:lnTo>
                    <a:pt x="131051" y="6096"/>
                  </a:lnTo>
                  <a:lnTo>
                    <a:pt x="128003" y="4572"/>
                  </a:lnTo>
                  <a:lnTo>
                    <a:pt x="128003" y="1524"/>
                  </a:lnTo>
                  <a:lnTo>
                    <a:pt x="131051" y="0"/>
                  </a:lnTo>
                  <a:lnTo>
                    <a:pt x="132575" y="0"/>
                  </a:lnTo>
                  <a:close/>
                </a:path>
                <a:path w="338455" h="6350">
                  <a:moveTo>
                    <a:pt x="152387" y="0"/>
                  </a:moveTo>
                  <a:lnTo>
                    <a:pt x="164579" y="0"/>
                  </a:lnTo>
                  <a:lnTo>
                    <a:pt x="164579" y="1524"/>
                  </a:lnTo>
                  <a:lnTo>
                    <a:pt x="166103" y="1524"/>
                  </a:lnTo>
                  <a:lnTo>
                    <a:pt x="166103" y="4572"/>
                  </a:lnTo>
                  <a:lnTo>
                    <a:pt x="164579" y="6096"/>
                  </a:lnTo>
                  <a:lnTo>
                    <a:pt x="150863" y="6096"/>
                  </a:lnTo>
                  <a:lnTo>
                    <a:pt x="150863" y="4572"/>
                  </a:lnTo>
                  <a:lnTo>
                    <a:pt x="149339" y="4572"/>
                  </a:lnTo>
                  <a:lnTo>
                    <a:pt x="149339" y="1524"/>
                  </a:lnTo>
                  <a:lnTo>
                    <a:pt x="150863" y="1524"/>
                  </a:lnTo>
                  <a:lnTo>
                    <a:pt x="152387" y="0"/>
                  </a:lnTo>
                  <a:close/>
                </a:path>
                <a:path w="338455" h="6350">
                  <a:moveTo>
                    <a:pt x="173723" y="0"/>
                  </a:moveTo>
                  <a:lnTo>
                    <a:pt x="185915" y="0"/>
                  </a:lnTo>
                  <a:lnTo>
                    <a:pt x="188963" y="3048"/>
                  </a:lnTo>
                  <a:lnTo>
                    <a:pt x="187439" y="4572"/>
                  </a:lnTo>
                  <a:lnTo>
                    <a:pt x="187439" y="6096"/>
                  </a:lnTo>
                  <a:lnTo>
                    <a:pt x="173723" y="6096"/>
                  </a:lnTo>
                  <a:lnTo>
                    <a:pt x="172199" y="4572"/>
                  </a:lnTo>
                  <a:lnTo>
                    <a:pt x="172199" y="1524"/>
                  </a:lnTo>
                  <a:lnTo>
                    <a:pt x="173723" y="1524"/>
                  </a:lnTo>
                  <a:lnTo>
                    <a:pt x="173723" y="0"/>
                  </a:lnTo>
                  <a:close/>
                </a:path>
                <a:path w="338455" h="6350">
                  <a:moveTo>
                    <a:pt x="196570" y="0"/>
                  </a:moveTo>
                  <a:lnTo>
                    <a:pt x="205714" y="0"/>
                  </a:lnTo>
                  <a:lnTo>
                    <a:pt x="207238" y="1524"/>
                  </a:lnTo>
                  <a:lnTo>
                    <a:pt x="208762" y="1524"/>
                  </a:lnTo>
                  <a:lnTo>
                    <a:pt x="208762" y="4572"/>
                  </a:lnTo>
                  <a:lnTo>
                    <a:pt x="207238" y="4572"/>
                  </a:lnTo>
                  <a:lnTo>
                    <a:pt x="207238" y="6096"/>
                  </a:lnTo>
                  <a:lnTo>
                    <a:pt x="195046" y="6096"/>
                  </a:lnTo>
                  <a:lnTo>
                    <a:pt x="193522" y="4572"/>
                  </a:lnTo>
                  <a:lnTo>
                    <a:pt x="193522" y="1524"/>
                  </a:lnTo>
                  <a:lnTo>
                    <a:pt x="195046" y="1524"/>
                  </a:lnTo>
                  <a:lnTo>
                    <a:pt x="196570" y="0"/>
                  </a:lnTo>
                  <a:close/>
                </a:path>
                <a:path w="338455" h="6350">
                  <a:moveTo>
                    <a:pt x="217906" y="0"/>
                  </a:moveTo>
                  <a:lnTo>
                    <a:pt x="228574" y="0"/>
                  </a:lnTo>
                  <a:lnTo>
                    <a:pt x="228574" y="1524"/>
                  </a:lnTo>
                  <a:lnTo>
                    <a:pt x="230098" y="1524"/>
                  </a:lnTo>
                  <a:lnTo>
                    <a:pt x="230098" y="4572"/>
                  </a:lnTo>
                  <a:lnTo>
                    <a:pt x="228574" y="6096"/>
                  </a:lnTo>
                  <a:lnTo>
                    <a:pt x="216382" y="6096"/>
                  </a:lnTo>
                  <a:lnTo>
                    <a:pt x="216382" y="4572"/>
                  </a:lnTo>
                  <a:lnTo>
                    <a:pt x="214858" y="4572"/>
                  </a:lnTo>
                  <a:lnTo>
                    <a:pt x="214858" y="1524"/>
                  </a:lnTo>
                  <a:lnTo>
                    <a:pt x="216382" y="1524"/>
                  </a:lnTo>
                  <a:lnTo>
                    <a:pt x="217906" y="0"/>
                  </a:lnTo>
                  <a:close/>
                </a:path>
                <a:path w="338455" h="6350">
                  <a:moveTo>
                    <a:pt x="237718" y="0"/>
                  </a:moveTo>
                  <a:lnTo>
                    <a:pt x="249910" y="1524"/>
                  </a:lnTo>
                  <a:lnTo>
                    <a:pt x="251434" y="1524"/>
                  </a:lnTo>
                  <a:lnTo>
                    <a:pt x="252958" y="3048"/>
                  </a:lnTo>
                  <a:lnTo>
                    <a:pt x="251434" y="4572"/>
                  </a:lnTo>
                  <a:lnTo>
                    <a:pt x="251434" y="6096"/>
                  </a:lnTo>
                  <a:lnTo>
                    <a:pt x="237718" y="6096"/>
                  </a:lnTo>
                  <a:lnTo>
                    <a:pt x="236194" y="4572"/>
                  </a:lnTo>
                  <a:lnTo>
                    <a:pt x="236194" y="1524"/>
                  </a:lnTo>
                  <a:lnTo>
                    <a:pt x="237718" y="1524"/>
                  </a:lnTo>
                  <a:lnTo>
                    <a:pt x="237718" y="0"/>
                  </a:lnTo>
                  <a:close/>
                </a:path>
                <a:path w="338455" h="6350">
                  <a:moveTo>
                    <a:pt x="260578" y="1524"/>
                  </a:moveTo>
                  <a:lnTo>
                    <a:pt x="272770" y="1524"/>
                  </a:lnTo>
                  <a:lnTo>
                    <a:pt x="274294" y="3048"/>
                  </a:lnTo>
                  <a:lnTo>
                    <a:pt x="274294" y="4572"/>
                  </a:lnTo>
                  <a:lnTo>
                    <a:pt x="272770" y="4572"/>
                  </a:lnTo>
                  <a:lnTo>
                    <a:pt x="272770" y="6096"/>
                  </a:lnTo>
                  <a:lnTo>
                    <a:pt x="259054" y="6096"/>
                  </a:lnTo>
                  <a:lnTo>
                    <a:pt x="257530" y="4572"/>
                  </a:lnTo>
                  <a:lnTo>
                    <a:pt x="257530" y="1524"/>
                  </a:lnTo>
                  <a:lnTo>
                    <a:pt x="260578" y="1524"/>
                  </a:lnTo>
                  <a:close/>
                </a:path>
                <a:path w="338455" h="6350">
                  <a:moveTo>
                    <a:pt x="281914" y="1524"/>
                  </a:moveTo>
                  <a:lnTo>
                    <a:pt x="295630" y="1524"/>
                  </a:lnTo>
                  <a:lnTo>
                    <a:pt x="295630" y="4572"/>
                  </a:lnTo>
                  <a:lnTo>
                    <a:pt x="292582" y="6096"/>
                  </a:lnTo>
                  <a:lnTo>
                    <a:pt x="280390" y="6096"/>
                  </a:lnTo>
                  <a:lnTo>
                    <a:pt x="280390" y="4572"/>
                  </a:lnTo>
                  <a:lnTo>
                    <a:pt x="278866" y="4572"/>
                  </a:lnTo>
                  <a:lnTo>
                    <a:pt x="278866" y="3048"/>
                  </a:lnTo>
                  <a:lnTo>
                    <a:pt x="280390" y="1524"/>
                  </a:lnTo>
                  <a:lnTo>
                    <a:pt x="281914" y="1524"/>
                  </a:lnTo>
                  <a:close/>
                </a:path>
                <a:path w="338455" h="6350">
                  <a:moveTo>
                    <a:pt x="303250" y="1524"/>
                  </a:moveTo>
                  <a:lnTo>
                    <a:pt x="315442" y="1524"/>
                  </a:lnTo>
                  <a:lnTo>
                    <a:pt x="316966" y="3048"/>
                  </a:lnTo>
                  <a:lnTo>
                    <a:pt x="315442" y="4572"/>
                  </a:lnTo>
                  <a:lnTo>
                    <a:pt x="315442" y="6096"/>
                  </a:lnTo>
                  <a:lnTo>
                    <a:pt x="303250" y="6096"/>
                  </a:lnTo>
                  <a:lnTo>
                    <a:pt x="301726" y="4572"/>
                  </a:lnTo>
                  <a:lnTo>
                    <a:pt x="301726" y="1524"/>
                  </a:lnTo>
                  <a:lnTo>
                    <a:pt x="303250" y="1524"/>
                  </a:lnTo>
                  <a:close/>
                </a:path>
                <a:path w="338455" h="6350">
                  <a:moveTo>
                    <a:pt x="326110" y="1524"/>
                  </a:moveTo>
                  <a:lnTo>
                    <a:pt x="336778" y="1524"/>
                  </a:lnTo>
                  <a:lnTo>
                    <a:pt x="338302" y="3048"/>
                  </a:lnTo>
                  <a:lnTo>
                    <a:pt x="338302" y="4572"/>
                  </a:lnTo>
                  <a:lnTo>
                    <a:pt x="336778" y="4572"/>
                  </a:lnTo>
                  <a:lnTo>
                    <a:pt x="336778" y="6096"/>
                  </a:lnTo>
                  <a:lnTo>
                    <a:pt x="324586" y="6096"/>
                  </a:lnTo>
                  <a:lnTo>
                    <a:pt x="323062" y="4572"/>
                  </a:lnTo>
                  <a:lnTo>
                    <a:pt x="323062" y="1524"/>
                  </a:lnTo>
                  <a:lnTo>
                    <a:pt x="32611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207929" y="9184373"/>
              <a:ext cx="436245" cy="437515"/>
            </a:xfrm>
            <a:custGeom>
              <a:avLst/>
              <a:gdLst/>
              <a:ahLst/>
              <a:cxnLst/>
              <a:rect l="l" t="t" r="r" b="b"/>
              <a:pathLst>
                <a:path w="436245" h="437515">
                  <a:moveTo>
                    <a:pt x="217919" y="0"/>
                  </a:moveTo>
                  <a:lnTo>
                    <a:pt x="201155" y="0"/>
                  </a:lnTo>
                  <a:lnTo>
                    <a:pt x="184391" y="3048"/>
                  </a:lnTo>
                  <a:lnTo>
                    <a:pt x="131051" y="18288"/>
                  </a:lnTo>
                  <a:lnTo>
                    <a:pt x="85344" y="45720"/>
                  </a:lnTo>
                  <a:lnTo>
                    <a:pt x="47244" y="83820"/>
                  </a:lnTo>
                  <a:lnTo>
                    <a:pt x="18288" y="131064"/>
                  </a:lnTo>
                  <a:lnTo>
                    <a:pt x="4572" y="182867"/>
                  </a:lnTo>
                  <a:lnTo>
                    <a:pt x="3048" y="199631"/>
                  </a:lnTo>
                  <a:lnTo>
                    <a:pt x="0" y="217919"/>
                  </a:lnTo>
                  <a:lnTo>
                    <a:pt x="3048" y="236207"/>
                  </a:lnTo>
                  <a:lnTo>
                    <a:pt x="4572" y="252971"/>
                  </a:lnTo>
                  <a:lnTo>
                    <a:pt x="9144" y="271258"/>
                  </a:lnTo>
                  <a:lnTo>
                    <a:pt x="13716" y="288010"/>
                  </a:lnTo>
                  <a:lnTo>
                    <a:pt x="18288" y="306297"/>
                  </a:lnTo>
                  <a:lnTo>
                    <a:pt x="25908" y="323065"/>
                  </a:lnTo>
                  <a:lnTo>
                    <a:pt x="38100" y="336777"/>
                  </a:lnTo>
                  <a:lnTo>
                    <a:pt x="47244" y="352017"/>
                  </a:lnTo>
                  <a:lnTo>
                    <a:pt x="71628" y="379450"/>
                  </a:lnTo>
                  <a:lnTo>
                    <a:pt x="86855" y="390117"/>
                  </a:lnTo>
                  <a:lnTo>
                    <a:pt x="99047" y="400787"/>
                  </a:lnTo>
                  <a:lnTo>
                    <a:pt x="115811" y="409930"/>
                  </a:lnTo>
                  <a:lnTo>
                    <a:pt x="131051" y="417550"/>
                  </a:lnTo>
                  <a:lnTo>
                    <a:pt x="149339" y="423647"/>
                  </a:lnTo>
                  <a:lnTo>
                    <a:pt x="164579" y="429745"/>
                  </a:lnTo>
                  <a:lnTo>
                    <a:pt x="184391" y="434314"/>
                  </a:lnTo>
                  <a:lnTo>
                    <a:pt x="201155" y="437365"/>
                  </a:lnTo>
                  <a:lnTo>
                    <a:pt x="219443" y="437365"/>
                  </a:lnTo>
                  <a:lnTo>
                    <a:pt x="237731" y="435837"/>
                  </a:lnTo>
                  <a:lnTo>
                    <a:pt x="256006" y="431267"/>
                  </a:lnTo>
                  <a:lnTo>
                    <a:pt x="272770" y="428217"/>
                  </a:lnTo>
                  <a:lnTo>
                    <a:pt x="323062" y="409930"/>
                  </a:lnTo>
                  <a:lnTo>
                    <a:pt x="367258" y="379450"/>
                  </a:lnTo>
                  <a:lnTo>
                    <a:pt x="402297" y="336777"/>
                  </a:lnTo>
                  <a:lnTo>
                    <a:pt x="409917" y="321537"/>
                  </a:lnTo>
                  <a:lnTo>
                    <a:pt x="419061" y="304774"/>
                  </a:lnTo>
                  <a:lnTo>
                    <a:pt x="425157" y="288010"/>
                  </a:lnTo>
                  <a:lnTo>
                    <a:pt x="429729" y="271258"/>
                  </a:lnTo>
                  <a:lnTo>
                    <a:pt x="434301" y="252971"/>
                  </a:lnTo>
                  <a:lnTo>
                    <a:pt x="435825" y="236207"/>
                  </a:lnTo>
                  <a:lnTo>
                    <a:pt x="435825" y="199631"/>
                  </a:lnTo>
                  <a:lnTo>
                    <a:pt x="425157" y="146291"/>
                  </a:lnTo>
                  <a:lnTo>
                    <a:pt x="391642" y="83820"/>
                  </a:lnTo>
                  <a:lnTo>
                    <a:pt x="353542" y="45720"/>
                  </a:lnTo>
                  <a:lnTo>
                    <a:pt x="338302" y="36576"/>
                  </a:lnTo>
                  <a:lnTo>
                    <a:pt x="321538" y="25908"/>
                  </a:lnTo>
                  <a:lnTo>
                    <a:pt x="272770" y="7620"/>
                  </a:lnTo>
                  <a:lnTo>
                    <a:pt x="236207" y="0"/>
                  </a:lnTo>
                  <a:lnTo>
                    <a:pt x="217919" y="0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996789" y="9321359"/>
            <a:ext cx="95250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Máquina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sincrónica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148436" y="5898019"/>
            <a:ext cx="1485265" cy="3823970"/>
            <a:chOff x="1148436" y="5898019"/>
            <a:chExt cx="1485265" cy="3823970"/>
          </a:xfrm>
        </p:grpSpPr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8731" y="5898019"/>
              <a:ext cx="166356" cy="16788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0254" y="8817762"/>
              <a:ext cx="167881" cy="166357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152564" y="8740928"/>
              <a:ext cx="1477010" cy="977265"/>
            </a:xfrm>
            <a:custGeom>
              <a:avLst/>
              <a:gdLst/>
              <a:ahLst/>
              <a:cxnLst/>
              <a:rect l="l" t="t" r="r" b="b"/>
              <a:pathLst>
                <a:path w="1477010" h="977265">
                  <a:moveTo>
                    <a:pt x="0" y="976809"/>
                  </a:moveTo>
                  <a:lnTo>
                    <a:pt x="1476626" y="976809"/>
                  </a:lnTo>
                  <a:lnTo>
                    <a:pt x="1476626" y="0"/>
                  </a:lnTo>
                  <a:lnTo>
                    <a:pt x="0" y="0"/>
                  </a:lnTo>
                </a:path>
              </a:pathLst>
            </a:custGeom>
            <a:ln w="8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481721" y="9420580"/>
              <a:ext cx="90170" cy="40005"/>
            </a:xfrm>
            <a:custGeom>
              <a:avLst/>
              <a:gdLst/>
              <a:ahLst/>
              <a:cxnLst/>
              <a:rect l="l" t="t" r="r" b="b"/>
              <a:pathLst>
                <a:path w="90169" h="40004">
                  <a:moveTo>
                    <a:pt x="0" y="18288"/>
                  </a:moveTo>
                  <a:lnTo>
                    <a:pt x="1524" y="13713"/>
                  </a:lnTo>
                  <a:lnTo>
                    <a:pt x="6096" y="10668"/>
                  </a:lnTo>
                  <a:lnTo>
                    <a:pt x="9144" y="4570"/>
                  </a:lnTo>
                  <a:lnTo>
                    <a:pt x="15240" y="3048"/>
                  </a:lnTo>
                  <a:lnTo>
                    <a:pt x="18288" y="0"/>
                  </a:lnTo>
                  <a:lnTo>
                    <a:pt x="24384" y="0"/>
                  </a:lnTo>
                  <a:lnTo>
                    <a:pt x="27432" y="1524"/>
                  </a:lnTo>
                  <a:lnTo>
                    <a:pt x="28956" y="3048"/>
                  </a:lnTo>
                  <a:lnTo>
                    <a:pt x="32004" y="4570"/>
                  </a:lnTo>
                  <a:lnTo>
                    <a:pt x="35052" y="7621"/>
                  </a:lnTo>
                  <a:lnTo>
                    <a:pt x="36576" y="10668"/>
                  </a:lnTo>
                  <a:lnTo>
                    <a:pt x="44196" y="18288"/>
                  </a:lnTo>
                </a:path>
                <a:path w="90169" h="40004">
                  <a:moveTo>
                    <a:pt x="42672" y="18288"/>
                  </a:moveTo>
                  <a:lnTo>
                    <a:pt x="51816" y="32004"/>
                  </a:lnTo>
                  <a:lnTo>
                    <a:pt x="54864" y="35050"/>
                  </a:lnTo>
                  <a:lnTo>
                    <a:pt x="57912" y="36573"/>
                  </a:lnTo>
                  <a:lnTo>
                    <a:pt x="59436" y="38101"/>
                  </a:lnTo>
                  <a:lnTo>
                    <a:pt x="62484" y="38101"/>
                  </a:lnTo>
                  <a:lnTo>
                    <a:pt x="65532" y="39624"/>
                  </a:lnTo>
                  <a:lnTo>
                    <a:pt x="70104" y="38101"/>
                  </a:lnTo>
                  <a:lnTo>
                    <a:pt x="73139" y="38101"/>
                  </a:lnTo>
                  <a:lnTo>
                    <a:pt x="74663" y="36573"/>
                  </a:lnTo>
                  <a:lnTo>
                    <a:pt x="79235" y="35050"/>
                  </a:lnTo>
                  <a:lnTo>
                    <a:pt x="80759" y="32004"/>
                  </a:lnTo>
                  <a:lnTo>
                    <a:pt x="89903" y="1828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389786" y="9265744"/>
            <a:ext cx="150495" cy="233679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46990">
              <a:lnSpc>
                <a:spcPts val="760"/>
              </a:lnSpc>
              <a:spcBef>
                <a:spcPts val="225"/>
              </a:spcBef>
            </a:pPr>
            <a:r>
              <a:rPr dirty="0" sz="700" spc="-50">
                <a:latin typeface="Arial"/>
                <a:cs typeface="Arial"/>
              </a:rPr>
              <a:t>M</a:t>
            </a:r>
            <a:r>
              <a:rPr dirty="0" sz="700" spc="20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5705" y="9296260"/>
            <a:ext cx="216649" cy="216636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2039454" y="9337369"/>
            <a:ext cx="17526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7936" sz="1050" spc="-37">
                <a:latin typeface="Arial"/>
                <a:cs typeface="Arial"/>
              </a:rPr>
              <a:t>T</a:t>
            </a:r>
            <a:r>
              <a:rPr dirty="0" sz="450" spc="-25">
                <a:latin typeface="Arial"/>
                <a:cs typeface="Arial"/>
              </a:rPr>
              <a:t>X</a:t>
            </a:r>
            <a:endParaRPr sz="4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238235" y="8913730"/>
            <a:ext cx="1466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TK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477784" y="5898019"/>
            <a:ext cx="1917700" cy="3676015"/>
            <a:chOff x="1477784" y="5898019"/>
            <a:chExt cx="1917700" cy="3676015"/>
          </a:xfrm>
        </p:grpSpPr>
        <p:pic>
          <p:nvPicPr>
            <p:cNvPr id="33" name="object 3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7784" y="5898019"/>
              <a:ext cx="167881" cy="167881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1862683" y="9205709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w="0" h="365759">
                  <a:moveTo>
                    <a:pt x="0" y="0"/>
                  </a:moveTo>
                  <a:lnTo>
                    <a:pt x="0" y="365734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9308" y="8817762"/>
              <a:ext cx="167881" cy="16635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3161030" y="8861323"/>
              <a:ext cx="231775" cy="55244"/>
            </a:xfrm>
            <a:custGeom>
              <a:avLst/>
              <a:gdLst/>
              <a:ahLst/>
              <a:cxnLst/>
              <a:rect l="l" t="t" r="r" b="b"/>
              <a:pathLst>
                <a:path w="231775" h="55245">
                  <a:moveTo>
                    <a:pt x="182867" y="25895"/>
                  </a:moveTo>
                  <a:lnTo>
                    <a:pt x="182867" y="33515"/>
                  </a:lnTo>
                  <a:lnTo>
                    <a:pt x="184391" y="35039"/>
                  </a:lnTo>
                  <a:lnTo>
                    <a:pt x="185915" y="38087"/>
                  </a:lnTo>
                  <a:lnTo>
                    <a:pt x="188963" y="41135"/>
                  </a:lnTo>
                  <a:lnTo>
                    <a:pt x="190487" y="44183"/>
                  </a:lnTo>
                  <a:lnTo>
                    <a:pt x="193535" y="47231"/>
                  </a:lnTo>
                  <a:lnTo>
                    <a:pt x="196583" y="48755"/>
                  </a:lnTo>
                  <a:lnTo>
                    <a:pt x="199631" y="48755"/>
                  </a:lnTo>
                  <a:lnTo>
                    <a:pt x="202679" y="50279"/>
                  </a:lnTo>
                  <a:lnTo>
                    <a:pt x="211823" y="50279"/>
                  </a:lnTo>
                  <a:lnTo>
                    <a:pt x="213347" y="48755"/>
                  </a:lnTo>
                  <a:lnTo>
                    <a:pt x="214871" y="48755"/>
                  </a:lnTo>
                  <a:lnTo>
                    <a:pt x="217919" y="47231"/>
                  </a:lnTo>
                  <a:lnTo>
                    <a:pt x="219430" y="45707"/>
                  </a:lnTo>
                  <a:lnTo>
                    <a:pt x="222478" y="44183"/>
                  </a:lnTo>
                  <a:lnTo>
                    <a:pt x="222478" y="41135"/>
                  </a:lnTo>
                  <a:lnTo>
                    <a:pt x="227050" y="39611"/>
                  </a:lnTo>
                  <a:lnTo>
                    <a:pt x="227050" y="38087"/>
                  </a:lnTo>
                  <a:lnTo>
                    <a:pt x="228574" y="35039"/>
                  </a:lnTo>
                  <a:lnTo>
                    <a:pt x="230098" y="33515"/>
                  </a:lnTo>
                  <a:lnTo>
                    <a:pt x="231622" y="31991"/>
                  </a:lnTo>
                  <a:lnTo>
                    <a:pt x="231622" y="18275"/>
                  </a:lnTo>
                  <a:lnTo>
                    <a:pt x="228574" y="12179"/>
                  </a:lnTo>
                  <a:lnTo>
                    <a:pt x="227050" y="10655"/>
                  </a:lnTo>
                  <a:lnTo>
                    <a:pt x="227050" y="9131"/>
                  </a:lnTo>
                  <a:lnTo>
                    <a:pt x="222478" y="6083"/>
                  </a:lnTo>
                  <a:lnTo>
                    <a:pt x="219430" y="4559"/>
                  </a:lnTo>
                  <a:lnTo>
                    <a:pt x="217919" y="3048"/>
                  </a:lnTo>
                  <a:lnTo>
                    <a:pt x="214871" y="1524"/>
                  </a:lnTo>
                  <a:lnTo>
                    <a:pt x="213347" y="0"/>
                  </a:lnTo>
                  <a:lnTo>
                    <a:pt x="199631" y="0"/>
                  </a:lnTo>
                  <a:lnTo>
                    <a:pt x="196583" y="1524"/>
                  </a:lnTo>
                  <a:lnTo>
                    <a:pt x="193535" y="3048"/>
                  </a:lnTo>
                  <a:lnTo>
                    <a:pt x="192011" y="4559"/>
                  </a:lnTo>
                  <a:lnTo>
                    <a:pt x="190487" y="6083"/>
                  </a:lnTo>
                  <a:lnTo>
                    <a:pt x="188963" y="6083"/>
                  </a:lnTo>
                  <a:lnTo>
                    <a:pt x="187439" y="9131"/>
                  </a:lnTo>
                  <a:lnTo>
                    <a:pt x="184391" y="12179"/>
                  </a:lnTo>
                  <a:lnTo>
                    <a:pt x="182867" y="15227"/>
                  </a:lnTo>
                  <a:lnTo>
                    <a:pt x="182867" y="25895"/>
                  </a:lnTo>
                </a:path>
                <a:path w="231775" h="55245">
                  <a:moveTo>
                    <a:pt x="0" y="28943"/>
                  </a:moveTo>
                  <a:lnTo>
                    <a:pt x="0" y="33515"/>
                  </a:lnTo>
                  <a:lnTo>
                    <a:pt x="1524" y="35039"/>
                  </a:lnTo>
                  <a:lnTo>
                    <a:pt x="1524" y="38087"/>
                  </a:lnTo>
                  <a:lnTo>
                    <a:pt x="3048" y="39611"/>
                  </a:lnTo>
                  <a:lnTo>
                    <a:pt x="7620" y="44183"/>
                  </a:lnTo>
                  <a:lnTo>
                    <a:pt x="9144" y="47231"/>
                  </a:lnTo>
                  <a:lnTo>
                    <a:pt x="10668" y="47231"/>
                  </a:lnTo>
                  <a:lnTo>
                    <a:pt x="12192" y="48755"/>
                  </a:lnTo>
                  <a:lnTo>
                    <a:pt x="15240" y="50279"/>
                  </a:lnTo>
                  <a:lnTo>
                    <a:pt x="18288" y="53327"/>
                  </a:lnTo>
                  <a:lnTo>
                    <a:pt x="22860" y="53327"/>
                  </a:lnTo>
                  <a:lnTo>
                    <a:pt x="25908" y="54851"/>
                  </a:lnTo>
                  <a:lnTo>
                    <a:pt x="28956" y="53327"/>
                  </a:lnTo>
                  <a:lnTo>
                    <a:pt x="32004" y="53327"/>
                  </a:lnTo>
                  <a:lnTo>
                    <a:pt x="36576" y="51803"/>
                  </a:lnTo>
                  <a:lnTo>
                    <a:pt x="39624" y="48755"/>
                  </a:lnTo>
                  <a:lnTo>
                    <a:pt x="42672" y="47231"/>
                  </a:lnTo>
                  <a:lnTo>
                    <a:pt x="44196" y="47231"/>
                  </a:lnTo>
                  <a:lnTo>
                    <a:pt x="45720" y="44183"/>
                  </a:lnTo>
                  <a:lnTo>
                    <a:pt x="45720" y="41135"/>
                  </a:lnTo>
                  <a:lnTo>
                    <a:pt x="48768" y="38087"/>
                  </a:lnTo>
                  <a:lnTo>
                    <a:pt x="50292" y="35039"/>
                  </a:lnTo>
                  <a:lnTo>
                    <a:pt x="50292" y="30467"/>
                  </a:lnTo>
                  <a:lnTo>
                    <a:pt x="51816" y="28943"/>
                  </a:lnTo>
                  <a:lnTo>
                    <a:pt x="50292" y="25895"/>
                  </a:lnTo>
                  <a:lnTo>
                    <a:pt x="50292" y="21323"/>
                  </a:lnTo>
                  <a:lnTo>
                    <a:pt x="47244" y="18275"/>
                  </a:lnTo>
                  <a:lnTo>
                    <a:pt x="45720" y="15227"/>
                  </a:lnTo>
                  <a:lnTo>
                    <a:pt x="45720" y="12179"/>
                  </a:lnTo>
                  <a:lnTo>
                    <a:pt x="42672" y="9131"/>
                  </a:lnTo>
                  <a:lnTo>
                    <a:pt x="39624" y="7607"/>
                  </a:lnTo>
                  <a:lnTo>
                    <a:pt x="36576" y="4559"/>
                  </a:lnTo>
                  <a:lnTo>
                    <a:pt x="32004" y="4559"/>
                  </a:lnTo>
                  <a:lnTo>
                    <a:pt x="30480" y="3048"/>
                  </a:lnTo>
                  <a:lnTo>
                    <a:pt x="21336" y="3048"/>
                  </a:lnTo>
                  <a:lnTo>
                    <a:pt x="18288" y="4559"/>
                  </a:lnTo>
                  <a:lnTo>
                    <a:pt x="16764" y="4559"/>
                  </a:lnTo>
                  <a:lnTo>
                    <a:pt x="15240" y="6083"/>
                  </a:lnTo>
                  <a:lnTo>
                    <a:pt x="12192" y="7607"/>
                  </a:lnTo>
                  <a:lnTo>
                    <a:pt x="4572" y="15227"/>
                  </a:lnTo>
                  <a:lnTo>
                    <a:pt x="3048" y="18275"/>
                  </a:lnTo>
                  <a:lnTo>
                    <a:pt x="1524" y="19799"/>
                  </a:lnTo>
                  <a:lnTo>
                    <a:pt x="1524" y="21323"/>
                  </a:lnTo>
                  <a:lnTo>
                    <a:pt x="0" y="24371"/>
                  </a:lnTo>
                  <a:lnTo>
                    <a:pt x="0" y="28943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1251111" y="5771504"/>
            <a:ext cx="131318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4320" algn="l"/>
                <a:tab pos="1172210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baseline="3968" sz="1050" spc="-37">
                <a:latin typeface="Arial"/>
                <a:cs typeface="Arial"/>
              </a:rPr>
              <a:t>P2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678634" y="8918298"/>
            <a:ext cx="15049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391809" y="9273357"/>
            <a:ext cx="10350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25"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421276" y="9428202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0" y="19809"/>
                </a:moveTo>
                <a:lnTo>
                  <a:pt x="1524" y="13712"/>
                </a:lnTo>
                <a:lnTo>
                  <a:pt x="4572" y="9142"/>
                </a:lnTo>
                <a:lnTo>
                  <a:pt x="6096" y="6092"/>
                </a:lnTo>
                <a:lnTo>
                  <a:pt x="10668" y="4569"/>
                </a:lnTo>
                <a:lnTo>
                  <a:pt x="13716" y="1522"/>
                </a:lnTo>
                <a:lnTo>
                  <a:pt x="15240" y="0"/>
                </a:lnTo>
                <a:lnTo>
                  <a:pt x="25908" y="0"/>
                </a:lnTo>
                <a:lnTo>
                  <a:pt x="30467" y="4569"/>
                </a:lnTo>
                <a:lnTo>
                  <a:pt x="33515" y="6092"/>
                </a:lnTo>
                <a:lnTo>
                  <a:pt x="38087" y="9142"/>
                </a:lnTo>
                <a:lnTo>
                  <a:pt x="39611" y="13712"/>
                </a:lnTo>
                <a:lnTo>
                  <a:pt x="42659" y="19809"/>
                </a:lnTo>
                <a:lnTo>
                  <a:pt x="45707" y="24382"/>
                </a:lnTo>
                <a:lnTo>
                  <a:pt x="47231" y="27429"/>
                </a:lnTo>
                <a:lnTo>
                  <a:pt x="53327" y="33526"/>
                </a:lnTo>
                <a:lnTo>
                  <a:pt x="56375" y="35049"/>
                </a:lnTo>
                <a:lnTo>
                  <a:pt x="59423" y="36572"/>
                </a:lnTo>
                <a:lnTo>
                  <a:pt x="62471" y="38100"/>
                </a:lnTo>
                <a:lnTo>
                  <a:pt x="68567" y="38100"/>
                </a:lnTo>
                <a:lnTo>
                  <a:pt x="71615" y="36572"/>
                </a:lnTo>
                <a:lnTo>
                  <a:pt x="74663" y="35049"/>
                </a:lnTo>
                <a:lnTo>
                  <a:pt x="77711" y="33526"/>
                </a:lnTo>
                <a:lnTo>
                  <a:pt x="83807" y="27429"/>
                </a:lnTo>
                <a:lnTo>
                  <a:pt x="85331" y="24382"/>
                </a:lnTo>
                <a:lnTo>
                  <a:pt x="88379" y="198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327804" y="9367843"/>
            <a:ext cx="7747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15"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248048" y="8887043"/>
            <a:ext cx="814069" cy="22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4340">
              <a:lnSpc>
                <a:spcPts val="890"/>
              </a:lnSpc>
              <a:spcBef>
                <a:spcPts val="100"/>
              </a:spcBef>
            </a:pPr>
            <a:r>
              <a:rPr dirty="0" sz="850" spc="-10">
                <a:latin typeface="Arial"/>
                <a:cs typeface="Arial"/>
              </a:rPr>
              <a:t>frenado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ts val="710"/>
              </a:lnSpc>
              <a:tabLst>
                <a:tab pos="271145" algn="l"/>
              </a:tabLst>
            </a:pPr>
            <a:r>
              <a:rPr dirty="0" sz="700" spc="-25">
                <a:latin typeface="Arial"/>
                <a:cs typeface="Arial"/>
              </a:rPr>
              <a:t>P1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P2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3065475" y="8724621"/>
            <a:ext cx="3390265" cy="998855"/>
            <a:chOff x="3065475" y="8724621"/>
            <a:chExt cx="3390265" cy="998855"/>
          </a:xfrm>
        </p:grpSpPr>
        <p:sp>
          <p:nvSpPr>
            <p:cNvPr id="44" name="object 44" descr=""/>
            <p:cNvSpPr/>
            <p:nvPr/>
          </p:nvSpPr>
          <p:spPr>
            <a:xfrm>
              <a:off x="4005249" y="8942082"/>
              <a:ext cx="271780" cy="300355"/>
            </a:xfrm>
            <a:custGeom>
              <a:avLst/>
              <a:gdLst/>
              <a:ahLst/>
              <a:cxnLst/>
              <a:rect l="l" t="t" r="r" b="b"/>
              <a:pathLst>
                <a:path w="271779" h="300354">
                  <a:moveTo>
                    <a:pt x="271259" y="300202"/>
                  </a:moveTo>
                  <a:lnTo>
                    <a:pt x="158483" y="202679"/>
                  </a:lnTo>
                </a:path>
                <a:path w="271779" h="300354">
                  <a:moveTo>
                    <a:pt x="0" y="0"/>
                  </a:moveTo>
                  <a:lnTo>
                    <a:pt x="0" y="207251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069602" y="8728749"/>
              <a:ext cx="3382010" cy="990600"/>
            </a:xfrm>
            <a:custGeom>
              <a:avLst/>
              <a:gdLst/>
              <a:ahLst/>
              <a:cxnLst/>
              <a:rect l="l" t="t" r="r" b="b"/>
              <a:pathLst>
                <a:path w="3382010" h="990600">
                  <a:moveTo>
                    <a:pt x="0" y="990511"/>
                  </a:moveTo>
                  <a:lnTo>
                    <a:pt x="3381476" y="990511"/>
                  </a:lnTo>
                  <a:lnTo>
                    <a:pt x="3381476" y="0"/>
                  </a:lnTo>
                  <a:lnTo>
                    <a:pt x="0" y="0"/>
                  </a:lnTo>
                  <a:lnTo>
                    <a:pt x="0" y="990511"/>
                  </a:lnTo>
                  <a:close/>
                </a:path>
              </a:pathLst>
            </a:custGeom>
            <a:ln w="8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005249" y="8940558"/>
              <a:ext cx="843280" cy="402590"/>
            </a:xfrm>
            <a:custGeom>
              <a:avLst/>
              <a:gdLst/>
              <a:ahLst/>
              <a:cxnLst/>
              <a:rect l="l" t="t" r="r" b="b"/>
              <a:pathLst>
                <a:path w="843279" h="402590">
                  <a:moveTo>
                    <a:pt x="207251" y="402297"/>
                  </a:moveTo>
                  <a:lnTo>
                    <a:pt x="0" y="208775"/>
                  </a:lnTo>
                </a:path>
                <a:path w="843279" h="402590">
                  <a:moveTo>
                    <a:pt x="161531" y="0"/>
                  </a:moveTo>
                  <a:lnTo>
                    <a:pt x="161531" y="208775"/>
                  </a:lnTo>
                </a:path>
                <a:path w="843279" h="402590">
                  <a:moveTo>
                    <a:pt x="326110" y="3048"/>
                  </a:moveTo>
                  <a:lnTo>
                    <a:pt x="326110" y="208775"/>
                  </a:lnTo>
                </a:path>
                <a:path w="843279" h="402590">
                  <a:moveTo>
                    <a:pt x="326110" y="207251"/>
                  </a:moveTo>
                  <a:lnTo>
                    <a:pt x="365734" y="251434"/>
                  </a:lnTo>
                </a:path>
                <a:path w="843279" h="402590">
                  <a:moveTo>
                    <a:pt x="508977" y="4572"/>
                  </a:moveTo>
                  <a:lnTo>
                    <a:pt x="510501" y="213347"/>
                  </a:lnTo>
                </a:path>
                <a:path w="843279" h="402590">
                  <a:moveTo>
                    <a:pt x="510501" y="207251"/>
                  </a:moveTo>
                  <a:lnTo>
                    <a:pt x="470877" y="249910"/>
                  </a:lnTo>
                </a:path>
                <a:path w="843279" h="402590">
                  <a:moveTo>
                    <a:pt x="675081" y="4572"/>
                  </a:moveTo>
                  <a:lnTo>
                    <a:pt x="676605" y="208775"/>
                  </a:lnTo>
                </a:path>
                <a:path w="843279" h="402590">
                  <a:moveTo>
                    <a:pt x="676605" y="205727"/>
                  </a:moveTo>
                  <a:lnTo>
                    <a:pt x="568413" y="297154"/>
                  </a:lnTo>
                </a:path>
                <a:path w="843279" h="402590">
                  <a:moveTo>
                    <a:pt x="842708" y="6096"/>
                  </a:moveTo>
                  <a:lnTo>
                    <a:pt x="842708" y="208775"/>
                  </a:lnTo>
                </a:path>
                <a:path w="843279" h="402590">
                  <a:moveTo>
                    <a:pt x="842708" y="205727"/>
                  </a:moveTo>
                  <a:lnTo>
                    <a:pt x="627837" y="399249"/>
                  </a:lnTo>
                </a:path>
              </a:pathLst>
            </a:custGeom>
            <a:ln w="9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4001693" y="8922870"/>
            <a:ext cx="99441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U1</a:t>
            </a:r>
            <a:r>
              <a:rPr dirty="0" sz="700" spc="33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V1</a:t>
            </a:r>
            <a:r>
              <a:rPr dirty="0" sz="700" spc="26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W1</a:t>
            </a:r>
            <a:r>
              <a:rPr dirty="0" sz="700" spc="17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W2</a:t>
            </a:r>
            <a:r>
              <a:rPr dirty="0" sz="700" spc="3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V2</a:t>
            </a:r>
            <a:r>
              <a:rPr dirty="0" sz="700" spc="250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U2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8" name="object 48" descr=""/>
          <p:cNvGrpSpPr/>
          <p:nvPr/>
        </p:nvGrpSpPr>
        <p:grpSpPr>
          <a:xfrm>
            <a:off x="1296123" y="5922403"/>
            <a:ext cx="5053965" cy="3493135"/>
            <a:chOff x="1296123" y="5922403"/>
            <a:chExt cx="5053965" cy="3493135"/>
          </a:xfrm>
        </p:grpSpPr>
        <p:pic>
          <p:nvPicPr>
            <p:cNvPr id="49" name="object 4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1310" y="5922403"/>
              <a:ext cx="134353" cy="13435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21064" y="5928499"/>
              <a:ext cx="134353" cy="134353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1303426" y="6065011"/>
              <a:ext cx="0" cy="2758440"/>
            </a:xfrm>
            <a:custGeom>
              <a:avLst/>
              <a:gdLst/>
              <a:ahLst/>
              <a:cxnLst/>
              <a:rect l="l" t="t" r="r" b="b"/>
              <a:pathLst>
                <a:path w="0" h="2758440">
                  <a:moveTo>
                    <a:pt x="0" y="0"/>
                  </a:moveTo>
                  <a:lnTo>
                    <a:pt x="0" y="2758211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765160" y="5950724"/>
              <a:ext cx="228600" cy="50800"/>
            </a:xfrm>
            <a:custGeom>
              <a:avLst/>
              <a:gdLst/>
              <a:ahLst/>
              <a:cxnLst/>
              <a:rect l="l" t="t" r="r" b="b"/>
              <a:pathLst>
                <a:path w="228600" h="50800">
                  <a:moveTo>
                    <a:pt x="178295" y="25895"/>
                  </a:moveTo>
                  <a:lnTo>
                    <a:pt x="178295" y="31991"/>
                  </a:lnTo>
                  <a:lnTo>
                    <a:pt x="179819" y="33515"/>
                  </a:lnTo>
                  <a:lnTo>
                    <a:pt x="181343" y="35039"/>
                  </a:lnTo>
                  <a:lnTo>
                    <a:pt x="181343" y="38087"/>
                  </a:lnTo>
                  <a:lnTo>
                    <a:pt x="184391" y="39611"/>
                  </a:lnTo>
                  <a:lnTo>
                    <a:pt x="185915" y="41135"/>
                  </a:lnTo>
                  <a:lnTo>
                    <a:pt x="185915" y="44183"/>
                  </a:lnTo>
                  <a:lnTo>
                    <a:pt x="188963" y="45707"/>
                  </a:lnTo>
                  <a:lnTo>
                    <a:pt x="190487" y="47231"/>
                  </a:lnTo>
                  <a:lnTo>
                    <a:pt x="193535" y="48755"/>
                  </a:lnTo>
                  <a:lnTo>
                    <a:pt x="196583" y="48755"/>
                  </a:lnTo>
                  <a:lnTo>
                    <a:pt x="198107" y="50279"/>
                  </a:lnTo>
                  <a:lnTo>
                    <a:pt x="207251" y="50279"/>
                  </a:lnTo>
                  <a:lnTo>
                    <a:pt x="210299" y="48755"/>
                  </a:lnTo>
                  <a:lnTo>
                    <a:pt x="211823" y="48755"/>
                  </a:lnTo>
                  <a:lnTo>
                    <a:pt x="213347" y="47231"/>
                  </a:lnTo>
                  <a:lnTo>
                    <a:pt x="216395" y="45707"/>
                  </a:lnTo>
                  <a:lnTo>
                    <a:pt x="217919" y="44183"/>
                  </a:lnTo>
                  <a:lnTo>
                    <a:pt x="219443" y="41135"/>
                  </a:lnTo>
                  <a:lnTo>
                    <a:pt x="220967" y="39611"/>
                  </a:lnTo>
                  <a:lnTo>
                    <a:pt x="224015" y="38087"/>
                  </a:lnTo>
                  <a:lnTo>
                    <a:pt x="225539" y="35039"/>
                  </a:lnTo>
                  <a:lnTo>
                    <a:pt x="227063" y="33515"/>
                  </a:lnTo>
                  <a:lnTo>
                    <a:pt x="227063" y="31991"/>
                  </a:lnTo>
                  <a:lnTo>
                    <a:pt x="228587" y="28943"/>
                  </a:lnTo>
                  <a:lnTo>
                    <a:pt x="228587" y="19812"/>
                  </a:lnTo>
                  <a:lnTo>
                    <a:pt x="227063" y="18288"/>
                  </a:lnTo>
                  <a:lnTo>
                    <a:pt x="227063" y="15240"/>
                  </a:lnTo>
                  <a:lnTo>
                    <a:pt x="225539" y="12192"/>
                  </a:lnTo>
                  <a:lnTo>
                    <a:pt x="219443" y="6096"/>
                  </a:lnTo>
                  <a:lnTo>
                    <a:pt x="217919" y="6096"/>
                  </a:lnTo>
                  <a:lnTo>
                    <a:pt x="216395" y="4572"/>
                  </a:lnTo>
                  <a:lnTo>
                    <a:pt x="213347" y="3048"/>
                  </a:lnTo>
                  <a:lnTo>
                    <a:pt x="210299" y="0"/>
                  </a:lnTo>
                  <a:lnTo>
                    <a:pt x="196583" y="0"/>
                  </a:lnTo>
                  <a:lnTo>
                    <a:pt x="190487" y="3048"/>
                  </a:lnTo>
                  <a:lnTo>
                    <a:pt x="188963" y="4572"/>
                  </a:lnTo>
                  <a:lnTo>
                    <a:pt x="185915" y="6096"/>
                  </a:lnTo>
                  <a:lnTo>
                    <a:pt x="181343" y="10668"/>
                  </a:lnTo>
                  <a:lnTo>
                    <a:pt x="181343" y="12192"/>
                  </a:lnTo>
                  <a:lnTo>
                    <a:pt x="178295" y="18288"/>
                  </a:lnTo>
                  <a:lnTo>
                    <a:pt x="178295" y="25895"/>
                  </a:lnTo>
                </a:path>
                <a:path w="228600" h="50800">
                  <a:moveTo>
                    <a:pt x="0" y="25895"/>
                  </a:moveTo>
                  <a:lnTo>
                    <a:pt x="0" y="31991"/>
                  </a:lnTo>
                  <a:lnTo>
                    <a:pt x="1524" y="33515"/>
                  </a:lnTo>
                  <a:lnTo>
                    <a:pt x="4572" y="35039"/>
                  </a:lnTo>
                  <a:lnTo>
                    <a:pt x="4572" y="38087"/>
                  </a:lnTo>
                  <a:lnTo>
                    <a:pt x="6096" y="39611"/>
                  </a:lnTo>
                  <a:lnTo>
                    <a:pt x="9144" y="41135"/>
                  </a:lnTo>
                  <a:lnTo>
                    <a:pt x="9144" y="44183"/>
                  </a:lnTo>
                  <a:lnTo>
                    <a:pt x="12192" y="45707"/>
                  </a:lnTo>
                  <a:lnTo>
                    <a:pt x="13716" y="47231"/>
                  </a:lnTo>
                  <a:lnTo>
                    <a:pt x="16764" y="48755"/>
                  </a:lnTo>
                  <a:lnTo>
                    <a:pt x="18288" y="48755"/>
                  </a:lnTo>
                  <a:lnTo>
                    <a:pt x="19812" y="50279"/>
                  </a:lnTo>
                  <a:lnTo>
                    <a:pt x="28956" y="50279"/>
                  </a:lnTo>
                  <a:lnTo>
                    <a:pt x="33528" y="48755"/>
                  </a:lnTo>
                  <a:lnTo>
                    <a:pt x="35052" y="48755"/>
                  </a:lnTo>
                  <a:lnTo>
                    <a:pt x="36576" y="47231"/>
                  </a:lnTo>
                  <a:lnTo>
                    <a:pt x="39624" y="45707"/>
                  </a:lnTo>
                  <a:lnTo>
                    <a:pt x="41148" y="44183"/>
                  </a:lnTo>
                  <a:lnTo>
                    <a:pt x="42672" y="41135"/>
                  </a:lnTo>
                  <a:lnTo>
                    <a:pt x="45720" y="38087"/>
                  </a:lnTo>
                  <a:lnTo>
                    <a:pt x="47244" y="35039"/>
                  </a:lnTo>
                  <a:lnTo>
                    <a:pt x="48768" y="33515"/>
                  </a:lnTo>
                  <a:lnTo>
                    <a:pt x="48768" y="27419"/>
                  </a:lnTo>
                  <a:lnTo>
                    <a:pt x="50292" y="25895"/>
                  </a:lnTo>
                  <a:lnTo>
                    <a:pt x="48768" y="22847"/>
                  </a:lnTo>
                  <a:lnTo>
                    <a:pt x="48768" y="15240"/>
                  </a:lnTo>
                  <a:lnTo>
                    <a:pt x="47244" y="12192"/>
                  </a:lnTo>
                  <a:lnTo>
                    <a:pt x="45720" y="10668"/>
                  </a:lnTo>
                  <a:lnTo>
                    <a:pt x="44196" y="7620"/>
                  </a:lnTo>
                  <a:lnTo>
                    <a:pt x="42672" y="6096"/>
                  </a:lnTo>
                  <a:lnTo>
                    <a:pt x="41148" y="6096"/>
                  </a:lnTo>
                  <a:lnTo>
                    <a:pt x="39624" y="4572"/>
                  </a:lnTo>
                  <a:lnTo>
                    <a:pt x="36576" y="3048"/>
                  </a:lnTo>
                  <a:lnTo>
                    <a:pt x="33528" y="0"/>
                  </a:lnTo>
                  <a:lnTo>
                    <a:pt x="18288" y="0"/>
                  </a:lnTo>
                  <a:lnTo>
                    <a:pt x="16764" y="1524"/>
                  </a:lnTo>
                  <a:lnTo>
                    <a:pt x="13716" y="3048"/>
                  </a:lnTo>
                  <a:lnTo>
                    <a:pt x="12192" y="4572"/>
                  </a:lnTo>
                  <a:lnTo>
                    <a:pt x="6096" y="7620"/>
                  </a:lnTo>
                  <a:lnTo>
                    <a:pt x="4572" y="10668"/>
                  </a:lnTo>
                  <a:lnTo>
                    <a:pt x="4572" y="12192"/>
                  </a:lnTo>
                  <a:lnTo>
                    <a:pt x="1524" y="15240"/>
                  </a:lnTo>
                  <a:lnTo>
                    <a:pt x="0" y="18288"/>
                  </a:lnTo>
                  <a:lnTo>
                    <a:pt x="0" y="25895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562480" y="6001003"/>
              <a:ext cx="1809114" cy="2822575"/>
            </a:xfrm>
            <a:custGeom>
              <a:avLst/>
              <a:gdLst/>
              <a:ahLst/>
              <a:cxnLst/>
              <a:rect l="l" t="t" r="r" b="b"/>
              <a:pathLst>
                <a:path w="1809114" h="2822575">
                  <a:moveTo>
                    <a:pt x="225539" y="0"/>
                  </a:moveTo>
                  <a:lnTo>
                    <a:pt x="227063" y="629361"/>
                  </a:lnTo>
                </a:path>
                <a:path w="1809114" h="2822575">
                  <a:moveTo>
                    <a:pt x="230111" y="633933"/>
                  </a:moveTo>
                  <a:lnTo>
                    <a:pt x="1629029" y="633933"/>
                  </a:lnTo>
                </a:path>
                <a:path w="1809114" h="2822575">
                  <a:moveTo>
                    <a:pt x="405358" y="0"/>
                  </a:moveTo>
                  <a:lnTo>
                    <a:pt x="405358" y="483069"/>
                  </a:lnTo>
                </a:path>
                <a:path w="1809114" h="2822575">
                  <a:moveTo>
                    <a:pt x="400786" y="478497"/>
                  </a:moveTo>
                  <a:lnTo>
                    <a:pt x="1808848" y="480021"/>
                  </a:lnTo>
                </a:path>
                <a:path w="1809114" h="2822575">
                  <a:moveTo>
                    <a:pt x="924991" y="60960"/>
                  </a:moveTo>
                  <a:lnTo>
                    <a:pt x="924991" y="2806979"/>
                  </a:lnTo>
                </a:path>
                <a:path w="1809114" h="2822575">
                  <a:moveTo>
                    <a:pt x="0" y="64008"/>
                  </a:moveTo>
                  <a:lnTo>
                    <a:pt x="1524" y="2822219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79786" y="8805570"/>
              <a:ext cx="132829" cy="134353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3999153" y="8853703"/>
              <a:ext cx="17145" cy="48895"/>
            </a:xfrm>
            <a:custGeom>
              <a:avLst/>
              <a:gdLst/>
              <a:ahLst/>
              <a:cxnLst/>
              <a:rect l="l" t="t" r="r" b="b"/>
              <a:pathLst>
                <a:path w="17145" h="48895">
                  <a:moveTo>
                    <a:pt x="15240" y="0"/>
                  </a:moveTo>
                  <a:lnTo>
                    <a:pt x="16764" y="48755"/>
                  </a:lnTo>
                </a:path>
                <a:path w="17145" h="48895">
                  <a:moveTo>
                    <a:pt x="9144" y="39611"/>
                  </a:moveTo>
                  <a:lnTo>
                    <a:pt x="0" y="41135"/>
                  </a:lnTo>
                </a:path>
                <a:path w="17145" h="48895">
                  <a:moveTo>
                    <a:pt x="0" y="10668"/>
                  </a:moveTo>
                  <a:lnTo>
                    <a:pt x="9144" y="10668"/>
                  </a:lnTo>
                </a:path>
                <a:path w="17145" h="48895">
                  <a:moveTo>
                    <a:pt x="0" y="39611"/>
                  </a:moveTo>
                  <a:lnTo>
                    <a:pt x="1524" y="10668"/>
                  </a:lnTo>
                </a:path>
                <a:path w="17145" h="48895">
                  <a:moveTo>
                    <a:pt x="9144" y="10668"/>
                  </a:moveTo>
                  <a:lnTo>
                    <a:pt x="9144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3942778" y="8814079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40">
                  <a:moveTo>
                    <a:pt x="91427" y="65519"/>
                  </a:moveTo>
                  <a:lnTo>
                    <a:pt x="68567" y="88379"/>
                  </a:lnTo>
                  <a:lnTo>
                    <a:pt x="62471" y="88379"/>
                  </a:lnTo>
                  <a:lnTo>
                    <a:pt x="39624" y="65519"/>
                  </a:lnTo>
                  <a:lnTo>
                    <a:pt x="39624" y="57899"/>
                  </a:lnTo>
                  <a:lnTo>
                    <a:pt x="41148" y="51803"/>
                  </a:lnTo>
                  <a:lnTo>
                    <a:pt x="45720" y="47244"/>
                  </a:lnTo>
                  <a:lnTo>
                    <a:pt x="51803" y="44196"/>
                  </a:lnTo>
                  <a:lnTo>
                    <a:pt x="56375" y="41148"/>
                  </a:lnTo>
                  <a:lnTo>
                    <a:pt x="62471" y="39624"/>
                  </a:lnTo>
                  <a:lnTo>
                    <a:pt x="68567" y="39624"/>
                  </a:lnTo>
                  <a:lnTo>
                    <a:pt x="76187" y="41148"/>
                  </a:lnTo>
                  <a:lnTo>
                    <a:pt x="85331" y="47244"/>
                  </a:lnTo>
                  <a:lnTo>
                    <a:pt x="88379" y="51803"/>
                  </a:lnTo>
                  <a:lnTo>
                    <a:pt x="89903" y="57899"/>
                  </a:lnTo>
                  <a:lnTo>
                    <a:pt x="91427" y="65519"/>
                  </a:lnTo>
                </a:path>
                <a:path w="128270" h="129540">
                  <a:moveTo>
                    <a:pt x="128003" y="65519"/>
                  </a:moveTo>
                  <a:lnTo>
                    <a:pt x="117335" y="102095"/>
                  </a:lnTo>
                  <a:lnTo>
                    <a:pt x="86855" y="124955"/>
                  </a:lnTo>
                  <a:lnTo>
                    <a:pt x="65519" y="129527"/>
                  </a:lnTo>
                  <a:lnTo>
                    <a:pt x="56375" y="129527"/>
                  </a:lnTo>
                  <a:lnTo>
                    <a:pt x="13716" y="105143"/>
                  </a:lnTo>
                  <a:lnTo>
                    <a:pt x="0" y="70091"/>
                  </a:lnTo>
                  <a:lnTo>
                    <a:pt x="0" y="59423"/>
                  </a:lnTo>
                  <a:lnTo>
                    <a:pt x="13716" y="22860"/>
                  </a:lnTo>
                  <a:lnTo>
                    <a:pt x="22860" y="16764"/>
                  </a:lnTo>
                  <a:lnTo>
                    <a:pt x="28956" y="10668"/>
                  </a:lnTo>
                  <a:lnTo>
                    <a:pt x="38100" y="6096"/>
                  </a:lnTo>
                  <a:lnTo>
                    <a:pt x="45720" y="1524"/>
                  </a:lnTo>
                  <a:lnTo>
                    <a:pt x="56375" y="0"/>
                  </a:lnTo>
                  <a:lnTo>
                    <a:pt x="65519" y="0"/>
                  </a:lnTo>
                  <a:lnTo>
                    <a:pt x="77711" y="1524"/>
                  </a:lnTo>
                  <a:lnTo>
                    <a:pt x="86855" y="3048"/>
                  </a:lnTo>
                  <a:lnTo>
                    <a:pt x="94475" y="9144"/>
                  </a:lnTo>
                  <a:lnTo>
                    <a:pt x="103619" y="13716"/>
                  </a:lnTo>
                  <a:lnTo>
                    <a:pt x="124955" y="45720"/>
                  </a:lnTo>
                  <a:lnTo>
                    <a:pt x="126479" y="53327"/>
                  </a:lnTo>
                  <a:lnTo>
                    <a:pt x="128003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162209" y="8853703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39" h="48895">
                  <a:moveTo>
                    <a:pt x="15240" y="0"/>
                  </a:moveTo>
                  <a:lnTo>
                    <a:pt x="15240" y="48755"/>
                  </a:lnTo>
                </a:path>
                <a:path w="15239" h="48895">
                  <a:moveTo>
                    <a:pt x="7620" y="39611"/>
                  </a:moveTo>
                  <a:lnTo>
                    <a:pt x="0" y="41135"/>
                  </a:lnTo>
                </a:path>
                <a:path w="15239" h="48895">
                  <a:moveTo>
                    <a:pt x="0" y="10668"/>
                  </a:moveTo>
                  <a:lnTo>
                    <a:pt x="7620" y="10668"/>
                  </a:lnTo>
                </a:path>
                <a:path w="15239" h="48895">
                  <a:moveTo>
                    <a:pt x="0" y="39611"/>
                  </a:moveTo>
                  <a:lnTo>
                    <a:pt x="0" y="10668"/>
                  </a:lnTo>
                </a:path>
                <a:path w="15239" h="48895">
                  <a:moveTo>
                    <a:pt x="7620" y="10668"/>
                  </a:moveTo>
                  <a:lnTo>
                    <a:pt x="7620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105833" y="8814079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40">
                  <a:moveTo>
                    <a:pt x="91427" y="65519"/>
                  </a:moveTo>
                  <a:lnTo>
                    <a:pt x="88379" y="74663"/>
                  </a:lnTo>
                  <a:lnTo>
                    <a:pt x="85331" y="80759"/>
                  </a:lnTo>
                  <a:lnTo>
                    <a:pt x="80759" y="85331"/>
                  </a:lnTo>
                  <a:lnTo>
                    <a:pt x="74663" y="86855"/>
                  </a:lnTo>
                  <a:lnTo>
                    <a:pt x="68567" y="88379"/>
                  </a:lnTo>
                  <a:lnTo>
                    <a:pt x="62471" y="88379"/>
                  </a:lnTo>
                  <a:lnTo>
                    <a:pt x="56375" y="86855"/>
                  </a:lnTo>
                  <a:lnTo>
                    <a:pt x="51803" y="85331"/>
                  </a:lnTo>
                  <a:lnTo>
                    <a:pt x="45707" y="80759"/>
                  </a:lnTo>
                  <a:lnTo>
                    <a:pt x="41135" y="74663"/>
                  </a:lnTo>
                  <a:lnTo>
                    <a:pt x="39611" y="70091"/>
                  </a:lnTo>
                  <a:lnTo>
                    <a:pt x="39611" y="57899"/>
                  </a:lnTo>
                  <a:lnTo>
                    <a:pt x="41135" y="51803"/>
                  </a:lnTo>
                  <a:lnTo>
                    <a:pt x="45707" y="47244"/>
                  </a:lnTo>
                  <a:lnTo>
                    <a:pt x="51803" y="44196"/>
                  </a:lnTo>
                  <a:lnTo>
                    <a:pt x="56375" y="41148"/>
                  </a:lnTo>
                  <a:lnTo>
                    <a:pt x="62471" y="39624"/>
                  </a:lnTo>
                  <a:lnTo>
                    <a:pt x="68567" y="39624"/>
                  </a:lnTo>
                  <a:lnTo>
                    <a:pt x="89903" y="57899"/>
                  </a:lnTo>
                  <a:lnTo>
                    <a:pt x="91427" y="65519"/>
                  </a:lnTo>
                </a:path>
                <a:path w="128270" h="129540">
                  <a:moveTo>
                    <a:pt x="128003" y="65519"/>
                  </a:moveTo>
                  <a:lnTo>
                    <a:pt x="124955" y="83807"/>
                  </a:lnTo>
                  <a:lnTo>
                    <a:pt x="120383" y="94475"/>
                  </a:lnTo>
                  <a:lnTo>
                    <a:pt x="117335" y="102095"/>
                  </a:lnTo>
                  <a:lnTo>
                    <a:pt x="111239" y="109715"/>
                  </a:lnTo>
                  <a:lnTo>
                    <a:pt x="102095" y="115811"/>
                  </a:lnTo>
                  <a:lnTo>
                    <a:pt x="94475" y="121907"/>
                  </a:lnTo>
                  <a:lnTo>
                    <a:pt x="85331" y="124955"/>
                  </a:lnTo>
                  <a:lnTo>
                    <a:pt x="77711" y="128003"/>
                  </a:lnTo>
                  <a:lnTo>
                    <a:pt x="67043" y="129527"/>
                  </a:lnTo>
                  <a:lnTo>
                    <a:pt x="56375" y="129527"/>
                  </a:lnTo>
                  <a:lnTo>
                    <a:pt x="45707" y="126479"/>
                  </a:lnTo>
                  <a:lnTo>
                    <a:pt x="38087" y="123431"/>
                  </a:lnTo>
                  <a:lnTo>
                    <a:pt x="28956" y="117335"/>
                  </a:lnTo>
                  <a:lnTo>
                    <a:pt x="19812" y="112763"/>
                  </a:lnTo>
                  <a:lnTo>
                    <a:pt x="1524" y="79235"/>
                  </a:lnTo>
                  <a:lnTo>
                    <a:pt x="0" y="70091"/>
                  </a:lnTo>
                  <a:lnTo>
                    <a:pt x="0" y="59423"/>
                  </a:lnTo>
                  <a:lnTo>
                    <a:pt x="13716" y="22860"/>
                  </a:lnTo>
                  <a:lnTo>
                    <a:pt x="38087" y="6096"/>
                  </a:lnTo>
                  <a:lnTo>
                    <a:pt x="45707" y="1524"/>
                  </a:lnTo>
                  <a:lnTo>
                    <a:pt x="56375" y="0"/>
                  </a:lnTo>
                  <a:lnTo>
                    <a:pt x="67043" y="0"/>
                  </a:lnTo>
                  <a:lnTo>
                    <a:pt x="77711" y="1524"/>
                  </a:lnTo>
                  <a:lnTo>
                    <a:pt x="85331" y="3048"/>
                  </a:lnTo>
                  <a:lnTo>
                    <a:pt x="94475" y="9144"/>
                  </a:lnTo>
                  <a:lnTo>
                    <a:pt x="102095" y="13716"/>
                  </a:lnTo>
                  <a:lnTo>
                    <a:pt x="111239" y="19812"/>
                  </a:lnTo>
                  <a:lnTo>
                    <a:pt x="117335" y="27432"/>
                  </a:lnTo>
                  <a:lnTo>
                    <a:pt x="120383" y="36576"/>
                  </a:lnTo>
                  <a:lnTo>
                    <a:pt x="124955" y="45720"/>
                  </a:lnTo>
                  <a:lnTo>
                    <a:pt x="126479" y="53327"/>
                  </a:lnTo>
                  <a:lnTo>
                    <a:pt x="128003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323740" y="8853703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39" h="48895">
                  <a:moveTo>
                    <a:pt x="15240" y="0"/>
                  </a:moveTo>
                  <a:lnTo>
                    <a:pt x="15240" y="48755"/>
                  </a:lnTo>
                </a:path>
                <a:path w="15239" h="48895">
                  <a:moveTo>
                    <a:pt x="7620" y="39611"/>
                  </a:moveTo>
                  <a:lnTo>
                    <a:pt x="0" y="41135"/>
                  </a:lnTo>
                </a:path>
                <a:path w="15239" h="48895">
                  <a:moveTo>
                    <a:pt x="0" y="10668"/>
                  </a:moveTo>
                  <a:lnTo>
                    <a:pt x="7620" y="10668"/>
                  </a:lnTo>
                </a:path>
                <a:path w="15239" h="48895">
                  <a:moveTo>
                    <a:pt x="0" y="39611"/>
                  </a:moveTo>
                  <a:lnTo>
                    <a:pt x="0" y="10668"/>
                  </a:lnTo>
                </a:path>
                <a:path w="15239" h="48895">
                  <a:moveTo>
                    <a:pt x="7620" y="10668"/>
                  </a:moveTo>
                  <a:lnTo>
                    <a:pt x="9144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268889" y="8814079"/>
              <a:ext cx="127000" cy="129539"/>
            </a:xfrm>
            <a:custGeom>
              <a:avLst/>
              <a:gdLst/>
              <a:ahLst/>
              <a:cxnLst/>
              <a:rect l="l" t="t" r="r" b="b"/>
              <a:pathLst>
                <a:path w="127000" h="129540">
                  <a:moveTo>
                    <a:pt x="89903" y="65519"/>
                  </a:moveTo>
                  <a:lnTo>
                    <a:pt x="89903" y="70091"/>
                  </a:lnTo>
                  <a:lnTo>
                    <a:pt x="86855" y="74663"/>
                  </a:lnTo>
                  <a:lnTo>
                    <a:pt x="83807" y="80759"/>
                  </a:lnTo>
                  <a:lnTo>
                    <a:pt x="79235" y="85331"/>
                  </a:lnTo>
                  <a:lnTo>
                    <a:pt x="73139" y="86855"/>
                  </a:lnTo>
                  <a:lnTo>
                    <a:pt x="67043" y="88379"/>
                  </a:lnTo>
                  <a:lnTo>
                    <a:pt x="60947" y="88379"/>
                  </a:lnTo>
                  <a:lnTo>
                    <a:pt x="54851" y="86855"/>
                  </a:lnTo>
                  <a:lnTo>
                    <a:pt x="51803" y="85331"/>
                  </a:lnTo>
                  <a:lnTo>
                    <a:pt x="44183" y="80759"/>
                  </a:lnTo>
                  <a:lnTo>
                    <a:pt x="41135" y="74663"/>
                  </a:lnTo>
                  <a:lnTo>
                    <a:pt x="38087" y="70091"/>
                  </a:lnTo>
                  <a:lnTo>
                    <a:pt x="38087" y="57899"/>
                  </a:lnTo>
                  <a:lnTo>
                    <a:pt x="41135" y="51803"/>
                  </a:lnTo>
                  <a:lnTo>
                    <a:pt x="44183" y="47244"/>
                  </a:lnTo>
                  <a:lnTo>
                    <a:pt x="48755" y="44196"/>
                  </a:lnTo>
                  <a:lnTo>
                    <a:pt x="54851" y="41148"/>
                  </a:lnTo>
                  <a:lnTo>
                    <a:pt x="60947" y="39624"/>
                  </a:lnTo>
                  <a:lnTo>
                    <a:pt x="67043" y="39624"/>
                  </a:lnTo>
                  <a:lnTo>
                    <a:pt x="89903" y="57899"/>
                  </a:lnTo>
                  <a:lnTo>
                    <a:pt x="89903" y="65519"/>
                  </a:lnTo>
                </a:path>
                <a:path w="127000" h="129540">
                  <a:moveTo>
                    <a:pt x="126479" y="65519"/>
                  </a:moveTo>
                  <a:lnTo>
                    <a:pt x="126479" y="74663"/>
                  </a:lnTo>
                  <a:lnTo>
                    <a:pt x="123431" y="83807"/>
                  </a:lnTo>
                  <a:lnTo>
                    <a:pt x="120383" y="94475"/>
                  </a:lnTo>
                  <a:lnTo>
                    <a:pt x="85331" y="124955"/>
                  </a:lnTo>
                  <a:lnTo>
                    <a:pt x="65519" y="129527"/>
                  </a:lnTo>
                  <a:lnTo>
                    <a:pt x="54851" y="129527"/>
                  </a:lnTo>
                  <a:lnTo>
                    <a:pt x="45707" y="126479"/>
                  </a:lnTo>
                  <a:lnTo>
                    <a:pt x="36563" y="123431"/>
                  </a:lnTo>
                  <a:lnTo>
                    <a:pt x="28956" y="117335"/>
                  </a:lnTo>
                  <a:lnTo>
                    <a:pt x="19812" y="112763"/>
                  </a:lnTo>
                  <a:lnTo>
                    <a:pt x="7620" y="97523"/>
                  </a:lnTo>
                  <a:lnTo>
                    <a:pt x="3048" y="88379"/>
                  </a:lnTo>
                  <a:lnTo>
                    <a:pt x="0" y="70091"/>
                  </a:lnTo>
                  <a:lnTo>
                    <a:pt x="0" y="59423"/>
                  </a:lnTo>
                  <a:lnTo>
                    <a:pt x="13716" y="22860"/>
                  </a:lnTo>
                  <a:lnTo>
                    <a:pt x="45707" y="1524"/>
                  </a:lnTo>
                  <a:lnTo>
                    <a:pt x="54851" y="0"/>
                  </a:lnTo>
                  <a:lnTo>
                    <a:pt x="65519" y="0"/>
                  </a:lnTo>
                  <a:lnTo>
                    <a:pt x="74663" y="1524"/>
                  </a:lnTo>
                  <a:lnTo>
                    <a:pt x="85331" y="3048"/>
                  </a:lnTo>
                  <a:lnTo>
                    <a:pt x="94475" y="9144"/>
                  </a:lnTo>
                  <a:lnTo>
                    <a:pt x="102095" y="13716"/>
                  </a:lnTo>
                  <a:lnTo>
                    <a:pt x="109715" y="19812"/>
                  </a:lnTo>
                  <a:lnTo>
                    <a:pt x="115811" y="27432"/>
                  </a:lnTo>
                  <a:lnTo>
                    <a:pt x="120383" y="36576"/>
                  </a:lnTo>
                  <a:lnTo>
                    <a:pt x="123431" y="45720"/>
                  </a:lnTo>
                  <a:lnTo>
                    <a:pt x="126479" y="53327"/>
                  </a:lnTo>
                  <a:lnTo>
                    <a:pt x="126479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506607" y="8853703"/>
              <a:ext cx="17145" cy="48895"/>
            </a:xfrm>
            <a:custGeom>
              <a:avLst/>
              <a:gdLst/>
              <a:ahLst/>
              <a:cxnLst/>
              <a:rect l="l" t="t" r="r" b="b"/>
              <a:pathLst>
                <a:path w="17145" h="48895">
                  <a:moveTo>
                    <a:pt x="16764" y="0"/>
                  </a:moveTo>
                  <a:lnTo>
                    <a:pt x="16764" y="48755"/>
                  </a:lnTo>
                </a:path>
                <a:path w="17145" h="48895">
                  <a:moveTo>
                    <a:pt x="9144" y="39611"/>
                  </a:moveTo>
                  <a:lnTo>
                    <a:pt x="0" y="41135"/>
                  </a:lnTo>
                </a:path>
                <a:path w="17145" h="48895">
                  <a:moveTo>
                    <a:pt x="0" y="10668"/>
                  </a:moveTo>
                  <a:lnTo>
                    <a:pt x="9144" y="10668"/>
                  </a:lnTo>
                </a:path>
                <a:path w="17145" h="48895">
                  <a:moveTo>
                    <a:pt x="0" y="39611"/>
                  </a:moveTo>
                  <a:lnTo>
                    <a:pt x="0" y="10668"/>
                  </a:lnTo>
                </a:path>
                <a:path w="17145" h="48895">
                  <a:moveTo>
                    <a:pt x="9144" y="10668"/>
                  </a:moveTo>
                  <a:lnTo>
                    <a:pt x="10668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451743" y="8814079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40">
                  <a:moveTo>
                    <a:pt x="91440" y="65519"/>
                  </a:moveTo>
                  <a:lnTo>
                    <a:pt x="68580" y="88379"/>
                  </a:lnTo>
                  <a:lnTo>
                    <a:pt x="62484" y="88379"/>
                  </a:lnTo>
                  <a:lnTo>
                    <a:pt x="39624" y="70091"/>
                  </a:lnTo>
                  <a:lnTo>
                    <a:pt x="39624" y="57899"/>
                  </a:lnTo>
                  <a:lnTo>
                    <a:pt x="41148" y="51803"/>
                  </a:lnTo>
                  <a:lnTo>
                    <a:pt x="45720" y="47244"/>
                  </a:lnTo>
                  <a:lnTo>
                    <a:pt x="54864" y="41148"/>
                  </a:lnTo>
                  <a:lnTo>
                    <a:pt x="62484" y="39624"/>
                  </a:lnTo>
                  <a:lnTo>
                    <a:pt x="68580" y="39624"/>
                  </a:lnTo>
                  <a:lnTo>
                    <a:pt x="91440" y="65519"/>
                  </a:lnTo>
                </a:path>
                <a:path w="128270" h="129540">
                  <a:moveTo>
                    <a:pt x="128016" y="65519"/>
                  </a:moveTo>
                  <a:lnTo>
                    <a:pt x="117348" y="102095"/>
                  </a:lnTo>
                  <a:lnTo>
                    <a:pt x="76200" y="128003"/>
                  </a:lnTo>
                  <a:lnTo>
                    <a:pt x="67056" y="129527"/>
                  </a:lnTo>
                  <a:lnTo>
                    <a:pt x="54864" y="129527"/>
                  </a:lnTo>
                  <a:lnTo>
                    <a:pt x="45720" y="126479"/>
                  </a:lnTo>
                  <a:lnTo>
                    <a:pt x="38100" y="123431"/>
                  </a:lnTo>
                  <a:lnTo>
                    <a:pt x="28956" y="117335"/>
                  </a:lnTo>
                  <a:lnTo>
                    <a:pt x="21336" y="112763"/>
                  </a:lnTo>
                  <a:lnTo>
                    <a:pt x="13716" y="105143"/>
                  </a:lnTo>
                  <a:lnTo>
                    <a:pt x="9144" y="97523"/>
                  </a:lnTo>
                  <a:lnTo>
                    <a:pt x="3048" y="88379"/>
                  </a:lnTo>
                  <a:lnTo>
                    <a:pt x="0" y="79235"/>
                  </a:lnTo>
                  <a:lnTo>
                    <a:pt x="0" y="50292"/>
                  </a:lnTo>
                  <a:lnTo>
                    <a:pt x="19812" y="16764"/>
                  </a:lnTo>
                  <a:lnTo>
                    <a:pt x="38100" y="6096"/>
                  </a:lnTo>
                  <a:lnTo>
                    <a:pt x="45720" y="1524"/>
                  </a:lnTo>
                  <a:lnTo>
                    <a:pt x="54864" y="0"/>
                  </a:lnTo>
                  <a:lnTo>
                    <a:pt x="67056" y="0"/>
                  </a:lnTo>
                  <a:lnTo>
                    <a:pt x="76200" y="1524"/>
                  </a:lnTo>
                  <a:lnTo>
                    <a:pt x="85344" y="3048"/>
                  </a:lnTo>
                  <a:lnTo>
                    <a:pt x="94488" y="9144"/>
                  </a:lnTo>
                  <a:lnTo>
                    <a:pt x="102108" y="13716"/>
                  </a:lnTo>
                  <a:lnTo>
                    <a:pt x="109728" y="19812"/>
                  </a:lnTo>
                  <a:lnTo>
                    <a:pt x="117348" y="27432"/>
                  </a:lnTo>
                  <a:lnTo>
                    <a:pt x="121920" y="36576"/>
                  </a:lnTo>
                  <a:lnTo>
                    <a:pt x="124968" y="45720"/>
                  </a:lnTo>
                  <a:lnTo>
                    <a:pt x="126492" y="53327"/>
                  </a:lnTo>
                  <a:lnTo>
                    <a:pt x="128016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680330" y="8853703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39" h="48895">
                  <a:moveTo>
                    <a:pt x="15240" y="0"/>
                  </a:moveTo>
                  <a:lnTo>
                    <a:pt x="15240" y="48755"/>
                  </a:lnTo>
                </a:path>
                <a:path w="15239" h="48895">
                  <a:moveTo>
                    <a:pt x="7620" y="39611"/>
                  </a:moveTo>
                  <a:lnTo>
                    <a:pt x="0" y="41135"/>
                  </a:lnTo>
                </a:path>
                <a:path w="15239" h="48895">
                  <a:moveTo>
                    <a:pt x="0" y="10668"/>
                  </a:moveTo>
                  <a:lnTo>
                    <a:pt x="7620" y="10668"/>
                  </a:lnTo>
                </a:path>
                <a:path w="15239" h="48895">
                  <a:moveTo>
                    <a:pt x="0" y="39611"/>
                  </a:moveTo>
                  <a:lnTo>
                    <a:pt x="0" y="10668"/>
                  </a:lnTo>
                </a:path>
                <a:path w="15239" h="48895">
                  <a:moveTo>
                    <a:pt x="7620" y="10668"/>
                  </a:moveTo>
                  <a:lnTo>
                    <a:pt x="9144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623942" y="8814079"/>
              <a:ext cx="128270" cy="129539"/>
            </a:xfrm>
            <a:custGeom>
              <a:avLst/>
              <a:gdLst/>
              <a:ahLst/>
              <a:cxnLst/>
              <a:rect l="l" t="t" r="r" b="b"/>
              <a:pathLst>
                <a:path w="128270" h="129540">
                  <a:moveTo>
                    <a:pt x="91440" y="65519"/>
                  </a:moveTo>
                  <a:lnTo>
                    <a:pt x="88392" y="74663"/>
                  </a:lnTo>
                  <a:lnTo>
                    <a:pt x="85344" y="80759"/>
                  </a:lnTo>
                  <a:lnTo>
                    <a:pt x="80772" y="85331"/>
                  </a:lnTo>
                  <a:lnTo>
                    <a:pt x="74676" y="86855"/>
                  </a:lnTo>
                  <a:lnTo>
                    <a:pt x="68580" y="88379"/>
                  </a:lnTo>
                  <a:lnTo>
                    <a:pt x="62484" y="88379"/>
                  </a:lnTo>
                  <a:lnTo>
                    <a:pt x="56388" y="86855"/>
                  </a:lnTo>
                  <a:lnTo>
                    <a:pt x="50292" y="85331"/>
                  </a:lnTo>
                  <a:lnTo>
                    <a:pt x="45720" y="80759"/>
                  </a:lnTo>
                  <a:lnTo>
                    <a:pt x="42672" y="74663"/>
                  </a:lnTo>
                  <a:lnTo>
                    <a:pt x="39624" y="70091"/>
                  </a:lnTo>
                  <a:lnTo>
                    <a:pt x="39624" y="57899"/>
                  </a:lnTo>
                  <a:lnTo>
                    <a:pt x="42672" y="51803"/>
                  </a:lnTo>
                  <a:lnTo>
                    <a:pt x="45720" y="47244"/>
                  </a:lnTo>
                  <a:lnTo>
                    <a:pt x="50292" y="44196"/>
                  </a:lnTo>
                  <a:lnTo>
                    <a:pt x="56388" y="41148"/>
                  </a:lnTo>
                  <a:lnTo>
                    <a:pt x="62484" y="39624"/>
                  </a:lnTo>
                  <a:lnTo>
                    <a:pt x="68580" y="39624"/>
                  </a:lnTo>
                  <a:lnTo>
                    <a:pt x="89916" y="57899"/>
                  </a:lnTo>
                  <a:lnTo>
                    <a:pt x="91440" y="65519"/>
                  </a:lnTo>
                </a:path>
                <a:path w="128270" h="129540">
                  <a:moveTo>
                    <a:pt x="128003" y="65519"/>
                  </a:moveTo>
                  <a:lnTo>
                    <a:pt x="111252" y="109715"/>
                  </a:lnTo>
                  <a:lnTo>
                    <a:pt x="102108" y="115811"/>
                  </a:lnTo>
                  <a:lnTo>
                    <a:pt x="94488" y="121907"/>
                  </a:lnTo>
                  <a:lnTo>
                    <a:pt x="86868" y="124955"/>
                  </a:lnTo>
                  <a:lnTo>
                    <a:pt x="76200" y="128003"/>
                  </a:lnTo>
                  <a:lnTo>
                    <a:pt x="67056" y="129527"/>
                  </a:lnTo>
                  <a:lnTo>
                    <a:pt x="56388" y="129527"/>
                  </a:lnTo>
                  <a:lnTo>
                    <a:pt x="45720" y="126479"/>
                  </a:lnTo>
                  <a:lnTo>
                    <a:pt x="38100" y="123431"/>
                  </a:lnTo>
                  <a:lnTo>
                    <a:pt x="28956" y="117335"/>
                  </a:lnTo>
                  <a:lnTo>
                    <a:pt x="19812" y="112763"/>
                  </a:lnTo>
                  <a:lnTo>
                    <a:pt x="1524" y="79235"/>
                  </a:lnTo>
                  <a:lnTo>
                    <a:pt x="0" y="70091"/>
                  </a:lnTo>
                  <a:lnTo>
                    <a:pt x="0" y="59423"/>
                  </a:lnTo>
                  <a:lnTo>
                    <a:pt x="13716" y="22860"/>
                  </a:lnTo>
                  <a:lnTo>
                    <a:pt x="38100" y="6096"/>
                  </a:lnTo>
                  <a:lnTo>
                    <a:pt x="45720" y="1524"/>
                  </a:lnTo>
                  <a:lnTo>
                    <a:pt x="56388" y="0"/>
                  </a:lnTo>
                  <a:lnTo>
                    <a:pt x="67056" y="0"/>
                  </a:lnTo>
                  <a:lnTo>
                    <a:pt x="76200" y="1524"/>
                  </a:lnTo>
                  <a:lnTo>
                    <a:pt x="86868" y="3048"/>
                  </a:lnTo>
                  <a:lnTo>
                    <a:pt x="94488" y="9144"/>
                  </a:lnTo>
                  <a:lnTo>
                    <a:pt x="102108" y="13716"/>
                  </a:lnTo>
                  <a:lnTo>
                    <a:pt x="111252" y="19812"/>
                  </a:lnTo>
                  <a:lnTo>
                    <a:pt x="115824" y="27432"/>
                  </a:lnTo>
                  <a:lnTo>
                    <a:pt x="121920" y="36576"/>
                  </a:lnTo>
                  <a:lnTo>
                    <a:pt x="124968" y="45720"/>
                  </a:lnTo>
                  <a:lnTo>
                    <a:pt x="126479" y="53327"/>
                  </a:lnTo>
                  <a:lnTo>
                    <a:pt x="128003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844910" y="8853703"/>
              <a:ext cx="15240" cy="48895"/>
            </a:xfrm>
            <a:custGeom>
              <a:avLst/>
              <a:gdLst/>
              <a:ahLst/>
              <a:cxnLst/>
              <a:rect l="l" t="t" r="r" b="b"/>
              <a:pathLst>
                <a:path w="15239" h="48895">
                  <a:moveTo>
                    <a:pt x="15240" y="0"/>
                  </a:moveTo>
                  <a:lnTo>
                    <a:pt x="15240" y="48755"/>
                  </a:lnTo>
                </a:path>
                <a:path w="15239" h="48895">
                  <a:moveTo>
                    <a:pt x="7620" y="39611"/>
                  </a:moveTo>
                  <a:lnTo>
                    <a:pt x="0" y="41135"/>
                  </a:lnTo>
                </a:path>
                <a:path w="15239" h="48895">
                  <a:moveTo>
                    <a:pt x="0" y="10668"/>
                  </a:moveTo>
                  <a:lnTo>
                    <a:pt x="7620" y="10668"/>
                  </a:lnTo>
                </a:path>
                <a:path w="15239" h="48895">
                  <a:moveTo>
                    <a:pt x="0" y="39611"/>
                  </a:moveTo>
                  <a:lnTo>
                    <a:pt x="0" y="10668"/>
                  </a:lnTo>
                </a:path>
                <a:path w="15239" h="48895">
                  <a:moveTo>
                    <a:pt x="7620" y="10668"/>
                  </a:moveTo>
                  <a:lnTo>
                    <a:pt x="9144" y="396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790046" y="8814079"/>
              <a:ext cx="127000" cy="129539"/>
            </a:xfrm>
            <a:custGeom>
              <a:avLst/>
              <a:gdLst/>
              <a:ahLst/>
              <a:cxnLst/>
              <a:rect l="l" t="t" r="r" b="b"/>
              <a:pathLst>
                <a:path w="127000" h="129540">
                  <a:moveTo>
                    <a:pt x="89916" y="65519"/>
                  </a:moveTo>
                  <a:lnTo>
                    <a:pt x="89916" y="70091"/>
                  </a:lnTo>
                  <a:lnTo>
                    <a:pt x="86868" y="74663"/>
                  </a:lnTo>
                  <a:lnTo>
                    <a:pt x="83820" y="80759"/>
                  </a:lnTo>
                  <a:lnTo>
                    <a:pt x="79248" y="85331"/>
                  </a:lnTo>
                  <a:lnTo>
                    <a:pt x="73152" y="86855"/>
                  </a:lnTo>
                  <a:lnTo>
                    <a:pt x="67056" y="88379"/>
                  </a:lnTo>
                  <a:lnTo>
                    <a:pt x="60960" y="88379"/>
                  </a:lnTo>
                  <a:lnTo>
                    <a:pt x="54864" y="86855"/>
                  </a:lnTo>
                  <a:lnTo>
                    <a:pt x="48768" y="85331"/>
                  </a:lnTo>
                  <a:lnTo>
                    <a:pt x="44196" y="80759"/>
                  </a:lnTo>
                  <a:lnTo>
                    <a:pt x="41148" y="74663"/>
                  </a:lnTo>
                  <a:lnTo>
                    <a:pt x="38100" y="70091"/>
                  </a:lnTo>
                  <a:lnTo>
                    <a:pt x="38100" y="57899"/>
                  </a:lnTo>
                  <a:lnTo>
                    <a:pt x="41148" y="51803"/>
                  </a:lnTo>
                  <a:lnTo>
                    <a:pt x="44196" y="47244"/>
                  </a:lnTo>
                  <a:lnTo>
                    <a:pt x="48768" y="44196"/>
                  </a:lnTo>
                  <a:lnTo>
                    <a:pt x="54864" y="41148"/>
                  </a:lnTo>
                  <a:lnTo>
                    <a:pt x="60960" y="39624"/>
                  </a:lnTo>
                  <a:lnTo>
                    <a:pt x="67056" y="39624"/>
                  </a:lnTo>
                  <a:lnTo>
                    <a:pt x="89916" y="57899"/>
                  </a:lnTo>
                  <a:lnTo>
                    <a:pt x="89916" y="65519"/>
                  </a:lnTo>
                </a:path>
                <a:path w="127000" h="129540">
                  <a:moveTo>
                    <a:pt x="126479" y="65519"/>
                  </a:moveTo>
                  <a:lnTo>
                    <a:pt x="126479" y="74663"/>
                  </a:lnTo>
                  <a:lnTo>
                    <a:pt x="123431" y="83807"/>
                  </a:lnTo>
                  <a:lnTo>
                    <a:pt x="120383" y="94475"/>
                  </a:lnTo>
                  <a:lnTo>
                    <a:pt x="85344" y="124955"/>
                  </a:lnTo>
                  <a:lnTo>
                    <a:pt x="65532" y="129527"/>
                  </a:lnTo>
                  <a:lnTo>
                    <a:pt x="54864" y="129527"/>
                  </a:lnTo>
                  <a:lnTo>
                    <a:pt x="36576" y="123431"/>
                  </a:lnTo>
                  <a:lnTo>
                    <a:pt x="28956" y="117335"/>
                  </a:lnTo>
                  <a:lnTo>
                    <a:pt x="18288" y="112763"/>
                  </a:lnTo>
                  <a:lnTo>
                    <a:pt x="13716" y="105143"/>
                  </a:lnTo>
                  <a:lnTo>
                    <a:pt x="7620" y="97523"/>
                  </a:lnTo>
                  <a:lnTo>
                    <a:pt x="3048" y="88379"/>
                  </a:lnTo>
                  <a:lnTo>
                    <a:pt x="0" y="70091"/>
                  </a:lnTo>
                  <a:lnTo>
                    <a:pt x="0" y="59423"/>
                  </a:lnTo>
                  <a:lnTo>
                    <a:pt x="3048" y="41148"/>
                  </a:lnTo>
                  <a:lnTo>
                    <a:pt x="7620" y="30480"/>
                  </a:lnTo>
                  <a:lnTo>
                    <a:pt x="13716" y="22860"/>
                  </a:lnTo>
                  <a:lnTo>
                    <a:pt x="18288" y="16764"/>
                  </a:lnTo>
                  <a:lnTo>
                    <a:pt x="28956" y="10668"/>
                  </a:lnTo>
                  <a:lnTo>
                    <a:pt x="36576" y="6096"/>
                  </a:lnTo>
                  <a:lnTo>
                    <a:pt x="45720" y="1524"/>
                  </a:lnTo>
                  <a:lnTo>
                    <a:pt x="54864" y="0"/>
                  </a:lnTo>
                  <a:lnTo>
                    <a:pt x="65532" y="0"/>
                  </a:lnTo>
                  <a:lnTo>
                    <a:pt x="74676" y="1524"/>
                  </a:lnTo>
                  <a:lnTo>
                    <a:pt x="85344" y="3048"/>
                  </a:lnTo>
                  <a:lnTo>
                    <a:pt x="94488" y="9144"/>
                  </a:lnTo>
                  <a:lnTo>
                    <a:pt x="102108" y="13716"/>
                  </a:lnTo>
                  <a:lnTo>
                    <a:pt x="109728" y="19812"/>
                  </a:lnTo>
                  <a:lnTo>
                    <a:pt x="115811" y="27432"/>
                  </a:lnTo>
                  <a:lnTo>
                    <a:pt x="120383" y="36576"/>
                  </a:lnTo>
                  <a:lnTo>
                    <a:pt x="123431" y="45720"/>
                  </a:lnTo>
                  <a:lnTo>
                    <a:pt x="126479" y="53327"/>
                  </a:lnTo>
                  <a:lnTo>
                    <a:pt x="126479" y="65519"/>
                  </a:lnTo>
                </a:path>
              </a:pathLst>
            </a:custGeom>
            <a:ln w="4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747386" y="8879598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 h="0">
                  <a:moveTo>
                    <a:pt x="0" y="0"/>
                  </a:moveTo>
                  <a:lnTo>
                    <a:pt x="39611" y="0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2232990" y="9400768"/>
              <a:ext cx="1981200" cy="13970"/>
            </a:xfrm>
            <a:custGeom>
              <a:avLst/>
              <a:gdLst/>
              <a:ahLst/>
              <a:cxnLst/>
              <a:rect l="l" t="t" r="r" b="b"/>
              <a:pathLst>
                <a:path w="1981200" h="13970">
                  <a:moveTo>
                    <a:pt x="0" y="13716"/>
                  </a:moveTo>
                  <a:lnTo>
                    <a:pt x="1981034" y="13716"/>
                  </a:lnTo>
                  <a:lnTo>
                    <a:pt x="1981034" y="0"/>
                  </a:lnTo>
                  <a:lnTo>
                    <a:pt x="0" y="0"/>
                  </a:lnTo>
                  <a:lnTo>
                    <a:pt x="0" y="1371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2232228" y="9400006"/>
              <a:ext cx="1983105" cy="15240"/>
            </a:xfrm>
            <a:custGeom>
              <a:avLst/>
              <a:gdLst/>
              <a:ahLst/>
              <a:cxnLst/>
              <a:rect l="l" t="t" r="r" b="b"/>
              <a:pathLst>
                <a:path w="1983104" h="15240">
                  <a:moveTo>
                    <a:pt x="0" y="15240"/>
                  </a:moveTo>
                  <a:lnTo>
                    <a:pt x="1982558" y="15240"/>
                  </a:lnTo>
                  <a:lnTo>
                    <a:pt x="1982558" y="0"/>
                  </a:lnTo>
                  <a:lnTo>
                    <a:pt x="0" y="0"/>
                  </a:lnTo>
                  <a:lnTo>
                    <a:pt x="0" y="1524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372853" y="6471881"/>
              <a:ext cx="0" cy="2392680"/>
            </a:xfrm>
            <a:custGeom>
              <a:avLst/>
              <a:gdLst/>
              <a:ahLst/>
              <a:cxnLst/>
              <a:rect l="l" t="t" r="r" b="b"/>
              <a:pathLst>
                <a:path w="0" h="2392679">
                  <a:moveTo>
                    <a:pt x="0" y="2392489"/>
                  </a:moveTo>
                  <a:lnTo>
                    <a:pt x="0" y="0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43676" y="8811666"/>
              <a:ext cx="506183" cy="324211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80215" y="6285077"/>
              <a:ext cx="137401" cy="122174"/>
            </a:xfrm>
            <a:prstGeom prst="rect">
              <a:avLst/>
            </a:prstGeom>
          </p:spPr>
        </p:pic>
      </p:grpSp>
      <p:sp>
        <p:nvSpPr>
          <p:cNvPr id="73" name="object 73" descr=""/>
          <p:cNvSpPr txBox="1"/>
          <p:nvPr/>
        </p:nvSpPr>
        <p:spPr>
          <a:xfrm>
            <a:off x="5668810" y="8800962"/>
            <a:ext cx="50673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5445" algn="l"/>
              </a:tabLst>
            </a:pPr>
            <a:r>
              <a:rPr dirty="0" sz="700" spc="-25">
                <a:latin typeface="Arial"/>
                <a:cs typeface="Arial"/>
              </a:rPr>
              <a:t>F1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F2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3943413" y="5917831"/>
            <a:ext cx="2403475" cy="2969260"/>
            <a:chOff x="3943413" y="5917831"/>
            <a:chExt cx="2403475" cy="2969260"/>
          </a:xfrm>
        </p:grpSpPr>
        <p:pic>
          <p:nvPicPr>
            <p:cNvPr id="75" name="object 7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37580" y="5925451"/>
              <a:ext cx="134366" cy="134353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13983" y="5925451"/>
              <a:ext cx="132829" cy="134353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4572139" y="6049772"/>
              <a:ext cx="1333500" cy="2830195"/>
            </a:xfrm>
            <a:custGeom>
              <a:avLst/>
              <a:gdLst/>
              <a:ahLst/>
              <a:cxnLst/>
              <a:rect l="l" t="t" r="r" b="b"/>
              <a:pathLst>
                <a:path w="1333500" h="2830195">
                  <a:moveTo>
                    <a:pt x="1333385" y="268198"/>
                  </a:moveTo>
                  <a:lnTo>
                    <a:pt x="1333385" y="0"/>
                  </a:lnTo>
                </a:path>
                <a:path w="1333500" h="2830195">
                  <a:moveTo>
                    <a:pt x="0" y="2829826"/>
                  </a:moveTo>
                  <a:lnTo>
                    <a:pt x="53327" y="2829826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3413" y="5922403"/>
              <a:ext cx="132829" cy="134353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11243" y="5922403"/>
              <a:ext cx="132829" cy="134353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09540" y="5917831"/>
              <a:ext cx="134366" cy="132829"/>
            </a:xfrm>
            <a:prstGeom prst="rect">
              <a:avLst/>
            </a:prstGeom>
          </p:spPr>
        </p:pic>
      </p:grpSp>
      <p:sp>
        <p:nvSpPr>
          <p:cNvPr id="81" name="object 81" descr=""/>
          <p:cNvSpPr txBox="1"/>
          <p:nvPr/>
        </p:nvSpPr>
        <p:spPr>
          <a:xfrm>
            <a:off x="3680168" y="5791316"/>
            <a:ext cx="39624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8765" algn="l"/>
              </a:tabLst>
            </a:pPr>
            <a:r>
              <a:rPr dirty="0" sz="700" spc="-25">
                <a:latin typeface="Arial"/>
                <a:cs typeface="Arial"/>
              </a:rPr>
              <a:t>PE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25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4417720" y="5789019"/>
            <a:ext cx="10350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N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3923601" y="6048565"/>
            <a:ext cx="2364105" cy="2776220"/>
            <a:chOff x="3923601" y="6048565"/>
            <a:chExt cx="2364105" cy="2776220"/>
          </a:xfrm>
        </p:grpSpPr>
        <p:sp>
          <p:nvSpPr>
            <p:cNvPr id="84" name="object 84" descr=""/>
            <p:cNvSpPr/>
            <p:nvPr/>
          </p:nvSpPr>
          <p:spPr>
            <a:xfrm>
              <a:off x="6280391" y="6055867"/>
              <a:ext cx="0" cy="2761615"/>
            </a:xfrm>
            <a:custGeom>
              <a:avLst/>
              <a:gdLst/>
              <a:ahLst/>
              <a:cxnLst/>
              <a:rect l="l" t="t" r="r" b="b"/>
              <a:pathLst>
                <a:path w="0" h="2761615">
                  <a:moveTo>
                    <a:pt x="0" y="2761259"/>
                  </a:moveTo>
                  <a:lnTo>
                    <a:pt x="0" y="0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23601" y="8352980"/>
              <a:ext cx="166357" cy="167881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81002" y="8288972"/>
              <a:ext cx="135877" cy="122174"/>
            </a:xfrm>
            <a:prstGeom prst="rect">
              <a:avLst/>
            </a:prstGeom>
          </p:spPr>
        </p:pic>
      </p:grpSp>
      <p:sp>
        <p:nvSpPr>
          <p:cNvPr id="87" name="object 87" descr=""/>
          <p:cNvSpPr txBox="1"/>
          <p:nvPr/>
        </p:nvSpPr>
        <p:spPr>
          <a:xfrm>
            <a:off x="3801059" y="8372757"/>
            <a:ext cx="28194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7936" sz="1050">
                <a:latin typeface="Arial"/>
                <a:cs typeface="Arial"/>
              </a:rPr>
              <a:t>I</a:t>
            </a:r>
            <a:r>
              <a:rPr dirty="0" sz="450">
                <a:latin typeface="Arial"/>
                <a:cs typeface="Arial"/>
              </a:rPr>
              <a:t>L</a:t>
            </a:r>
            <a:r>
              <a:rPr dirty="0" sz="450" spc="220">
                <a:latin typeface="Times New Roman"/>
                <a:cs typeface="Times New Roman"/>
              </a:rPr>
              <a:t>  </a:t>
            </a:r>
            <a:r>
              <a:rPr dirty="0" baseline="7936" sz="1050" spc="-75">
                <a:latin typeface="Arial"/>
                <a:cs typeface="Arial"/>
              </a:rPr>
              <a:t>A</a:t>
            </a:r>
            <a:endParaRPr baseline="7936" sz="1050">
              <a:latin typeface="Arial"/>
              <a:cs typeface="Arial"/>
            </a:endParaRPr>
          </a:p>
        </p:txBody>
      </p:sp>
      <p:pic>
        <p:nvPicPr>
          <p:cNvPr id="88" name="object 88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23864" y="6315557"/>
            <a:ext cx="167881" cy="169405"/>
          </a:xfrm>
          <a:prstGeom prst="rect">
            <a:avLst/>
          </a:prstGeom>
        </p:spPr>
      </p:pic>
      <p:sp>
        <p:nvSpPr>
          <p:cNvPr id="89" name="object 89" descr=""/>
          <p:cNvSpPr txBox="1"/>
          <p:nvPr/>
        </p:nvSpPr>
        <p:spPr>
          <a:xfrm>
            <a:off x="5846089" y="6335333"/>
            <a:ext cx="26225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7936" sz="1050">
                <a:latin typeface="Arial"/>
                <a:cs typeface="Arial"/>
              </a:rPr>
              <a:t>A</a:t>
            </a:r>
            <a:r>
              <a:rPr dirty="0" baseline="7936" sz="1050" spc="450">
                <a:latin typeface="Times New Roman"/>
                <a:cs typeface="Times New Roman"/>
              </a:rPr>
              <a:t> </a:t>
            </a:r>
            <a:r>
              <a:rPr dirty="0" sz="700" spc="-25">
                <a:latin typeface="Arial"/>
                <a:cs typeface="Arial"/>
              </a:rPr>
              <a:t>I</a:t>
            </a:r>
            <a:r>
              <a:rPr dirty="0" baseline="-12345" sz="675" spc="-37">
                <a:latin typeface="Arial"/>
                <a:cs typeface="Arial"/>
              </a:rPr>
              <a:t>E</a:t>
            </a:r>
            <a:endParaRPr baseline="-12345" sz="675">
              <a:latin typeface="Arial"/>
              <a:cs typeface="Arial"/>
            </a:endParaRPr>
          </a:p>
        </p:txBody>
      </p:sp>
      <p:grpSp>
        <p:nvGrpSpPr>
          <p:cNvPr id="90" name="object 90" descr=""/>
          <p:cNvGrpSpPr/>
          <p:nvPr/>
        </p:nvGrpSpPr>
        <p:grpSpPr>
          <a:xfrm>
            <a:off x="3868547" y="6575958"/>
            <a:ext cx="1401445" cy="1466850"/>
            <a:chOff x="3868547" y="6575958"/>
            <a:chExt cx="1401445" cy="1466850"/>
          </a:xfrm>
        </p:grpSpPr>
        <p:sp>
          <p:nvSpPr>
            <p:cNvPr id="91" name="object 91" descr=""/>
            <p:cNvSpPr/>
            <p:nvPr/>
          </p:nvSpPr>
          <p:spPr>
            <a:xfrm>
              <a:off x="3872674" y="6580085"/>
              <a:ext cx="1393190" cy="1458595"/>
            </a:xfrm>
            <a:custGeom>
              <a:avLst/>
              <a:gdLst/>
              <a:ahLst/>
              <a:cxnLst/>
              <a:rect l="l" t="t" r="r" b="b"/>
              <a:pathLst>
                <a:path w="1393189" h="1458595">
                  <a:moveTo>
                    <a:pt x="0" y="1458341"/>
                  </a:moveTo>
                  <a:lnTo>
                    <a:pt x="1392821" y="1458341"/>
                  </a:lnTo>
                  <a:lnTo>
                    <a:pt x="1392821" y="0"/>
                  </a:lnTo>
                  <a:lnTo>
                    <a:pt x="0" y="0"/>
                  </a:lnTo>
                  <a:lnTo>
                    <a:pt x="0" y="1458341"/>
                  </a:lnTo>
                  <a:close/>
                </a:path>
              </a:pathLst>
            </a:custGeom>
            <a:ln w="8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41889" y="6640144"/>
              <a:ext cx="126733" cy="128257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14291" y="6640144"/>
              <a:ext cx="128257" cy="128257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09540" y="6640144"/>
              <a:ext cx="128270" cy="128257"/>
            </a:xfrm>
            <a:prstGeom prst="rect">
              <a:avLst/>
            </a:prstGeom>
          </p:spPr>
        </p:pic>
      </p:grpSp>
      <p:sp>
        <p:nvSpPr>
          <p:cNvPr id="95" name="object 95" descr=""/>
          <p:cNvSpPr txBox="1"/>
          <p:nvPr/>
        </p:nvSpPr>
        <p:spPr>
          <a:xfrm>
            <a:off x="4074845" y="6628682"/>
            <a:ext cx="8572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4551784" y="6628682"/>
            <a:ext cx="16319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Arial"/>
                <a:cs typeface="Arial"/>
              </a:rPr>
              <a:t>U1</a:t>
            </a:r>
            <a:endParaRPr sz="850">
              <a:latin typeface="Arial"/>
              <a:cs typeface="Arial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5042506" y="6628682"/>
            <a:ext cx="5588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98" name="object 98" descr=""/>
          <p:cNvGrpSpPr/>
          <p:nvPr/>
        </p:nvGrpSpPr>
        <p:grpSpPr>
          <a:xfrm>
            <a:off x="3178111" y="6039421"/>
            <a:ext cx="2731770" cy="2834005"/>
            <a:chOff x="3178111" y="6039421"/>
            <a:chExt cx="2731770" cy="2834005"/>
          </a:xfrm>
        </p:grpSpPr>
        <p:pic>
          <p:nvPicPr>
            <p:cNvPr id="99" name="object 9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01636" y="7351528"/>
              <a:ext cx="236969" cy="236982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3746195" y="6052819"/>
              <a:ext cx="1226820" cy="2761615"/>
            </a:xfrm>
            <a:custGeom>
              <a:avLst/>
              <a:gdLst/>
              <a:ahLst/>
              <a:cxnLst/>
              <a:rect l="l" t="t" r="r" b="b"/>
              <a:pathLst>
                <a:path w="1226820" h="2761615">
                  <a:moveTo>
                    <a:pt x="422109" y="2211133"/>
                  </a:moveTo>
                  <a:lnTo>
                    <a:pt x="422109" y="2755163"/>
                  </a:lnTo>
                </a:path>
                <a:path w="1226820" h="2761615">
                  <a:moveTo>
                    <a:pt x="1226718" y="2115134"/>
                  </a:moveTo>
                  <a:lnTo>
                    <a:pt x="254482" y="2115134"/>
                  </a:lnTo>
                </a:path>
                <a:path w="1226820" h="2761615">
                  <a:moveTo>
                    <a:pt x="259054" y="2110562"/>
                  </a:moveTo>
                  <a:lnTo>
                    <a:pt x="259054" y="2302573"/>
                  </a:lnTo>
                </a:path>
                <a:path w="1226820" h="2761615">
                  <a:moveTo>
                    <a:pt x="259054" y="2461056"/>
                  </a:moveTo>
                  <a:lnTo>
                    <a:pt x="259054" y="2759735"/>
                  </a:lnTo>
                </a:path>
                <a:path w="1226820" h="2761615">
                  <a:moveTo>
                    <a:pt x="4572" y="0"/>
                  </a:moveTo>
                  <a:lnTo>
                    <a:pt x="0" y="2761259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3740099" y="8468156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 h="0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3185414" y="6046723"/>
              <a:ext cx="2717165" cy="2819400"/>
            </a:xfrm>
            <a:custGeom>
              <a:avLst/>
              <a:gdLst/>
              <a:ahLst/>
              <a:cxnLst/>
              <a:rect l="l" t="t" r="r" b="b"/>
              <a:pathLst>
                <a:path w="2717165" h="2819400">
                  <a:moveTo>
                    <a:pt x="0" y="2819158"/>
                  </a:moveTo>
                  <a:lnTo>
                    <a:pt x="1524" y="582117"/>
                  </a:lnTo>
                </a:path>
                <a:path w="2717165" h="2819400">
                  <a:moveTo>
                    <a:pt x="827455" y="600405"/>
                  </a:moveTo>
                  <a:lnTo>
                    <a:pt x="828979" y="0"/>
                  </a:lnTo>
                </a:path>
                <a:path w="2717165" h="2819400">
                  <a:moveTo>
                    <a:pt x="1290713" y="600405"/>
                  </a:moveTo>
                  <a:lnTo>
                    <a:pt x="1292237" y="3048"/>
                  </a:lnTo>
                </a:path>
                <a:path w="2717165" h="2819400">
                  <a:moveTo>
                    <a:pt x="1793595" y="416013"/>
                  </a:moveTo>
                  <a:lnTo>
                    <a:pt x="1793595" y="3048"/>
                  </a:lnTo>
                </a:path>
                <a:path w="2717165" h="2819400">
                  <a:moveTo>
                    <a:pt x="2717063" y="2773451"/>
                  </a:moveTo>
                  <a:lnTo>
                    <a:pt x="2717063" y="434301"/>
                  </a:lnTo>
                </a:path>
              </a:pathLst>
            </a:custGeom>
            <a:ln w="144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 descr=""/>
          <p:cNvSpPr txBox="1"/>
          <p:nvPr/>
        </p:nvSpPr>
        <p:spPr>
          <a:xfrm>
            <a:off x="5865393" y="5565006"/>
            <a:ext cx="467359" cy="37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latin typeface="Arial"/>
                <a:cs typeface="Arial"/>
              </a:rPr>
              <a:t>Inducido</a:t>
            </a:r>
            <a:endParaRPr sz="8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  <a:spcBef>
                <a:spcPts val="65"/>
              </a:spcBef>
            </a:pPr>
            <a:r>
              <a:rPr dirty="0" sz="700">
                <a:latin typeface="Arial"/>
                <a:cs typeface="Arial"/>
              </a:rPr>
              <a:t>0</a:t>
            </a:r>
            <a:r>
              <a:rPr dirty="0" sz="700" spc="5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...</a:t>
            </a:r>
            <a:r>
              <a:rPr dirty="0" sz="700" spc="6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250</a:t>
            </a:r>
            <a:r>
              <a:rPr dirty="0" sz="700" spc="60">
                <a:latin typeface="Times New Roman"/>
                <a:cs typeface="Times New Roman"/>
              </a:rPr>
              <a:t> </a:t>
            </a:r>
            <a:r>
              <a:rPr dirty="0" sz="700" spc="-50"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91795" algn="l"/>
              </a:tabLst>
            </a:pPr>
            <a:r>
              <a:rPr dirty="0" sz="700" spc="-50">
                <a:latin typeface="Arial"/>
                <a:cs typeface="Arial"/>
              </a:rPr>
              <a:t>+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sz="700" spc="-50">
                <a:latin typeface="Arial"/>
                <a:cs typeface="Arial"/>
              </a:rPr>
              <a:t>-</a:t>
            </a:r>
            <a:endParaRPr sz="700">
              <a:latin typeface="Arial"/>
              <a:cs typeface="Arial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2400109" y="8957922"/>
            <a:ext cx="15049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105" name="object 105" descr=""/>
          <p:cNvGrpSpPr/>
          <p:nvPr/>
        </p:nvGrpSpPr>
        <p:grpSpPr>
          <a:xfrm>
            <a:off x="2416492" y="5913259"/>
            <a:ext cx="3106420" cy="3027045"/>
            <a:chOff x="2416492" y="5913259"/>
            <a:chExt cx="3106420" cy="3027045"/>
          </a:xfrm>
        </p:grpSpPr>
        <p:pic>
          <p:nvPicPr>
            <p:cNvPr id="106" name="object 10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16492" y="8805570"/>
              <a:ext cx="134353" cy="134353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91086" y="5913259"/>
              <a:ext cx="131305" cy="132829"/>
            </a:xfrm>
            <a:prstGeom prst="rect">
              <a:avLst/>
            </a:prstGeom>
          </p:spPr>
        </p:pic>
      </p:grpSp>
      <p:sp>
        <p:nvSpPr>
          <p:cNvPr id="108" name="object 108" descr=""/>
          <p:cNvSpPr txBox="1"/>
          <p:nvPr/>
        </p:nvSpPr>
        <p:spPr>
          <a:xfrm>
            <a:off x="4911458" y="5788270"/>
            <a:ext cx="5530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36245" algn="l"/>
              </a:tabLst>
            </a:pPr>
            <a:r>
              <a:rPr dirty="0" sz="700" spc="-25">
                <a:latin typeface="Arial"/>
                <a:cs typeface="Arial"/>
              </a:rPr>
              <a:t>L2</a:t>
            </a:r>
            <a:r>
              <a:rPr dirty="0" sz="700">
                <a:latin typeface="Times New Roman"/>
                <a:cs typeface="Times New Roman"/>
              </a:rPr>
              <a:t>	</a:t>
            </a:r>
            <a:r>
              <a:rPr dirty="0" baseline="3968" sz="1050" spc="-37">
                <a:latin typeface="Arial"/>
                <a:cs typeface="Arial"/>
              </a:rPr>
              <a:t>L3</a:t>
            </a:r>
            <a:endParaRPr baseline="3968" sz="1050">
              <a:latin typeface="Arial"/>
              <a:cs typeface="Arial"/>
            </a:endParaRPr>
          </a:p>
        </p:txBody>
      </p:sp>
      <p:grpSp>
        <p:nvGrpSpPr>
          <p:cNvPr id="109" name="object 109" descr=""/>
          <p:cNvGrpSpPr/>
          <p:nvPr/>
        </p:nvGrpSpPr>
        <p:grpSpPr>
          <a:xfrm>
            <a:off x="4120750" y="6040278"/>
            <a:ext cx="1343660" cy="2774315"/>
            <a:chOff x="4120750" y="6040278"/>
            <a:chExt cx="1343660" cy="2774315"/>
          </a:xfrm>
        </p:grpSpPr>
        <p:sp>
          <p:nvSpPr>
            <p:cNvPr id="110" name="object 110" descr=""/>
            <p:cNvSpPr/>
            <p:nvPr/>
          </p:nvSpPr>
          <p:spPr>
            <a:xfrm>
              <a:off x="4162209" y="6046723"/>
              <a:ext cx="1295400" cy="2767965"/>
            </a:xfrm>
            <a:custGeom>
              <a:avLst/>
              <a:gdLst/>
              <a:ahLst/>
              <a:cxnLst/>
              <a:rect l="l" t="t" r="r" b="b"/>
              <a:pathLst>
                <a:path w="1295400" h="2767965">
                  <a:moveTo>
                    <a:pt x="816800" y="412965"/>
                  </a:moveTo>
                  <a:lnTo>
                    <a:pt x="1223670" y="412965"/>
                  </a:lnTo>
                  <a:lnTo>
                    <a:pt x="1223670" y="2223325"/>
                  </a:lnTo>
                  <a:lnTo>
                    <a:pt x="0" y="2223325"/>
                  </a:lnTo>
                </a:path>
                <a:path w="1295400" h="2767965">
                  <a:moveTo>
                    <a:pt x="1295298" y="0"/>
                  </a:moveTo>
                  <a:lnTo>
                    <a:pt x="1295298" y="2535720"/>
                  </a:lnTo>
                  <a:lnTo>
                    <a:pt x="170675" y="2535720"/>
                  </a:lnTo>
                </a:path>
                <a:path w="1295400" h="2767965">
                  <a:moveTo>
                    <a:pt x="170675" y="2531148"/>
                  </a:moveTo>
                  <a:lnTo>
                    <a:pt x="170675" y="2767355"/>
                  </a:lnTo>
                </a:path>
                <a:path w="1295400" h="2767965">
                  <a:moveTo>
                    <a:pt x="816800" y="2124278"/>
                  </a:moveTo>
                  <a:lnTo>
                    <a:pt x="816800" y="710120"/>
                  </a:lnTo>
                </a:path>
              </a:pathLst>
            </a:custGeom>
            <a:ln w="1289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140885" y="7410589"/>
              <a:ext cx="82550" cy="66040"/>
            </a:xfrm>
            <a:custGeom>
              <a:avLst/>
              <a:gdLst/>
              <a:ahLst/>
              <a:cxnLst/>
              <a:rect l="l" t="t" r="r" b="b"/>
              <a:pathLst>
                <a:path w="82550" h="66040">
                  <a:moveTo>
                    <a:pt x="0" y="0"/>
                  </a:moveTo>
                  <a:lnTo>
                    <a:pt x="82283" y="65532"/>
                  </a:lnTo>
                </a:path>
              </a:pathLst>
            </a:custGeom>
            <a:ln w="40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 descr=""/>
          <p:cNvSpPr txBox="1"/>
          <p:nvPr/>
        </p:nvSpPr>
        <p:spPr>
          <a:xfrm>
            <a:off x="3903154" y="7296127"/>
            <a:ext cx="98488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1765">
              <a:lnSpc>
                <a:spcPct val="100000"/>
              </a:lnSpc>
              <a:spcBef>
                <a:spcPts val="100"/>
              </a:spcBef>
              <a:tabLst>
                <a:tab pos="433705" algn="l"/>
              </a:tabLst>
            </a:pPr>
            <a:r>
              <a:rPr dirty="0" baseline="6535" sz="1275" spc="-75">
                <a:latin typeface="Arial"/>
                <a:cs typeface="Arial"/>
              </a:rPr>
              <a:t>I</a:t>
            </a:r>
            <a:r>
              <a:rPr dirty="0" baseline="6535" sz="1275">
                <a:latin typeface="Times New Roman"/>
                <a:cs typeface="Times New Roman"/>
              </a:rPr>
              <a:t>	</a:t>
            </a:r>
            <a:r>
              <a:rPr dirty="0" baseline="6535" sz="1275" spc="-37">
                <a:latin typeface="Arial"/>
                <a:cs typeface="Arial"/>
              </a:rPr>
              <a:t>U</a:t>
            </a:r>
            <a:r>
              <a:rPr dirty="0" sz="500" spc="-25"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"/>
              <a:cs typeface="Arial"/>
            </a:endParaRPr>
          </a:p>
          <a:p>
            <a:pPr algn="just" marL="38100" marR="30480">
              <a:lnSpc>
                <a:spcPct val="94700"/>
              </a:lnSpc>
            </a:pPr>
            <a:r>
              <a:rPr dirty="0" sz="850">
                <a:latin typeface="Arial"/>
                <a:cs typeface="Arial"/>
              </a:rPr>
              <a:t>Indicador</a:t>
            </a:r>
            <a:r>
              <a:rPr dirty="0" sz="850" spc="-1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-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factor</a:t>
            </a:r>
            <a:r>
              <a:rPr dirty="0" sz="850" spc="-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de</a:t>
            </a:r>
            <a:r>
              <a:rPr dirty="0" sz="850" spc="15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potencia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(10</a:t>
            </a:r>
            <a:r>
              <a:rPr dirty="0" sz="850" spc="2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Arial"/>
                <a:cs typeface="Arial"/>
              </a:rPr>
              <a:t>A),</a:t>
            </a:r>
            <a:r>
              <a:rPr dirty="0" sz="850">
                <a:latin typeface="Times New Roman"/>
                <a:cs typeface="Times New Roman"/>
              </a:rPr>
              <a:t> </a:t>
            </a: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8706)</a:t>
            </a:r>
            <a:endParaRPr sz="850">
              <a:latin typeface="Arial"/>
              <a:cs typeface="Arial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1139864" y="9446320"/>
            <a:ext cx="5895340" cy="8934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69054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(modelo</a:t>
            </a:r>
            <a:r>
              <a:rPr dirty="0" sz="850" spc="-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Arial"/>
                <a:cs typeface="Arial"/>
              </a:rPr>
              <a:t>2711)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8.8.1.1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carga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000" b="1">
                <a:latin typeface="Lucida Sans Unicode"/>
                <a:cs typeface="Lucida Sans Unicode"/>
                <a:hlinkClick r:id="rId26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6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77991" y="1220080"/>
            <a:ext cx="6169660" cy="208788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914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Conecte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400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conexión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estrella.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tope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izquierdo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V).</a:t>
            </a:r>
            <a:endParaRPr sz="1000">
              <a:latin typeface="Arial"/>
              <a:cs typeface="Arial"/>
            </a:endParaRPr>
          </a:p>
          <a:p>
            <a:pPr marL="2914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290195" marR="19113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91465" algn="l"/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  <a:p>
            <a:pPr marL="290195" marR="209550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lentamente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</a:t>
            </a:r>
            <a:r>
              <a:rPr dirty="0" baseline="-12820" sz="975" spc="-37">
                <a:latin typeface="Arial"/>
                <a:cs typeface="Arial"/>
              </a:rPr>
              <a:t>E</a:t>
            </a:r>
            <a:r>
              <a:rPr dirty="0" baseline="-12820" sz="975" spc="3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alcanzado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características.</a:t>
            </a:r>
            <a:endParaRPr sz="1000">
              <a:latin typeface="Arial"/>
              <a:cs typeface="Arial"/>
            </a:endParaRPr>
          </a:p>
          <a:p>
            <a:pPr algn="just" marL="290195" marR="685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Observe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necesario,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algn="just" marL="2914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92100" algn="l"/>
              </a:tabLst>
            </a:pP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ralentí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giro.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2268" y="3378427"/>
            <a:ext cx="221932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n</a:t>
            </a:r>
            <a:r>
              <a:rPr dirty="0" baseline="-12820" sz="975">
                <a:latin typeface="Arial"/>
                <a:cs typeface="Arial"/>
              </a:rPr>
              <a:t>0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01023" y="3378427"/>
            <a:ext cx="22205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39891" y="3740575"/>
            <a:ext cx="6275070" cy="464693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3295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295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control: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MANUAL.</a:t>
            </a:r>
            <a:endParaRPr sz="1000">
              <a:latin typeface="Arial"/>
              <a:cs typeface="Arial"/>
            </a:endParaRPr>
          </a:p>
          <a:p>
            <a:pPr lvl="1" marL="555625" marR="37338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preselección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1800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Interruptor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INT/EXT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"intern".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grupo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pulsando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brevemente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tecla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START/STOP.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>
                <a:latin typeface="Arial"/>
                <a:cs typeface="Arial"/>
              </a:rPr>
              <a:t>1</a:t>
            </a:r>
            <a:r>
              <a:rPr dirty="0" baseline="42735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nominal).</a:t>
            </a:r>
            <a:endParaRPr sz="1000">
              <a:latin typeface="Arial"/>
              <a:cs typeface="Arial"/>
            </a:endParaRPr>
          </a:p>
          <a:p>
            <a:pPr marL="328295" marR="156845">
              <a:lnSpc>
                <a:spcPct val="108000"/>
              </a:lnSpc>
              <a:spcBef>
                <a:spcPts val="30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obtener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correspondientes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universal.</a:t>
            </a:r>
            <a:endParaRPr sz="1000">
              <a:latin typeface="Arial"/>
              <a:cs typeface="Arial"/>
            </a:endParaRPr>
          </a:p>
          <a:p>
            <a:pPr marL="329565" indent="-229235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1.</a:t>
            </a:r>
            <a:endParaRPr sz="1000">
              <a:latin typeface="Arial"/>
              <a:cs typeface="Arial"/>
            </a:endParaRPr>
          </a:p>
          <a:p>
            <a:pPr marL="328295" marR="10668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potenciómetro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teórico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acuerdo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8.8.1.1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necesario,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reajuste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par).</a:t>
            </a:r>
            <a:endParaRPr sz="1000">
              <a:latin typeface="Arial"/>
              <a:cs typeface="Arial"/>
            </a:endParaRPr>
          </a:p>
          <a:p>
            <a:pPr marL="328295" marR="13017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mantenerse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"1"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ensayo.</a:t>
            </a:r>
            <a:endParaRPr sz="1000">
              <a:latin typeface="Arial"/>
              <a:cs typeface="Arial"/>
            </a:endParaRPr>
          </a:p>
          <a:p>
            <a:pPr marL="328295">
              <a:lnSpc>
                <a:spcPct val="100000"/>
              </a:lnSpc>
              <a:spcBef>
                <a:spcPts val="395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56895" indent="-229235">
              <a:lnSpc>
                <a:spcPct val="100000"/>
              </a:lnSpc>
              <a:spcBef>
                <a:spcPts val="395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 spc="-10" b="1">
                <a:latin typeface="Arial"/>
                <a:cs typeface="Arial"/>
              </a:rPr>
              <a:t>¡Aumente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antes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pierda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sincronismo!</a:t>
            </a:r>
            <a:endParaRPr sz="1000">
              <a:latin typeface="Arial"/>
              <a:cs typeface="Arial"/>
            </a:endParaRPr>
          </a:p>
          <a:p>
            <a:pPr lvl="1" marL="555625" marR="13462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56895" algn="l"/>
                <a:tab pos="5575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marL="328295" marR="18542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295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8.8.1.2).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1" name="object 11" descr=""/>
          <p:cNvGraphicFramePr>
            <a:graphicFrameLocks noGrp="1"/>
          </p:cNvGraphicFramePr>
          <p:nvPr/>
        </p:nvGraphicFramePr>
        <p:xfrm>
          <a:off x="538440" y="8530639"/>
          <a:ext cx="612648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580"/>
                <a:gridCol w="774065"/>
                <a:gridCol w="612775"/>
                <a:gridCol w="611505"/>
                <a:gridCol w="612775"/>
                <a:gridCol w="612775"/>
                <a:gridCol w="611504"/>
                <a:gridCol w="612775"/>
                <a:gridCol w="612775"/>
                <a:gridCol w="611504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0">
                          <a:latin typeface="Arial"/>
                          <a:cs typeface="Arial"/>
                        </a:rPr>
                        <a:t>M/Nm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(cos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1)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0,8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1,2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1,6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2,0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2,4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2,8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900" spc="-25">
                          <a:latin typeface="Arial"/>
                          <a:cs typeface="Arial"/>
                        </a:rPr>
                        <a:t>3,2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 descr=""/>
          <p:cNvSpPr txBox="1"/>
          <p:nvPr/>
        </p:nvSpPr>
        <p:spPr>
          <a:xfrm>
            <a:off x="528791" y="9013200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8.8.1.1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79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001347"/>
            <a:ext cx="5309181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223826"/>
            <a:ext cx="5309181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446318"/>
            <a:ext cx="5309181" cy="609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668796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891287"/>
            <a:ext cx="5309181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113767"/>
            <a:ext cx="5309181" cy="610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336257"/>
            <a:ext cx="5309181" cy="60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558748"/>
            <a:ext cx="5309181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781227"/>
            <a:ext cx="5309181" cy="6097"/>
          </a:xfrm>
          <a:prstGeom prst="rect">
            <a:avLst/>
          </a:prstGeom>
        </p:spPr>
      </p:pic>
      <p:graphicFrame>
        <p:nvGraphicFramePr>
          <p:cNvPr id="16" name="object 16" descr=""/>
          <p:cNvGraphicFramePr>
            <a:graphicFrameLocks noGrp="1"/>
          </p:cNvGraphicFramePr>
          <p:nvPr/>
        </p:nvGraphicFramePr>
        <p:xfrm>
          <a:off x="898077" y="4556378"/>
          <a:ext cx="6126480" cy="2446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característica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carga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8.8.1.2?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44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860130"/>
            <a:ext cx="5309181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082622"/>
            <a:ext cx="5309181" cy="6097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305100"/>
            <a:ext cx="5309181" cy="6097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527591"/>
            <a:ext cx="5309181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750070"/>
            <a:ext cx="5309181" cy="609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972562"/>
            <a:ext cx="5309181" cy="6095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195041"/>
            <a:ext cx="5309181" cy="6096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417531"/>
            <a:ext cx="5309181" cy="6097"/>
          </a:xfrm>
          <a:prstGeom prst="rect">
            <a:avLst/>
          </a:prstGeom>
        </p:spPr>
      </p:pic>
      <p:graphicFrame>
        <p:nvGraphicFramePr>
          <p:cNvPr id="25" name="object 25" descr=""/>
          <p:cNvGraphicFramePr>
            <a:graphicFrameLocks noGrp="1"/>
          </p:cNvGraphicFramePr>
          <p:nvPr/>
        </p:nvGraphicFramePr>
        <p:xfrm>
          <a:off x="898077" y="7250583"/>
          <a:ext cx="6126480" cy="2388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62865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¿Por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qué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sincrónicos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precisan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determinados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dispositivos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auxiliares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arranque?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021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6" name="object 26" descr=""/>
          <p:cNvGrpSpPr/>
          <p:nvPr/>
        </p:nvGrpSpPr>
        <p:grpSpPr>
          <a:xfrm>
            <a:off x="1285138" y="1630590"/>
            <a:ext cx="3756660" cy="1905000"/>
            <a:chOff x="1285138" y="1630590"/>
            <a:chExt cx="3756660" cy="1905000"/>
          </a:xfrm>
        </p:grpSpPr>
        <p:sp>
          <p:nvSpPr>
            <p:cNvPr id="27" name="object 27" descr=""/>
            <p:cNvSpPr/>
            <p:nvPr/>
          </p:nvSpPr>
          <p:spPr>
            <a:xfrm>
              <a:off x="1320190" y="3235172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20190" y="2968497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320190" y="2703347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20190" y="2439720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320190" y="2174557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320190" y="1907882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20190" y="1642732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111" y="0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783448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248230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711488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174746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638003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101261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566043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029301" y="1642732"/>
              <a:ext cx="0" cy="1858010"/>
            </a:xfrm>
            <a:custGeom>
              <a:avLst/>
              <a:gdLst/>
              <a:ahLst/>
              <a:cxnLst/>
              <a:rect l="l" t="t" r="r" b="b"/>
              <a:pathLst>
                <a:path w="0" h="1858010">
                  <a:moveTo>
                    <a:pt x="0" y="0"/>
                  </a:moveTo>
                  <a:lnTo>
                    <a:pt x="0" y="1857603"/>
                  </a:lnTo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320190" y="1642732"/>
              <a:ext cx="3709670" cy="1858010"/>
            </a:xfrm>
            <a:custGeom>
              <a:avLst/>
              <a:gdLst/>
              <a:ahLst/>
              <a:cxnLst/>
              <a:rect l="l" t="t" r="r" b="b"/>
              <a:pathLst>
                <a:path w="3709670" h="1858010">
                  <a:moveTo>
                    <a:pt x="0" y="1857603"/>
                  </a:moveTo>
                  <a:lnTo>
                    <a:pt x="3709111" y="1857603"/>
                  </a:lnTo>
                  <a:lnTo>
                    <a:pt x="3709111" y="0"/>
                  </a:lnTo>
                  <a:lnTo>
                    <a:pt x="0" y="0"/>
                  </a:lnTo>
                  <a:lnTo>
                    <a:pt x="0" y="1857603"/>
                  </a:lnTo>
                  <a:close/>
                </a:path>
              </a:pathLst>
            </a:custGeom>
            <a:ln w="121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285138" y="1642732"/>
              <a:ext cx="3744595" cy="1892935"/>
            </a:xfrm>
            <a:custGeom>
              <a:avLst/>
              <a:gdLst/>
              <a:ahLst/>
              <a:cxnLst/>
              <a:rect l="l" t="t" r="r" b="b"/>
              <a:pathLst>
                <a:path w="3744595" h="1892935">
                  <a:moveTo>
                    <a:pt x="35052" y="0"/>
                  </a:moveTo>
                  <a:lnTo>
                    <a:pt x="35052" y="1857603"/>
                  </a:lnTo>
                </a:path>
                <a:path w="3744595" h="1892935">
                  <a:moveTo>
                    <a:pt x="0" y="1857603"/>
                  </a:moveTo>
                  <a:lnTo>
                    <a:pt x="35052" y="1857603"/>
                  </a:lnTo>
                </a:path>
                <a:path w="3744595" h="1892935">
                  <a:moveTo>
                    <a:pt x="0" y="1592440"/>
                  </a:moveTo>
                  <a:lnTo>
                    <a:pt x="35052" y="1592440"/>
                  </a:lnTo>
                </a:path>
                <a:path w="3744595" h="1892935">
                  <a:moveTo>
                    <a:pt x="0" y="1325765"/>
                  </a:moveTo>
                  <a:lnTo>
                    <a:pt x="35052" y="1325765"/>
                  </a:lnTo>
                </a:path>
                <a:path w="3744595" h="1892935">
                  <a:moveTo>
                    <a:pt x="0" y="1060615"/>
                  </a:moveTo>
                  <a:lnTo>
                    <a:pt x="35052" y="1060615"/>
                  </a:lnTo>
                </a:path>
                <a:path w="3744595" h="1892935">
                  <a:moveTo>
                    <a:pt x="0" y="796988"/>
                  </a:moveTo>
                  <a:lnTo>
                    <a:pt x="35052" y="796988"/>
                  </a:lnTo>
                </a:path>
                <a:path w="3744595" h="1892935">
                  <a:moveTo>
                    <a:pt x="0" y="531825"/>
                  </a:moveTo>
                  <a:lnTo>
                    <a:pt x="35052" y="531825"/>
                  </a:lnTo>
                </a:path>
                <a:path w="3744595" h="1892935">
                  <a:moveTo>
                    <a:pt x="0" y="265150"/>
                  </a:moveTo>
                  <a:lnTo>
                    <a:pt x="35052" y="265150"/>
                  </a:lnTo>
                </a:path>
                <a:path w="3744595" h="1892935">
                  <a:moveTo>
                    <a:pt x="0" y="0"/>
                  </a:moveTo>
                  <a:lnTo>
                    <a:pt x="35052" y="0"/>
                  </a:lnTo>
                </a:path>
                <a:path w="3744595" h="1892935">
                  <a:moveTo>
                    <a:pt x="35052" y="1857603"/>
                  </a:moveTo>
                  <a:lnTo>
                    <a:pt x="3744163" y="1857603"/>
                  </a:lnTo>
                </a:path>
                <a:path w="3744595" h="1892935">
                  <a:moveTo>
                    <a:pt x="35052" y="1892642"/>
                  </a:moveTo>
                  <a:lnTo>
                    <a:pt x="35052" y="1857603"/>
                  </a:lnTo>
                </a:path>
                <a:path w="3744595" h="1892935">
                  <a:moveTo>
                    <a:pt x="498309" y="1892642"/>
                  </a:moveTo>
                  <a:lnTo>
                    <a:pt x="498309" y="1857603"/>
                  </a:lnTo>
                </a:path>
                <a:path w="3744595" h="1892935">
                  <a:moveTo>
                    <a:pt x="963091" y="1892642"/>
                  </a:moveTo>
                  <a:lnTo>
                    <a:pt x="963091" y="1857603"/>
                  </a:lnTo>
                </a:path>
                <a:path w="3744595" h="1892935">
                  <a:moveTo>
                    <a:pt x="1426349" y="1892642"/>
                  </a:moveTo>
                  <a:lnTo>
                    <a:pt x="1426349" y="1857603"/>
                  </a:lnTo>
                </a:path>
                <a:path w="3744595" h="1892935">
                  <a:moveTo>
                    <a:pt x="1889607" y="1892642"/>
                  </a:moveTo>
                  <a:lnTo>
                    <a:pt x="1889607" y="1857603"/>
                  </a:lnTo>
                </a:path>
                <a:path w="3744595" h="1892935">
                  <a:moveTo>
                    <a:pt x="2352865" y="1892642"/>
                  </a:moveTo>
                  <a:lnTo>
                    <a:pt x="2352865" y="1857603"/>
                  </a:lnTo>
                </a:path>
                <a:path w="3744595" h="1892935">
                  <a:moveTo>
                    <a:pt x="2816123" y="1892642"/>
                  </a:moveTo>
                  <a:lnTo>
                    <a:pt x="2816123" y="1857603"/>
                  </a:lnTo>
                </a:path>
                <a:path w="3744595" h="1892935">
                  <a:moveTo>
                    <a:pt x="3280905" y="1892642"/>
                  </a:moveTo>
                  <a:lnTo>
                    <a:pt x="3280905" y="1857603"/>
                  </a:lnTo>
                </a:path>
                <a:path w="3744595" h="1892935">
                  <a:moveTo>
                    <a:pt x="3744163" y="1892642"/>
                  </a:moveTo>
                  <a:lnTo>
                    <a:pt x="3744163" y="1857603"/>
                  </a:lnTo>
                </a:path>
              </a:pathLst>
            </a:custGeom>
            <a:ln w="2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970716" y="3505896"/>
            <a:ext cx="2248535" cy="43434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625"/>
              </a:spcBef>
              <a:tabLst>
                <a:tab pos="415290" algn="l"/>
                <a:tab pos="927735" algn="l"/>
                <a:tab pos="1343660" algn="l"/>
                <a:tab pos="1854200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0,5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1,5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 algn="r" marR="63500">
              <a:lnSpc>
                <a:spcPct val="100000"/>
              </a:lnSpc>
              <a:spcBef>
                <a:spcPts val="53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8.8.1.2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carga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946319" y="1294833"/>
            <a:ext cx="488950" cy="2276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L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  <a:spcBef>
                <a:spcPts val="819"/>
              </a:spcBef>
            </a:pPr>
            <a:r>
              <a:rPr dirty="0" sz="900" spc="-25">
                <a:latin typeface="Arial"/>
                <a:cs typeface="Arial"/>
              </a:rPr>
              <a:t>1,4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1,2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50">
              <a:latin typeface="Arial"/>
              <a:cs typeface="Arial"/>
            </a:endParaRPr>
          </a:p>
          <a:p>
            <a:pPr algn="r" marR="19431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0,8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0,6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</a:pPr>
            <a:r>
              <a:rPr dirty="0" sz="900" spc="-25">
                <a:latin typeface="Arial"/>
                <a:cs typeface="Arial"/>
              </a:rPr>
              <a:t>0,4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50">
              <a:latin typeface="Arial"/>
              <a:cs typeface="Arial"/>
            </a:endParaRPr>
          </a:p>
          <a:p>
            <a:pPr algn="r" marR="193675"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latin typeface="Arial"/>
                <a:cs typeface="Arial"/>
              </a:rPr>
              <a:t>0,2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algn="r" marR="19431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545954" y="3573015"/>
            <a:ext cx="185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056455" y="3573015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473982" y="3573015"/>
            <a:ext cx="185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711824" y="3559181"/>
            <a:ext cx="372745" cy="34353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r" marR="15875">
              <a:lnSpc>
                <a:spcPct val="100000"/>
              </a:lnSpc>
              <a:spcBef>
                <a:spcPts val="204"/>
              </a:spcBef>
            </a:pPr>
            <a:r>
              <a:rPr dirty="0" sz="90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00" spc="-20" b="1">
                <a:latin typeface="Arial"/>
                <a:cs typeface="Arial"/>
              </a:rPr>
              <a:t>M/Nm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2"/>
            <a:ext cx="6156960" cy="216535"/>
          </a:xfrm>
          <a:prstGeom prst="rect">
            <a:avLst/>
          </a:prstGeom>
          <a:solidFill>
            <a:srgbClr val="D8D8D8"/>
          </a:solidFill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200" b="1">
                <a:latin typeface="Arial"/>
                <a:cs typeface="Arial"/>
              </a:rPr>
              <a:t>8.8.2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Curvas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V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motor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sincrónico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0679" y="1583703"/>
            <a:ext cx="6091555" cy="262509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Objetivo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50800" marR="431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Accione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</a:t>
            </a:r>
            <a:r>
              <a:rPr dirty="0" baseline="-12820" sz="975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),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siendo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0,25;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0,5;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0,75;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1,25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baseline="11111" sz="1500" b="1">
                <a:latin typeface="Arial"/>
                <a:cs typeface="Arial"/>
              </a:rPr>
              <a:t>.</a:t>
            </a:r>
            <a:r>
              <a:rPr dirty="0" baseline="11111" sz="1500" spc="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nominal).</a:t>
            </a:r>
            <a:endParaRPr sz="10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Dispositivos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necesarios: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sincrónica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2711)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Unidad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2719)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2730)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2740.1)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Indicador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A),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8706)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multímetros</a:t>
            </a:r>
            <a:endParaRPr sz="10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95"/>
              </a:spcBef>
            </a:pPr>
            <a:r>
              <a:rPr dirty="0" sz="1000" spc="-10" b="1">
                <a:latin typeface="Arial"/>
                <a:cs typeface="Arial"/>
              </a:rPr>
              <a:t>Desarrollo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ensayo: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40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Siga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seguridad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2.1.</a:t>
            </a:r>
            <a:endParaRPr sz="1000">
              <a:latin typeface="Arial"/>
              <a:cs typeface="Arial"/>
            </a:endParaRPr>
          </a:p>
          <a:p>
            <a:pPr marL="2787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Lleve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cabo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8.8.2.1.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48868" y="4404107"/>
            <a:ext cx="5845810" cy="685800"/>
            <a:chOff x="748868" y="4404107"/>
            <a:chExt cx="5845810" cy="685800"/>
          </a:xfrm>
        </p:grpSpPr>
        <p:sp>
          <p:nvSpPr>
            <p:cNvPr id="10" name="object 10" descr=""/>
            <p:cNvSpPr/>
            <p:nvPr/>
          </p:nvSpPr>
          <p:spPr>
            <a:xfrm>
              <a:off x="3049790" y="4408552"/>
              <a:ext cx="3540125" cy="673735"/>
            </a:xfrm>
            <a:custGeom>
              <a:avLst/>
              <a:gdLst/>
              <a:ahLst/>
              <a:cxnLst/>
              <a:rect l="l" t="t" r="r" b="b"/>
              <a:pathLst>
                <a:path w="3540125" h="673735">
                  <a:moveTo>
                    <a:pt x="0" y="673555"/>
                  </a:moveTo>
                  <a:lnTo>
                    <a:pt x="3539959" y="673555"/>
                  </a:lnTo>
                  <a:lnTo>
                    <a:pt x="3539959" y="0"/>
                  </a:lnTo>
                </a:path>
                <a:path w="3540125" h="673735">
                  <a:moveTo>
                    <a:pt x="0" y="0"/>
                  </a:moveTo>
                  <a:lnTo>
                    <a:pt x="0" y="673555"/>
                  </a:lnTo>
                </a:path>
              </a:pathLst>
            </a:custGeom>
            <a:ln w="8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53313" y="4408553"/>
              <a:ext cx="1642745" cy="676910"/>
            </a:xfrm>
            <a:custGeom>
              <a:avLst/>
              <a:gdLst/>
              <a:ahLst/>
              <a:cxnLst/>
              <a:rect l="l" t="t" r="r" b="b"/>
              <a:pathLst>
                <a:path w="1642745" h="676910">
                  <a:moveTo>
                    <a:pt x="0" y="676602"/>
                  </a:moveTo>
                  <a:lnTo>
                    <a:pt x="1642732" y="676602"/>
                  </a:lnTo>
                  <a:lnTo>
                    <a:pt x="1642732" y="0"/>
                  </a:lnTo>
                  <a:lnTo>
                    <a:pt x="0" y="0"/>
                  </a:lnTo>
                  <a:lnTo>
                    <a:pt x="0" y="676602"/>
                  </a:lnTo>
                  <a:close/>
                </a:path>
              </a:pathLst>
            </a:custGeom>
            <a:ln w="8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481213" y="4728786"/>
            <a:ext cx="15938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27099" y="4429371"/>
            <a:ext cx="1153795" cy="30416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93675" marR="5080" indent="-181610">
              <a:lnSpc>
                <a:spcPts val="1070"/>
              </a:lnSpc>
              <a:spcBef>
                <a:spcPts val="180"/>
              </a:spcBef>
            </a:pPr>
            <a:r>
              <a:rPr dirty="0" sz="900">
                <a:latin typeface="Arial"/>
                <a:cs typeface="Arial"/>
              </a:rPr>
              <a:t>Dispositivo</a:t>
            </a:r>
            <a:r>
              <a:rPr dirty="0" sz="900" spc="13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0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control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45">
                <a:latin typeface="Times New Roman"/>
                <a:cs typeface="Times New Roman"/>
              </a:rPr>
              <a:t> </a:t>
            </a:r>
            <a:r>
              <a:rPr dirty="0" sz="900" spc="-20">
                <a:latin typeface="Arial"/>
                <a:cs typeface="Arial"/>
              </a:rPr>
              <a:t>2730)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139189" y="4435468"/>
            <a:ext cx="266065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Fuente</a:t>
            </a:r>
            <a:r>
              <a:rPr dirty="0" sz="900" spc="15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3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alimentación</a:t>
            </a:r>
            <a:r>
              <a:rPr dirty="0" sz="900" spc="15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universal</a:t>
            </a:r>
            <a:r>
              <a:rPr dirty="0" sz="900" spc="14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14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2740.1)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50165" y="8056188"/>
            <a:ext cx="56705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Unidad</a:t>
            </a:r>
            <a:r>
              <a:rPr dirty="0" sz="900" spc="12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50165" y="8327436"/>
            <a:ext cx="78994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5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2719)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919985" y="8470379"/>
            <a:ext cx="3688079" cy="490855"/>
            <a:chOff x="919985" y="8470379"/>
            <a:chExt cx="3688079" cy="490855"/>
          </a:xfrm>
        </p:grpSpPr>
        <p:sp>
          <p:nvSpPr>
            <p:cNvPr id="18" name="object 18" descr=""/>
            <p:cNvSpPr/>
            <p:nvPr/>
          </p:nvSpPr>
          <p:spPr>
            <a:xfrm>
              <a:off x="920938" y="8507780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69" h="394970">
                  <a:moveTo>
                    <a:pt x="196573" y="0"/>
                  </a:moveTo>
                  <a:lnTo>
                    <a:pt x="178286" y="1524"/>
                  </a:lnTo>
                  <a:lnTo>
                    <a:pt x="160011" y="4572"/>
                  </a:lnTo>
                  <a:lnTo>
                    <a:pt x="143247" y="6096"/>
                  </a:lnTo>
                  <a:lnTo>
                    <a:pt x="128007" y="13716"/>
                  </a:lnTo>
                  <a:lnTo>
                    <a:pt x="109716" y="21336"/>
                  </a:lnTo>
                  <a:lnTo>
                    <a:pt x="95999" y="27432"/>
                  </a:lnTo>
                  <a:lnTo>
                    <a:pt x="79236" y="38100"/>
                  </a:lnTo>
                  <a:lnTo>
                    <a:pt x="65519" y="48768"/>
                  </a:lnTo>
                  <a:lnTo>
                    <a:pt x="53331" y="60947"/>
                  </a:lnTo>
                  <a:lnTo>
                    <a:pt x="42659" y="76187"/>
                  </a:lnTo>
                  <a:lnTo>
                    <a:pt x="31993" y="88379"/>
                  </a:lnTo>
                  <a:lnTo>
                    <a:pt x="7620" y="137147"/>
                  </a:lnTo>
                  <a:lnTo>
                    <a:pt x="1529" y="172199"/>
                  </a:lnTo>
                  <a:lnTo>
                    <a:pt x="0" y="188963"/>
                  </a:lnTo>
                  <a:lnTo>
                    <a:pt x="0" y="207238"/>
                  </a:lnTo>
                  <a:lnTo>
                    <a:pt x="1529" y="224002"/>
                  </a:lnTo>
                  <a:lnTo>
                    <a:pt x="3051" y="242290"/>
                  </a:lnTo>
                  <a:lnTo>
                    <a:pt x="7620" y="259054"/>
                  </a:lnTo>
                  <a:lnTo>
                    <a:pt x="15240" y="274294"/>
                  </a:lnTo>
                  <a:lnTo>
                    <a:pt x="22851" y="291058"/>
                  </a:lnTo>
                  <a:lnTo>
                    <a:pt x="53331" y="333730"/>
                  </a:lnTo>
                  <a:lnTo>
                    <a:pt x="95999" y="367245"/>
                  </a:lnTo>
                  <a:lnTo>
                    <a:pt x="128007" y="380961"/>
                  </a:lnTo>
                  <a:lnTo>
                    <a:pt x="143247" y="388581"/>
                  </a:lnTo>
                  <a:lnTo>
                    <a:pt x="161533" y="391629"/>
                  </a:lnTo>
                  <a:lnTo>
                    <a:pt x="178286" y="394677"/>
                  </a:lnTo>
                  <a:lnTo>
                    <a:pt x="214858" y="394677"/>
                  </a:lnTo>
                  <a:lnTo>
                    <a:pt x="231626" y="391629"/>
                  </a:lnTo>
                  <a:lnTo>
                    <a:pt x="248389" y="388581"/>
                  </a:lnTo>
                  <a:lnTo>
                    <a:pt x="266675" y="380961"/>
                  </a:lnTo>
                  <a:lnTo>
                    <a:pt x="283438" y="374865"/>
                  </a:lnTo>
                  <a:lnTo>
                    <a:pt x="326102" y="345922"/>
                  </a:lnTo>
                  <a:lnTo>
                    <a:pt x="362676" y="306298"/>
                  </a:lnTo>
                  <a:lnTo>
                    <a:pt x="377916" y="274294"/>
                  </a:lnTo>
                  <a:lnTo>
                    <a:pt x="385536" y="259054"/>
                  </a:lnTo>
                  <a:lnTo>
                    <a:pt x="390108" y="240766"/>
                  </a:lnTo>
                  <a:lnTo>
                    <a:pt x="391632" y="224002"/>
                  </a:lnTo>
                  <a:lnTo>
                    <a:pt x="394680" y="205727"/>
                  </a:lnTo>
                  <a:lnTo>
                    <a:pt x="394680" y="187439"/>
                  </a:lnTo>
                  <a:lnTo>
                    <a:pt x="391632" y="172199"/>
                  </a:lnTo>
                  <a:lnTo>
                    <a:pt x="390108" y="153911"/>
                  </a:lnTo>
                  <a:lnTo>
                    <a:pt x="370296" y="103619"/>
                  </a:lnTo>
                  <a:lnTo>
                    <a:pt x="326102" y="48768"/>
                  </a:lnTo>
                  <a:lnTo>
                    <a:pt x="295633" y="27432"/>
                  </a:lnTo>
                  <a:lnTo>
                    <a:pt x="281915" y="18288"/>
                  </a:lnTo>
                  <a:lnTo>
                    <a:pt x="266675" y="13716"/>
                  </a:lnTo>
                  <a:lnTo>
                    <a:pt x="248389" y="6096"/>
                  </a:lnTo>
                  <a:lnTo>
                    <a:pt x="230098" y="3048"/>
                  </a:lnTo>
                  <a:lnTo>
                    <a:pt x="213335" y="1524"/>
                  </a:lnTo>
                  <a:lnTo>
                    <a:pt x="1965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320190" y="8708935"/>
              <a:ext cx="373380" cy="7620"/>
            </a:xfrm>
            <a:custGeom>
              <a:avLst/>
              <a:gdLst/>
              <a:ahLst/>
              <a:cxnLst/>
              <a:rect l="l" t="t" r="r" b="b"/>
              <a:pathLst>
                <a:path w="373380" h="7620">
                  <a:moveTo>
                    <a:pt x="16764" y="6083"/>
                  </a:moveTo>
                  <a:lnTo>
                    <a:pt x="1524" y="6083"/>
                  </a:lnTo>
                  <a:lnTo>
                    <a:pt x="3048" y="7607"/>
                  </a:lnTo>
                  <a:lnTo>
                    <a:pt x="13716" y="7607"/>
                  </a:lnTo>
                  <a:lnTo>
                    <a:pt x="16764" y="6083"/>
                  </a:lnTo>
                  <a:close/>
                </a:path>
                <a:path w="373380" h="7620">
                  <a:moveTo>
                    <a:pt x="16764" y="0"/>
                  </a:moveTo>
                  <a:lnTo>
                    <a:pt x="1524" y="0"/>
                  </a:lnTo>
                  <a:lnTo>
                    <a:pt x="0" y="3048"/>
                  </a:lnTo>
                  <a:lnTo>
                    <a:pt x="0" y="6083"/>
                  </a:lnTo>
                  <a:lnTo>
                    <a:pt x="18288" y="6083"/>
                  </a:lnTo>
                  <a:lnTo>
                    <a:pt x="18288" y="3048"/>
                  </a:lnTo>
                  <a:lnTo>
                    <a:pt x="16764" y="3048"/>
                  </a:lnTo>
                  <a:lnTo>
                    <a:pt x="16764" y="0"/>
                  </a:lnTo>
                  <a:close/>
                </a:path>
                <a:path w="373380" h="7620">
                  <a:moveTo>
                    <a:pt x="39624" y="6083"/>
                  </a:moveTo>
                  <a:lnTo>
                    <a:pt x="24384" y="6083"/>
                  </a:lnTo>
                  <a:lnTo>
                    <a:pt x="27432" y="7607"/>
                  </a:lnTo>
                  <a:lnTo>
                    <a:pt x="39624" y="7607"/>
                  </a:lnTo>
                  <a:lnTo>
                    <a:pt x="39624" y="6083"/>
                  </a:lnTo>
                  <a:close/>
                </a:path>
                <a:path w="373380" h="7620">
                  <a:moveTo>
                    <a:pt x="39624" y="0"/>
                  </a:moveTo>
                  <a:lnTo>
                    <a:pt x="24384" y="0"/>
                  </a:lnTo>
                  <a:lnTo>
                    <a:pt x="24384" y="3048"/>
                  </a:lnTo>
                  <a:lnTo>
                    <a:pt x="22860" y="3048"/>
                  </a:lnTo>
                  <a:lnTo>
                    <a:pt x="22860" y="6083"/>
                  </a:lnTo>
                  <a:lnTo>
                    <a:pt x="41148" y="6083"/>
                  </a:lnTo>
                  <a:lnTo>
                    <a:pt x="41148" y="3048"/>
                  </a:lnTo>
                  <a:lnTo>
                    <a:pt x="39624" y="0"/>
                  </a:lnTo>
                  <a:close/>
                </a:path>
                <a:path w="373380" h="7620">
                  <a:moveTo>
                    <a:pt x="64008" y="0"/>
                  </a:moveTo>
                  <a:lnTo>
                    <a:pt x="50292" y="0"/>
                  </a:lnTo>
                  <a:lnTo>
                    <a:pt x="48768" y="3048"/>
                  </a:lnTo>
                  <a:lnTo>
                    <a:pt x="48768" y="6083"/>
                  </a:lnTo>
                  <a:lnTo>
                    <a:pt x="50292" y="6083"/>
                  </a:lnTo>
                  <a:lnTo>
                    <a:pt x="50292" y="7607"/>
                  </a:lnTo>
                  <a:lnTo>
                    <a:pt x="62484" y="7607"/>
                  </a:lnTo>
                  <a:lnTo>
                    <a:pt x="65532" y="4572"/>
                  </a:lnTo>
                  <a:lnTo>
                    <a:pt x="64008" y="3048"/>
                  </a:lnTo>
                  <a:lnTo>
                    <a:pt x="64008" y="0"/>
                  </a:lnTo>
                  <a:close/>
                </a:path>
                <a:path w="373380" h="7620">
                  <a:moveTo>
                    <a:pt x="86855" y="6083"/>
                  </a:moveTo>
                  <a:lnTo>
                    <a:pt x="73152" y="6083"/>
                  </a:lnTo>
                  <a:lnTo>
                    <a:pt x="74676" y="7607"/>
                  </a:lnTo>
                  <a:lnTo>
                    <a:pt x="86855" y="7607"/>
                  </a:lnTo>
                  <a:lnTo>
                    <a:pt x="86855" y="6083"/>
                  </a:lnTo>
                  <a:close/>
                </a:path>
                <a:path w="373380" h="7620">
                  <a:moveTo>
                    <a:pt x="86855" y="0"/>
                  </a:moveTo>
                  <a:lnTo>
                    <a:pt x="73152" y="0"/>
                  </a:lnTo>
                  <a:lnTo>
                    <a:pt x="71628" y="3048"/>
                  </a:lnTo>
                  <a:lnTo>
                    <a:pt x="71628" y="6083"/>
                  </a:lnTo>
                  <a:lnTo>
                    <a:pt x="88379" y="6083"/>
                  </a:lnTo>
                  <a:lnTo>
                    <a:pt x="88379" y="3048"/>
                  </a:lnTo>
                  <a:lnTo>
                    <a:pt x="86855" y="3048"/>
                  </a:lnTo>
                  <a:lnTo>
                    <a:pt x="86855" y="0"/>
                  </a:lnTo>
                  <a:close/>
                </a:path>
                <a:path w="373380" h="7620">
                  <a:moveTo>
                    <a:pt x="109715" y="0"/>
                  </a:moveTo>
                  <a:lnTo>
                    <a:pt x="95999" y="0"/>
                  </a:lnTo>
                  <a:lnTo>
                    <a:pt x="95999" y="3048"/>
                  </a:lnTo>
                  <a:lnTo>
                    <a:pt x="94475" y="3048"/>
                  </a:lnTo>
                  <a:lnTo>
                    <a:pt x="94475" y="6083"/>
                  </a:lnTo>
                  <a:lnTo>
                    <a:pt x="95999" y="6083"/>
                  </a:lnTo>
                  <a:lnTo>
                    <a:pt x="95999" y="7607"/>
                  </a:lnTo>
                  <a:lnTo>
                    <a:pt x="109715" y="7607"/>
                  </a:lnTo>
                  <a:lnTo>
                    <a:pt x="112763" y="6083"/>
                  </a:lnTo>
                  <a:lnTo>
                    <a:pt x="112763" y="3048"/>
                  </a:lnTo>
                  <a:lnTo>
                    <a:pt x="109715" y="0"/>
                  </a:lnTo>
                  <a:close/>
                </a:path>
                <a:path w="373380" h="7620">
                  <a:moveTo>
                    <a:pt x="135623" y="0"/>
                  </a:moveTo>
                  <a:lnTo>
                    <a:pt x="120383" y="0"/>
                  </a:lnTo>
                  <a:lnTo>
                    <a:pt x="118859" y="3048"/>
                  </a:lnTo>
                  <a:lnTo>
                    <a:pt x="118859" y="6083"/>
                  </a:lnTo>
                  <a:lnTo>
                    <a:pt x="120383" y="7607"/>
                  </a:lnTo>
                  <a:lnTo>
                    <a:pt x="135623" y="7607"/>
                  </a:lnTo>
                  <a:lnTo>
                    <a:pt x="135623" y="6083"/>
                  </a:lnTo>
                  <a:lnTo>
                    <a:pt x="137147" y="4572"/>
                  </a:lnTo>
                  <a:lnTo>
                    <a:pt x="135623" y="3048"/>
                  </a:lnTo>
                  <a:lnTo>
                    <a:pt x="135623" y="0"/>
                  </a:lnTo>
                  <a:close/>
                </a:path>
                <a:path w="373380" h="7620">
                  <a:moveTo>
                    <a:pt x="156959" y="0"/>
                  </a:moveTo>
                  <a:lnTo>
                    <a:pt x="144767" y="0"/>
                  </a:lnTo>
                  <a:lnTo>
                    <a:pt x="141719" y="3048"/>
                  </a:lnTo>
                  <a:lnTo>
                    <a:pt x="141719" y="6083"/>
                  </a:lnTo>
                  <a:lnTo>
                    <a:pt x="144767" y="7607"/>
                  </a:lnTo>
                  <a:lnTo>
                    <a:pt x="158483" y="7607"/>
                  </a:lnTo>
                  <a:lnTo>
                    <a:pt x="158483" y="6083"/>
                  </a:lnTo>
                  <a:lnTo>
                    <a:pt x="160007" y="6083"/>
                  </a:lnTo>
                  <a:lnTo>
                    <a:pt x="160007" y="3048"/>
                  </a:lnTo>
                  <a:lnTo>
                    <a:pt x="158483" y="3048"/>
                  </a:lnTo>
                  <a:lnTo>
                    <a:pt x="156959" y="0"/>
                  </a:lnTo>
                  <a:close/>
                </a:path>
                <a:path w="373380" h="7620">
                  <a:moveTo>
                    <a:pt x="182867" y="3048"/>
                  </a:moveTo>
                  <a:lnTo>
                    <a:pt x="166103" y="3048"/>
                  </a:lnTo>
                  <a:lnTo>
                    <a:pt x="166103" y="6083"/>
                  </a:lnTo>
                  <a:lnTo>
                    <a:pt x="167627" y="6083"/>
                  </a:lnTo>
                  <a:lnTo>
                    <a:pt x="167627" y="7607"/>
                  </a:lnTo>
                  <a:lnTo>
                    <a:pt x="181343" y="7607"/>
                  </a:lnTo>
                  <a:lnTo>
                    <a:pt x="182867" y="6083"/>
                  </a:lnTo>
                  <a:lnTo>
                    <a:pt x="182867" y="3048"/>
                  </a:lnTo>
                  <a:close/>
                </a:path>
                <a:path w="373380" h="7620">
                  <a:moveTo>
                    <a:pt x="181343" y="0"/>
                  </a:moveTo>
                  <a:lnTo>
                    <a:pt x="169151" y="0"/>
                  </a:lnTo>
                  <a:lnTo>
                    <a:pt x="167627" y="3048"/>
                  </a:lnTo>
                  <a:lnTo>
                    <a:pt x="181343" y="3048"/>
                  </a:lnTo>
                  <a:lnTo>
                    <a:pt x="181343" y="0"/>
                  </a:lnTo>
                  <a:close/>
                </a:path>
                <a:path w="373380" h="7620">
                  <a:moveTo>
                    <a:pt x="204203" y="0"/>
                  </a:moveTo>
                  <a:lnTo>
                    <a:pt x="192011" y="0"/>
                  </a:lnTo>
                  <a:lnTo>
                    <a:pt x="192011" y="3048"/>
                  </a:lnTo>
                  <a:lnTo>
                    <a:pt x="190487" y="3048"/>
                  </a:lnTo>
                  <a:lnTo>
                    <a:pt x="190487" y="6083"/>
                  </a:lnTo>
                  <a:lnTo>
                    <a:pt x="192011" y="7607"/>
                  </a:lnTo>
                  <a:lnTo>
                    <a:pt x="205727" y="7607"/>
                  </a:lnTo>
                  <a:lnTo>
                    <a:pt x="205727" y="6083"/>
                  </a:lnTo>
                  <a:lnTo>
                    <a:pt x="208775" y="4572"/>
                  </a:lnTo>
                  <a:lnTo>
                    <a:pt x="205727" y="3048"/>
                  </a:lnTo>
                  <a:lnTo>
                    <a:pt x="204203" y="0"/>
                  </a:lnTo>
                  <a:close/>
                </a:path>
                <a:path w="373380" h="7620">
                  <a:moveTo>
                    <a:pt x="231635" y="3048"/>
                  </a:moveTo>
                  <a:lnTo>
                    <a:pt x="213347" y="3048"/>
                  </a:lnTo>
                  <a:lnTo>
                    <a:pt x="213347" y="6083"/>
                  </a:lnTo>
                  <a:lnTo>
                    <a:pt x="214871" y="7607"/>
                  </a:lnTo>
                  <a:lnTo>
                    <a:pt x="230098" y="7607"/>
                  </a:lnTo>
                  <a:lnTo>
                    <a:pt x="230098" y="6083"/>
                  </a:lnTo>
                  <a:lnTo>
                    <a:pt x="231635" y="6083"/>
                  </a:lnTo>
                  <a:lnTo>
                    <a:pt x="231635" y="3048"/>
                  </a:lnTo>
                  <a:close/>
                </a:path>
                <a:path w="373380" h="7620">
                  <a:moveTo>
                    <a:pt x="227063" y="0"/>
                  </a:moveTo>
                  <a:lnTo>
                    <a:pt x="216395" y="0"/>
                  </a:lnTo>
                  <a:lnTo>
                    <a:pt x="214871" y="3048"/>
                  </a:lnTo>
                  <a:lnTo>
                    <a:pt x="230098" y="3048"/>
                  </a:lnTo>
                  <a:lnTo>
                    <a:pt x="227063" y="0"/>
                  </a:lnTo>
                  <a:close/>
                </a:path>
                <a:path w="373380" h="7620">
                  <a:moveTo>
                    <a:pt x="254482" y="3048"/>
                  </a:moveTo>
                  <a:lnTo>
                    <a:pt x="236194" y="3048"/>
                  </a:lnTo>
                  <a:lnTo>
                    <a:pt x="236194" y="6083"/>
                  </a:lnTo>
                  <a:lnTo>
                    <a:pt x="237718" y="6083"/>
                  </a:lnTo>
                  <a:lnTo>
                    <a:pt x="237718" y="7607"/>
                  </a:lnTo>
                  <a:lnTo>
                    <a:pt x="252958" y="7607"/>
                  </a:lnTo>
                  <a:lnTo>
                    <a:pt x="254482" y="6083"/>
                  </a:lnTo>
                  <a:lnTo>
                    <a:pt x="254482" y="3048"/>
                  </a:lnTo>
                  <a:close/>
                </a:path>
                <a:path w="373380" h="7620">
                  <a:moveTo>
                    <a:pt x="252958" y="0"/>
                  </a:moveTo>
                  <a:lnTo>
                    <a:pt x="240766" y="0"/>
                  </a:lnTo>
                  <a:lnTo>
                    <a:pt x="237718" y="3048"/>
                  </a:lnTo>
                  <a:lnTo>
                    <a:pt x="252958" y="3048"/>
                  </a:lnTo>
                  <a:lnTo>
                    <a:pt x="252958" y="0"/>
                  </a:lnTo>
                  <a:close/>
                </a:path>
                <a:path w="373380" h="7620">
                  <a:moveTo>
                    <a:pt x="277342" y="3048"/>
                  </a:moveTo>
                  <a:lnTo>
                    <a:pt x="262102" y="3048"/>
                  </a:lnTo>
                  <a:lnTo>
                    <a:pt x="262102" y="6083"/>
                  </a:lnTo>
                  <a:lnTo>
                    <a:pt x="263626" y="7607"/>
                  </a:lnTo>
                  <a:lnTo>
                    <a:pt x="277342" y="7607"/>
                  </a:lnTo>
                  <a:lnTo>
                    <a:pt x="277342" y="6083"/>
                  </a:lnTo>
                  <a:lnTo>
                    <a:pt x="278866" y="4572"/>
                  </a:lnTo>
                  <a:lnTo>
                    <a:pt x="277342" y="3048"/>
                  </a:lnTo>
                  <a:close/>
                </a:path>
                <a:path w="373380" h="7620">
                  <a:moveTo>
                    <a:pt x="263626" y="0"/>
                  </a:moveTo>
                  <a:lnTo>
                    <a:pt x="263626" y="3048"/>
                  </a:lnTo>
                  <a:lnTo>
                    <a:pt x="275818" y="3048"/>
                  </a:lnTo>
                  <a:lnTo>
                    <a:pt x="263626" y="0"/>
                  </a:lnTo>
                  <a:close/>
                </a:path>
                <a:path w="373380" h="7620">
                  <a:moveTo>
                    <a:pt x="300202" y="3048"/>
                  </a:moveTo>
                  <a:lnTo>
                    <a:pt x="284962" y="3048"/>
                  </a:lnTo>
                  <a:lnTo>
                    <a:pt x="284962" y="6083"/>
                  </a:lnTo>
                  <a:lnTo>
                    <a:pt x="286486" y="7607"/>
                  </a:lnTo>
                  <a:lnTo>
                    <a:pt x="300202" y="7607"/>
                  </a:lnTo>
                  <a:lnTo>
                    <a:pt x="300202" y="6083"/>
                  </a:lnTo>
                  <a:lnTo>
                    <a:pt x="301726" y="6083"/>
                  </a:lnTo>
                  <a:lnTo>
                    <a:pt x="301726" y="4572"/>
                  </a:lnTo>
                  <a:lnTo>
                    <a:pt x="300202" y="3048"/>
                  </a:lnTo>
                  <a:close/>
                </a:path>
                <a:path w="373380" h="7620">
                  <a:moveTo>
                    <a:pt x="326110" y="3048"/>
                  </a:moveTo>
                  <a:lnTo>
                    <a:pt x="309346" y="3048"/>
                  </a:lnTo>
                  <a:lnTo>
                    <a:pt x="307822" y="4572"/>
                  </a:lnTo>
                  <a:lnTo>
                    <a:pt x="307822" y="6083"/>
                  </a:lnTo>
                  <a:lnTo>
                    <a:pt x="309346" y="6083"/>
                  </a:lnTo>
                  <a:lnTo>
                    <a:pt x="309346" y="7607"/>
                  </a:lnTo>
                  <a:lnTo>
                    <a:pt x="323062" y="7607"/>
                  </a:lnTo>
                  <a:lnTo>
                    <a:pt x="326110" y="6083"/>
                  </a:lnTo>
                  <a:lnTo>
                    <a:pt x="326110" y="3048"/>
                  </a:lnTo>
                  <a:close/>
                </a:path>
                <a:path w="373380" h="7620">
                  <a:moveTo>
                    <a:pt x="348970" y="3048"/>
                  </a:moveTo>
                  <a:lnTo>
                    <a:pt x="332206" y="3048"/>
                  </a:lnTo>
                  <a:lnTo>
                    <a:pt x="332206" y="6083"/>
                  </a:lnTo>
                  <a:lnTo>
                    <a:pt x="333730" y="7607"/>
                  </a:lnTo>
                  <a:lnTo>
                    <a:pt x="348970" y="7607"/>
                  </a:lnTo>
                  <a:lnTo>
                    <a:pt x="348970" y="6083"/>
                  </a:lnTo>
                  <a:lnTo>
                    <a:pt x="350494" y="4572"/>
                  </a:lnTo>
                  <a:lnTo>
                    <a:pt x="348970" y="3048"/>
                  </a:lnTo>
                  <a:close/>
                </a:path>
                <a:path w="373380" h="7620">
                  <a:moveTo>
                    <a:pt x="371830" y="3048"/>
                  </a:moveTo>
                  <a:lnTo>
                    <a:pt x="355066" y="3048"/>
                  </a:lnTo>
                  <a:lnTo>
                    <a:pt x="355066" y="6083"/>
                  </a:lnTo>
                  <a:lnTo>
                    <a:pt x="358114" y="7607"/>
                  </a:lnTo>
                  <a:lnTo>
                    <a:pt x="371830" y="7607"/>
                  </a:lnTo>
                  <a:lnTo>
                    <a:pt x="371830" y="6083"/>
                  </a:lnTo>
                  <a:lnTo>
                    <a:pt x="373354" y="6083"/>
                  </a:lnTo>
                  <a:lnTo>
                    <a:pt x="373354" y="4572"/>
                  </a:lnTo>
                  <a:lnTo>
                    <a:pt x="37183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320190" y="8708935"/>
              <a:ext cx="373380" cy="7620"/>
            </a:xfrm>
            <a:custGeom>
              <a:avLst/>
              <a:gdLst/>
              <a:ahLst/>
              <a:cxnLst/>
              <a:rect l="l" t="t" r="r" b="b"/>
              <a:pathLst>
                <a:path w="373380" h="7620">
                  <a:moveTo>
                    <a:pt x="3048" y="0"/>
                  </a:moveTo>
                  <a:lnTo>
                    <a:pt x="16764" y="0"/>
                  </a:lnTo>
                  <a:lnTo>
                    <a:pt x="16764" y="3048"/>
                  </a:lnTo>
                  <a:lnTo>
                    <a:pt x="18288" y="3048"/>
                  </a:lnTo>
                  <a:lnTo>
                    <a:pt x="18288" y="6083"/>
                  </a:lnTo>
                  <a:lnTo>
                    <a:pt x="16764" y="6083"/>
                  </a:lnTo>
                  <a:lnTo>
                    <a:pt x="13716" y="7607"/>
                  </a:lnTo>
                  <a:lnTo>
                    <a:pt x="3048" y="7607"/>
                  </a:lnTo>
                  <a:lnTo>
                    <a:pt x="1524" y="6083"/>
                  </a:lnTo>
                  <a:lnTo>
                    <a:pt x="0" y="6083"/>
                  </a:lnTo>
                  <a:lnTo>
                    <a:pt x="0" y="3048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  <a:path w="373380" h="7620">
                  <a:moveTo>
                    <a:pt x="27432" y="0"/>
                  </a:moveTo>
                  <a:lnTo>
                    <a:pt x="39624" y="0"/>
                  </a:lnTo>
                  <a:lnTo>
                    <a:pt x="41148" y="3048"/>
                  </a:lnTo>
                  <a:lnTo>
                    <a:pt x="41148" y="6083"/>
                  </a:lnTo>
                  <a:lnTo>
                    <a:pt x="39624" y="6083"/>
                  </a:lnTo>
                  <a:lnTo>
                    <a:pt x="39624" y="7607"/>
                  </a:lnTo>
                  <a:lnTo>
                    <a:pt x="27432" y="7607"/>
                  </a:lnTo>
                  <a:lnTo>
                    <a:pt x="24384" y="6083"/>
                  </a:lnTo>
                  <a:lnTo>
                    <a:pt x="22860" y="6083"/>
                  </a:lnTo>
                  <a:lnTo>
                    <a:pt x="22860" y="3048"/>
                  </a:lnTo>
                  <a:lnTo>
                    <a:pt x="24384" y="3048"/>
                  </a:lnTo>
                  <a:lnTo>
                    <a:pt x="24384" y="0"/>
                  </a:lnTo>
                  <a:lnTo>
                    <a:pt x="27432" y="0"/>
                  </a:lnTo>
                  <a:close/>
                </a:path>
                <a:path w="373380" h="7620">
                  <a:moveTo>
                    <a:pt x="50292" y="0"/>
                  </a:moveTo>
                  <a:lnTo>
                    <a:pt x="64008" y="0"/>
                  </a:lnTo>
                  <a:lnTo>
                    <a:pt x="64008" y="3048"/>
                  </a:lnTo>
                  <a:lnTo>
                    <a:pt x="65532" y="4572"/>
                  </a:lnTo>
                  <a:lnTo>
                    <a:pt x="62484" y="7607"/>
                  </a:lnTo>
                  <a:lnTo>
                    <a:pt x="50292" y="7607"/>
                  </a:lnTo>
                  <a:lnTo>
                    <a:pt x="50292" y="6083"/>
                  </a:lnTo>
                  <a:lnTo>
                    <a:pt x="48768" y="6083"/>
                  </a:lnTo>
                  <a:lnTo>
                    <a:pt x="48768" y="3048"/>
                  </a:lnTo>
                  <a:lnTo>
                    <a:pt x="50292" y="0"/>
                  </a:lnTo>
                  <a:close/>
                </a:path>
                <a:path w="373380" h="7620">
                  <a:moveTo>
                    <a:pt x="74676" y="0"/>
                  </a:moveTo>
                  <a:lnTo>
                    <a:pt x="86855" y="0"/>
                  </a:lnTo>
                  <a:lnTo>
                    <a:pt x="86855" y="3048"/>
                  </a:lnTo>
                  <a:lnTo>
                    <a:pt x="88379" y="3048"/>
                  </a:lnTo>
                  <a:lnTo>
                    <a:pt x="88379" y="6083"/>
                  </a:lnTo>
                  <a:lnTo>
                    <a:pt x="86855" y="6083"/>
                  </a:lnTo>
                  <a:lnTo>
                    <a:pt x="86855" y="7607"/>
                  </a:lnTo>
                  <a:lnTo>
                    <a:pt x="74676" y="7607"/>
                  </a:lnTo>
                  <a:lnTo>
                    <a:pt x="73152" y="6083"/>
                  </a:lnTo>
                  <a:lnTo>
                    <a:pt x="71628" y="6083"/>
                  </a:lnTo>
                  <a:lnTo>
                    <a:pt x="71628" y="3048"/>
                  </a:lnTo>
                  <a:lnTo>
                    <a:pt x="73152" y="0"/>
                  </a:lnTo>
                  <a:lnTo>
                    <a:pt x="74676" y="0"/>
                  </a:lnTo>
                  <a:close/>
                </a:path>
                <a:path w="373380" h="7620">
                  <a:moveTo>
                    <a:pt x="97523" y="0"/>
                  </a:moveTo>
                  <a:lnTo>
                    <a:pt x="109715" y="0"/>
                  </a:lnTo>
                  <a:lnTo>
                    <a:pt x="112763" y="3048"/>
                  </a:lnTo>
                  <a:lnTo>
                    <a:pt x="112763" y="6083"/>
                  </a:lnTo>
                  <a:lnTo>
                    <a:pt x="109715" y="7607"/>
                  </a:lnTo>
                  <a:lnTo>
                    <a:pt x="95999" y="7607"/>
                  </a:lnTo>
                  <a:lnTo>
                    <a:pt x="95999" y="6083"/>
                  </a:lnTo>
                  <a:lnTo>
                    <a:pt x="94475" y="6083"/>
                  </a:lnTo>
                  <a:lnTo>
                    <a:pt x="94475" y="3048"/>
                  </a:lnTo>
                  <a:lnTo>
                    <a:pt x="95999" y="3048"/>
                  </a:lnTo>
                  <a:lnTo>
                    <a:pt x="95999" y="0"/>
                  </a:lnTo>
                  <a:lnTo>
                    <a:pt x="97523" y="0"/>
                  </a:lnTo>
                  <a:close/>
                </a:path>
                <a:path w="373380" h="7620">
                  <a:moveTo>
                    <a:pt x="120383" y="0"/>
                  </a:moveTo>
                  <a:lnTo>
                    <a:pt x="135623" y="0"/>
                  </a:lnTo>
                  <a:lnTo>
                    <a:pt x="135623" y="3048"/>
                  </a:lnTo>
                  <a:lnTo>
                    <a:pt x="137147" y="4572"/>
                  </a:lnTo>
                  <a:lnTo>
                    <a:pt x="135623" y="6083"/>
                  </a:lnTo>
                  <a:lnTo>
                    <a:pt x="135623" y="7607"/>
                  </a:lnTo>
                  <a:lnTo>
                    <a:pt x="120383" y="7607"/>
                  </a:lnTo>
                  <a:lnTo>
                    <a:pt x="118859" y="6083"/>
                  </a:lnTo>
                  <a:lnTo>
                    <a:pt x="118859" y="3048"/>
                  </a:lnTo>
                  <a:lnTo>
                    <a:pt x="120383" y="0"/>
                  </a:lnTo>
                  <a:close/>
                </a:path>
                <a:path w="373380" h="7620">
                  <a:moveTo>
                    <a:pt x="146291" y="0"/>
                  </a:moveTo>
                  <a:lnTo>
                    <a:pt x="156959" y="0"/>
                  </a:lnTo>
                  <a:lnTo>
                    <a:pt x="158483" y="3048"/>
                  </a:lnTo>
                  <a:lnTo>
                    <a:pt x="160007" y="3048"/>
                  </a:lnTo>
                  <a:lnTo>
                    <a:pt x="160007" y="6083"/>
                  </a:lnTo>
                  <a:lnTo>
                    <a:pt x="158483" y="6083"/>
                  </a:lnTo>
                  <a:lnTo>
                    <a:pt x="158483" y="7607"/>
                  </a:lnTo>
                  <a:lnTo>
                    <a:pt x="144767" y="7607"/>
                  </a:lnTo>
                  <a:lnTo>
                    <a:pt x="141719" y="6083"/>
                  </a:lnTo>
                  <a:lnTo>
                    <a:pt x="141719" y="3048"/>
                  </a:lnTo>
                  <a:lnTo>
                    <a:pt x="144767" y="0"/>
                  </a:lnTo>
                  <a:lnTo>
                    <a:pt x="146291" y="0"/>
                  </a:lnTo>
                  <a:close/>
                </a:path>
                <a:path w="373380" h="7620">
                  <a:moveTo>
                    <a:pt x="169151" y="0"/>
                  </a:moveTo>
                  <a:lnTo>
                    <a:pt x="181343" y="0"/>
                  </a:lnTo>
                  <a:lnTo>
                    <a:pt x="181343" y="3048"/>
                  </a:lnTo>
                  <a:lnTo>
                    <a:pt x="182867" y="3048"/>
                  </a:lnTo>
                  <a:lnTo>
                    <a:pt x="182867" y="6083"/>
                  </a:lnTo>
                  <a:lnTo>
                    <a:pt x="181343" y="7607"/>
                  </a:lnTo>
                  <a:lnTo>
                    <a:pt x="167627" y="7607"/>
                  </a:lnTo>
                  <a:lnTo>
                    <a:pt x="167627" y="6083"/>
                  </a:lnTo>
                  <a:lnTo>
                    <a:pt x="166103" y="6083"/>
                  </a:lnTo>
                  <a:lnTo>
                    <a:pt x="166103" y="3048"/>
                  </a:lnTo>
                  <a:lnTo>
                    <a:pt x="167627" y="3048"/>
                  </a:lnTo>
                  <a:lnTo>
                    <a:pt x="169151" y="0"/>
                  </a:lnTo>
                  <a:close/>
                </a:path>
                <a:path w="373380" h="7620">
                  <a:moveTo>
                    <a:pt x="192011" y="0"/>
                  </a:moveTo>
                  <a:lnTo>
                    <a:pt x="204203" y="0"/>
                  </a:lnTo>
                  <a:lnTo>
                    <a:pt x="205727" y="3048"/>
                  </a:lnTo>
                  <a:lnTo>
                    <a:pt x="208775" y="4572"/>
                  </a:lnTo>
                  <a:lnTo>
                    <a:pt x="205727" y="6083"/>
                  </a:lnTo>
                  <a:lnTo>
                    <a:pt x="205727" y="7607"/>
                  </a:lnTo>
                  <a:lnTo>
                    <a:pt x="192011" y="7607"/>
                  </a:lnTo>
                  <a:lnTo>
                    <a:pt x="190487" y="6083"/>
                  </a:lnTo>
                  <a:lnTo>
                    <a:pt x="190487" y="3048"/>
                  </a:lnTo>
                  <a:lnTo>
                    <a:pt x="192011" y="3048"/>
                  </a:lnTo>
                  <a:lnTo>
                    <a:pt x="192011" y="0"/>
                  </a:lnTo>
                  <a:close/>
                </a:path>
                <a:path w="373380" h="7620">
                  <a:moveTo>
                    <a:pt x="216395" y="0"/>
                  </a:moveTo>
                  <a:lnTo>
                    <a:pt x="227063" y="0"/>
                  </a:lnTo>
                  <a:lnTo>
                    <a:pt x="230098" y="3048"/>
                  </a:lnTo>
                  <a:lnTo>
                    <a:pt x="231635" y="3048"/>
                  </a:lnTo>
                  <a:lnTo>
                    <a:pt x="231635" y="6083"/>
                  </a:lnTo>
                  <a:lnTo>
                    <a:pt x="230098" y="6083"/>
                  </a:lnTo>
                  <a:lnTo>
                    <a:pt x="230098" y="7607"/>
                  </a:lnTo>
                  <a:lnTo>
                    <a:pt x="214871" y="7607"/>
                  </a:lnTo>
                  <a:lnTo>
                    <a:pt x="213347" y="6083"/>
                  </a:lnTo>
                  <a:lnTo>
                    <a:pt x="213347" y="3048"/>
                  </a:lnTo>
                  <a:lnTo>
                    <a:pt x="214871" y="3048"/>
                  </a:lnTo>
                  <a:lnTo>
                    <a:pt x="216395" y="0"/>
                  </a:lnTo>
                  <a:close/>
                </a:path>
                <a:path w="373380" h="7620">
                  <a:moveTo>
                    <a:pt x="240766" y="0"/>
                  </a:moveTo>
                  <a:lnTo>
                    <a:pt x="252958" y="0"/>
                  </a:lnTo>
                  <a:lnTo>
                    <a:pt x="252958" y="3048"/>
                  </a:lnTo>
                  <a:lnTo>
                    <a:pt x="254482" y="3048"/>
                  </a:lnTo>
                  <a:lnTo>
                    <a:pt x="254482" y="6083"/>
                  </a:lnTo>
                  <a:lnTo>
                    <a:pt x="252958" y="7607"/>
                  </a:lnTo>
                  <a:lnTo>
                    <a:pt x="237718" y="7607"/>
                  </a:lnTo>
                  <a:lnTo>
                    <a:pt x="237718" y="6083"/>
                  </a:lnTo>
                  <a:lnTo>
                    <a:pt x="236194" y="6083"/>
                  </a:lnTo>
                  <a:lnTo>
                    <a:pt x="236194" y="3048"/>
                  </a:lnTo>
                  <a:lnTo>
                    <a:pt x="237718" y="3048"/>
                  </a:lnTo>
                  <a:lnTo>
                    <a:pt x="240766" y="0"/>
                  </a:lnTo>
                  <a:close/>
                </a:path>
                <a:path w="373380" h="7620">
                  <a:moveTo>
                    <a:pt x="263626" y="0"/>
                  </a:moveTo>
                  <a:lnTo>
                    <a:pt x="275818" y="3048"/>
                  </a:lnTo>
                  <a:lnTo>
                    <a:pt x="277342" y="3048"/>
                  </a:lnTo>
                  <a:lnTo>
                    <a:pt x="278866" y="4572"/>
                  </a:lnTo>
                  <a:lnTo>
                    <a:pt x="277342" y="6083"/>
                  </a:lnTo>
                  <a:lnTo>
                    <a:pt x="277342" y="7607"/>
                  </a:lnTo>
                  <a:lnTo>
                    <a:pt x="263626" y="7607"/>
                  </a:lnTo>
                  <a:lnTo>
                    <a:pt x="262102" y="6083"/>
                  </a:lnTo>
                  <a:lnTo>
                    <a:pt x="262102" y="3048"/>
                  </a:lnTo>
                  <a:lnTo>
                    <a:pt x="263626" y="3048"/>
                  </a:lnTo>
                  <a:lnTo>
                    <a:pt x="263626" y="0"/>
                  </a:lnTo>
                  <a:close/>
                </a:path>
                <a:path w="373380" h="7620">
                  <a:moveTo>
                    <a:pt x="288010" y="3048"/>
                  </a:moveTo>
                  <a:lnTo>
                    <a:pt x="300202" y="3048"/>
                  </a:lnTo>
                  <a:lnTo>
                    <a:pt x="301726" y="4572"/>
                  </a:lnTo>
                  <a:lnTo>
                    <a:pt x="301726" y="6083"/>
                  </a:lnTo>
                  <a:lnTo>
                    <a:pt x="300202" y="6083"/>
                  </a:lnTo>
                  <a:lnTo>
                    <a:pt x="300202" y="7607"/>
                  </a:lnTo>
                  <a:lnTo>
                    <a:pt x="286486" y="7607"/>
                  </a:lnTo>
                  <a:lnTo>
                    <a:pt x="284962" y="6083"/>
                  </a:lnTo>
                  <a:lnTo>
                    <a:pt x="284962" y="3048"/>
                  </a:lnTo>
                  <a:lnTo>
                    <a:pt x="288010" y="3048"/>
                  </a:lnTo>
                  <a:close/>
                </a:path>
                <a:path w="373380" h="7620">
                  <a:moveTo>
                    <a:pt x="310870" y="3048"/>
                  </a:moveTo>
                  <a:lnTo>
                    <a:pt x="326110" y="3048"/>
                  </a:lnTo>
                  <a:lnTo>
                    <a:pt x="326110" y="6083"/>
                  </a:lnTo>
                  <a:lnTo>
                    <a:pt x="323062" y="7607"/>
                  </a:lnTo>
                  <a:lnTo>
                    <a:pt x="309346" y="7607"/>
                  </a:lnTo>
                  <a:lnTo>
                    <a:pt x="309346" y="6083"/>
                  </a:lnTo>
                  <a:lnTo>
                    <a:pt x="307822" y="6083"/>
                  </a:lnTo>
                  <a:lnTo>
                    <a:pt x="307822" y="4572"/>
                  </a:lnTo>
                  <a:lnTo>
                    <a:pt x="309346" y="3048"/>
                  </a:lnTo>
                  <a:lnTo>
                    <a:pt x="310870" y="3048"/>
                  </a:lnTo>
                  <a:close/>
                </a:path>
                <a:path w="373380" h="7620">
                  <a:moveTo>
                    <a:pt x="333730" y="3048"/>
                  </a:moveTo>
                  <a:lnTo>
                    <a:pt x="348970" y="3048"/>
                  </a:lnTo>
                  <a:lnTo>
                    <a:pt x="350494" y="4572"/>
                  </a:lnTo>
                  <a:lnTo>
                    <a:pt x="348970" y="6083"/>
                  </a:lnTo>
                  <a:lnTo>
                    <a:pt x="348970" y="7607"/>
                  </a:lnTo>
                  <a:lnTo>
                    <a:pt x="333730" y="7607"/>
                  </a:lnTo>
                  <a:lnTo>
                    <a:pt x="332206" y="6083"/>
                  </a:lnTo>
                  <a:lnTo>
                    <a:pt x="332206" y="3048"/>
                  </a:lnTo>
                  <a:lnTo>
                    <a:pt x="333730" y="3048"/>
                  </a:lnTo>
                  <a:close/>
                </a:path>
                <a:path w="373380" h="7620">
                  <a:moveTo>
                    <a:pt x="359638" y="3048"/>
                  </a:moveTo>
                  <a:lnTo>
                    <a:pt x="371830" y="3048"/>
                  </a:lnTo>
                  <a:lnTo>
                    <a:pt x="373354" y="4572"/>
                  </a:lnTo>
                  <a:lnTo>
                    <a:pt x="373354" y="6083"/>
                  </a:lnTo>
                  <a:lnTo>
                    <a:pt x="371830" y="6083"/>
                  </a:lnTo>
                  <a:lnTo>
                    <a:pt x="371830" y="7607"/>
                  </a:lnTo>
                  <a:lnTo>
                    <a:pt x="358114" y="7607"/>
                  </a:lnTo>
                  <a:lnTo>
                    <a:pt x="355066" y="6083"/>
                  </a:lnTo>
                  <a:lnTo>
                    <a:pt x="355066" y="3048"/>
                  </a:lnTo>
                  <a:lnTo>
                    <a:pt x="359638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122597" y="8475776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59">
                  <a:moveTo>
                    <a:pt x="239242" y="0"/>
                  </a:moveTo>
                  <a:lnTo>
                    <a:pt x="220954" y="0"/>
                  </a:lnTo>
                  <a:lnTo>
                    <a:pt x="202666" y="3048"/>
                  </a:lnTo>
                  <a:lnTo>
                    <a:pt x="181330" y="6096"/>
                  </a:lnTo>
                  <a:lnTo>
                    <a:pt x="143243" y="18288"/>
                  </a:lnTo>
                  <a:lnTo>
                    <a:pt x="108191" y="38100"/>
                  </a:lnTo>
                  <a:lnTo>
                    <a:pt x="77711" y="64008"/>
                  </a:lnTo>
                  <a:lnTo>
                    <a:pt x="63995" y="76200"/>
                  </a:lnTo>
                  <a:lnTo>
                    <a:pt x="39611" y="108191"/>
                  </a:lnTo>
                  <a:lnTo>
                    <a:pt x="19799" y="143243"/>
                  </a:lnTo>
                  <a:lnTo>
                    <a:pt x="7620" y="179819"/>
                  </a:lnTo>
                  <a:lnTo>
                    <a:pt x="0" y="239242"/>
                  </a:lnTo>
                  <a:lnTo>
                    <a:pt x="1524" y="259054"/>
                  </a:lnTo>
                  <a:lnTo>
                    <a:pt x="3048" y="277342"/>
                  </a:lnTo>
                  <a:lnTo>
                    <a:pt x="9144" y="297154"/>
                  </a:lnTo>
                  <a:lnTo>
                    <a:pt x="13716" y="316966"/>
                  </a:lnTo>
                  <a:lnTo>
                    <a:pt x="19799" y="336778"/>
                  </a:lnTo>
                  <a:lnTo>
                    <a:pt x="28943" y="355066"/>
                  </a:lnTo>
                  <a:lnTo>
                    <a:pt x="41135" y="370306"/>
                  </a:lnTo>
                  <a:lnTo>
                    <a:pt x="51803" y="387070"/>
                  </a:lnTo>
                  <a:lnTo>
                    <a:pt x="63995" y="402297"/>
                  </a:lnTo>
                  <a:lnTo>
                    <a:pt x="77711" y="416013"/>
                  </a:lnTo>
                  <a:lnTo>
                    <a:pt x="94475" y="428205"/>
                  </a:lnTo>
                  <a:lnTo>
                    <a:pt x="108191" y="441921"/>
                  </a:lnTo>
                  <a:lnTo>
                    <a:pt x="126479" y="449541"/>
                  </a:lnTo>
                  <a:lnTo>
                    <a:pt x="143243" y="458685"/>
                  </a:lnTo>
                  <a:lnTo>
                    <a:pt x="163055" y="466305"/>
                  </a:lnTo>
                  <a:lnTo>
                    <a:pt x="181330" y="473925"/>
                  </a:lnTo>
                  <a:lnTo>
                    <a:pt x="202666" y="476973"/>
                  </a:lnTo>
                  <a:lnTo>
                    <a:pt x="220954" y="480021"/>
                  </a:lnTo>
                  <a:lnTo>
                    <a:pt x="242290" y="480021"/>
                  </a:lnTo>
                  <a:lnTo>
                    <a:pt x="260578" y="478497"/>
                  </a:lnTo>
                  <a:lnTo>
                    <a:pt x="300202" y="470877"/>
                  </a:lnTo>
                  <a:lnTo>
                    <a:pt x="338289" y="458685"/>
                  </a:lnTo>
                  <a:lnTo>
                    <a:pt x="373341" y="438873"/>
                  </a:lnTo>
                  <a:lnTo>
                    <a:pt x="403821" y="416013"/>
                  </a:lnTo>
                  <a:lnTo>
                    <a:pt x="429729" y="387070"/>
                  </a:lnTo>
                  <a:lnTo>
                    <a:pt x="451065" y="352018"/>
                  </a:lnTo>
                  <a:lnTo>
                    <a:pt x="460209" y="335254"/>
                  </a:lnTo>
                  <a:lnTo>
                    <a:pt x="467829" y="316966"/>
                  </a:lnTo>
                  <a:lnTo>
                    <a:pt x="472401" y="297154"/>
                  </a:lnTo>
                  <a:lnTo>
                    <a:pt x="478485" y="277342"/>
                  </a:lnTo>
                  <a:lnTo>
                    <a:pt x="480009" y="259054"/>
                  </a:lnTo>
                  <a:lnTo>
                    <a:pt x="480009" y="219443"/>
                  </a:lnTo>
                  <a:lnTo>
                    <a:pt x="478485" y="199631"/>
                  </a:lnTo>
                  <a:lnTo>
                    <a:pt x="472401" y="179819"/>
                  </a:lnTo>
                  <a:lnTo>
                    <a:pt x="467829" y="161531"/>
                  </a:lnTo>
                  <a:lnTo>
                    <a:pt x="451065" y="124955"/>
                  </a:lnTo>
                  <a:lnTo>
                    <a:pt x="429729" y="91427"/>
                  </a:lnTo>
                  <a:lnTo>
                    <a:pt x="402297" y="64008"/>
                  </a:lnTo>
                  <a:lnTo>
                    <a:pt x="388581" y="48768"/>
                  </a:lnTo>
                  <a:lnTo>
                    <a:pt x="353529" y="27432"/>
                  </a:lnTo>
                  <a:lnTo>
                    <a:pt x="318490" y="12192"/>
                  </a:lnTo>
                  <a:lnTo>
                    <a:pt x="278866" y="3048"/>
                  </a:lnTo>
                  <a:lnTo>
                    <a:pt x="259054" y="0"/>
                  </a:lnTo>
                  <a:lnTo>
                    <a:pt x="239242" y="0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992217" y="8627640"/>
            <a:ext cx="104648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Máquina</a:t>
            </a:r>
            <a:r>
              <a:rPr dirty="0" sz="900" spc="13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sincrónica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750390" y="4852396"/>
            <a:ext cx="1636395" cy="4215130"/>
            <a:chOff x="750390" y="4852396"/>
            <a:chExt cx="1636395" cy="4215130"/>
          </a:xfrm>
        </p:grpSpPr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837" y="4852396"/>
              <a:ext cx="185140" cy="18514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8366" y="8069294"/>
              <a:ext cx="185139" cy="18514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754835" y="7985084"/>
              <a:ext cx="1627505" cy="1077595"/>
            </a:xfrm>
            <a:custGeom>
              <a:avLst/>
              <a:gdLst/>
              <a:ahLst/>
              <a:cxnLst/>
              <a:rect l="l" t="t" r="r" b="b"/>
              <a:pathLst>
                <a:path w="1627505" h="1077595">
                  <a:moveTo>
                    <a:pt x="0" y="1077381"/>
                  </a:moveTo>
                  <a:lnTo>
                    <a:pt x="1627494" y="1077381"/>
                  </a:lnTo>
                  <a:lnTo>
                    <a:pt x="1627494" y="0"/>
                  </a:lnTo>
                  <a:lnTo>
                    <a:pt x="0" y="0"/>
                  </a:lnTo>
                </a:path>
              </a:pathLst>
            </a:custGeom>
            <a:ln w="8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17511" y="8734831"/>
              <a:ext cx="99060" cy="44450"/>
            </a:xfrm>
            <a:custGeom>
              <a:avLst/>
              <a:gdLst/>
              <a:ahLst/>
              <a:cxnLst/>
              <a:rect l="l" t="t" r="r" b="b"/>
              <a:pathLst>
                <a:path w="99059" h="44450">
                  <a:moveTo>
                    <a:pt x="0" y="21336"/>
                  </a:moveTo>
                  <a:lnTo>
                    <a:pt x="1522" y="15240"/>
                  </a:lnTo>
                  <a:lnTo>
                    <a:pt x="7620" y="12192"/>
                  </a:lnTo>
                  <a:lnTo>
                    <a:pt x="9142" y="7620"/>
                  </a:lnTo>
                  <a:lnTo>
                    <a:pt x="10665" y="4572"/>
                  </a:lnTo>
                  <a:lnTo>
                    <a:pt x="16762" y="3048"/>
                  </a:lnTo>
                  <a:lnTo>
                    <a:pt x="19813" y="0"/>
                  </a:lnTo>
                  <a:lnTo>
                    <a:pt x="27433" y="0"/>
                  </a:lnTo>
                  <a:lnTo>
                    <a:pt x="30480" y="1524"/>
                  </a:lnTo>
                  <a:lnTo>
                    <a:pt x="32002" y="3048"/>
                  </a:lnTo>
                  <a:lnTo>
                    <a:pt x="35053" y="4572"/>
                  </a:lnTo>
                  <a:lnTo>
                    <a:pt x="39622" y="7620"/>
                  </a:lnTo>
                  <a:lnTo>
                    <a:pt x="41145" y="12192"/>
                  </a:lnTo>
                  <a:lnTo>
                    <a:pt x="44196" y="15240"/>
                  </a:lnTo>
                  <a:lnTo>
                    <a:pt x="48765" y="21336"/>
                  </a:lnTo>
                </a:path>
                <a:path w="99059" h="44450">
                  <a:moveTo>
                    <a:pt x="45720" y="21336"/>
                  </a:moveTo>
                  <a:lnTo>
                    <a:pt x="53340" y="28956"/>
                  </a:lnTo>
                  <a:lnTo>
                    <a:pt x="56385" y="35052"/>
                  </a:lnTo>
                  <a:lnTo>
                    <a:pt x="60960" y="38100"/>
                  </a:lnTo>
                  <a:lnTo>
                    <a:pt x="64005" y="39624"/>
                  </a:lnTo>
                  <a:lnTo>
                    <a:pt x="65533" y="42672"/>
                  </a:lnTo>
                  <a:lnTo>
                    <a:pt x="70102" y="42672"/>
                  </a:lnTo>
                  <a:lnTo>
                    <a:pt x="73153" y="44196"/>
                  </a:lnTo>
                  <a:lnTo>
                    <a:pt x="76200" y="42672"/>
                  </a:lnTo>
                  <a:lnTo>
                    <a:pt x="80773" y="42672"/>
                  </a:lnTo>
                  <a:lnTo>
                    <a:pt x="82296" y="39624"/>
                  </a:lnTo>
                  <a:lnTo>
                    <a:pt x="86865" y="38100"/>
                  </a:lnTo>
                  <a:lnTo>
                    <a:pt x="88393" y="35052"/>
                  </a:lnTo>
                  <a:lnTo>
                    <a:pt x="92962" y="28956"/>
                  </a:lnTo>
                  <a:lnTo>
                    <a:pt x="96013" y="25908"/>
                  </a:lnTo>
                  <a:lnTo>
                    <a:pt x="99060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017954" y="8565901"/>
            <a:ext cx="163195" cy="255904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51435">
              <a:lnSpc>
                <a:spcPts val="840"/>
              </a:lnSpc>
              <a:spcBef>
                <a:spcPts val="235"/>
              </a:spcBef>
            </a:pPr>
            <a:r>
              <a:rPr dirty="0" sz="800" spc="-50">
                <a:latin typeface="Arial"/>
                <a:cs typeface="Arial"/>
              </a:rPr>
              <a:t>M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04587" y="8598071"/>
            <a:ext cx="240004" cy="238480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1736204" y="8631420"/>
            <a:ext cx="18542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T</a:t>
            </a:r>
            <a:r>
              <a:rPr dirty="0" baseline="-11111" sz="750" spc="-37">
                <a:latin typeface="Arial"/>
                <a:cs typeface="Arial"/>
              </a:rPr>
              <a:t>X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053848" y="8177306"/>
            <a:ext cx="15938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TK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536585" y="8119185"/>
            <a:ext cx="1687195" cy="782320"/>
          </a:xfrm>
          <a:custGeom>
            <a:avLst/>
            <a:gdLst/>
            <a:ahLst/>
            <a:cxnLst/>
            <a:rect l="l" t="t" r="r" b="b"/>
            <a:pathLst>
              <a:path w="1687195" h="782320">
                <a:moveTo>
                  <a:pt x="0" y="379450"/>
                </a:moveTo>
                <a:lnTo>
                  <a:pt x="0" y="781748"/>
                </a:lnTo>
              </a:path>
              <a:path w="1687195" h="782320">
                <a:moveTo>
                  <a:pt x="1633588" y="27432"/>
                </a:moveTo>
                <a:lnTo>
                  <a:pt x="1633588" y="36576"/>
                </a:lnTo>
                <a:lnTo>
                  <a:pt x="1635112" y="38100"/>
                </a:lnTo>
                <a:lnTo>
                  <a:pt x="1636636" y="42672"/>
                </a:lnTo>
                <a:lnTo>
                  <a:pt x="1641208" y="47244"/>
                </a:lnTo>
                <a:lnTo>
                  <a:pt x="1644256" y="48768"/>
                </a:lnTo>
                <a:lnTo>
                  <a:pt x="1645780" y="50292"/>
                </a:lnTo>
                <a:lnTo>
                  <a:pt x="1648828" y="53340"/>
                </a:lnTo>
                <a:lnTo>
                  <a:pt x="1650352" y="53340"/>
                </a:lnTo>
                <a:lnTo>
                  <a:pt x="1654924" y="54864"/>
                </a:lnTo>
                <a:lnTo>
                  <a:pt x="1665592" y="54864"/>
                </a:lnTo>
                <a:lnTo>
                  <a:pt x="1667116" y="53340"/>
                </a:lnTo>
                <a:lnTo>
                  <a:pt x="1668640" y="53340"/>
                </a:lnTo>
                <a:lnTo>
                  <a:pt x="1673212" y="48768"/>
                </a:lnTo>
                <a:lnTo>
                  <a:pt x="1677784" y="47244"/>
                </a:lnTo>
                <a:lnTo>
                  <a:pt x="1677784" y="45720"/>
                </a:lnTo>
                <a:lnTo>
                  <a:pt x="1680832" y="44196"/>
                </a:lnTo>
                <a:lnTo>
                  <a:pt x="1680832" y="42672"/>
                </a:lnTo>
                <a:lnTo>
                  <a:pt x="1682356" y="38100"/>
                </a:lnTo>
                <a:lnTo>
                  <a:pt x="1683880" y="36576"/>
                </a:lnTo>
                <a:lnTo>
                  <a:pt x="1686928" y="35052"/>
                </a:lnTo>
                <a:lnTo>
                  <a:pt x="1686928" y="18288"/>
                </a:lnTo>
                <a:lnTo>
                  <a:pt x="1683880" y="15240"/>
                </a:lnTo>
                <a:lnTo>
                  <a:pt x="1682356" y="13716"/>
                </a:lnTo>
                <a:lnTo>
                  <a:pt x="1680832" y="12192"/>
                </a:lnTo>
                <a:lnTo>
                  <a:pt x="1680832" y="10668"/>
                </a:lnTo>
                <a:lnTo>
                  <a:pt x="1677784" y="6096"/>
                </a:lnTo>
                <a:lnTo>
                  <a:pt x="1673212" y="4572"/>
                </a:lnTo>
                <a:lnTo>
                  <a:pt x="1671688" y="3048"/>
                </a:lnTo>
                <a:lnTo>
                  <a:pt x="1668640" y="1524"/>
                </a:lnTo>
                <a:lnTo>
                  <a:pt x="1667116" y="0"/>
                </a:lnTo>
                <a:lnTo>
                  <a:pt x="1650352" y="0"/>
                </a:lnTo>
                <a:lnTo>
                  <a:pt x="1648828" y="1524"/>
                </a:lnTo>
                <a:lnTo>
                  <a:pt x="1645780" y="3048"/>
                </a:lnTo>
                <a:lnTo>
                  <a:pt x="1644256" y="4572"/>
                </a:lnTo>
                <a:lnTo>
                  <a:pt x="1641208" y="6096"/>
                </a:lnTo>
                <a:lnTo>
                  <a:pt x="1639684" y="6096"/>
                </a:lnTo>
                <a:lnTo>
                  <a:pt x="1638160" y="10668"/>
                </a:lnTo>
                <a:lnTo>
                  <a:pt x="1635112" y="13716"/>
                </a:lnTo>
                <a:lnTo>
                  <a:pt x="1633588" y="15240"/>
                </a:lnTo>
                <a:lnTo>
                  <a:pt x="1633588" y="27432"/>
                </a:lnTo>
              </a:path>
              <a:path w="1687195" h="782320">
                <a:moveTo>
                  <a:pt x="1432433" y="32004"/>
                </a:moveTo>
                <a:lnTo>
                  <a:pt x="1432433" y="36576"/>
                </a:lnTo>
                <a:lnTo>
                  <a:pt x="1433957" y="38100"/>
                </a:lnTo>
                <a:lnTo>
                  <a:pt x="1433957" y="42672"/>
                </a:lnTo>
                <a:lnTo>
                  <a:pt x="1438529" y="47244"/>
                </a:lnTo>
                <a:lnTo>
                  <a:pt x="1440053" y="50292"/>
                </a:lnTo>
                <a:lnTo>
                  <a:pt x="1443101" y="50292"/>
                </a:lnTo>
                <a:lnTo>
                  <a:pt x="1444625" y="53340"/>
                </a:lnTo>
                <a:lnTo>
                  <a:pt x="1447673" y="54864"/>
                </a:lnTo>
                <a:lnTo>
                  <a:pt x="1450721" y="57912"/>
                </a:lnTo>
                <a:lnTo>
                  <a:pt x="1456817" y="57912"/>
                </a:lnTo>
                <a:lnTo>
                  <a:pt x="1459865" y="59436"/>
                </a:lnTo>
                <a:lnTo>
                  <a:pt x="1464437" y="57912"/>
                </a:lnTo>
                <a:lnTo>
                  <a:pt x="1467485" y="57912"/>
                </a:lnTo>
                <a:lnTo>
                  <a:pt x="1470533" y="56388"/>
                </a:lnTo>
                <a:lnTo>
                  <a:pt x="1472057" y="54864"/>
                </a:lnTo>
                <a:lnTo>
                  <a:pt x="1475105" y="53340"/>
                </a:lnTo>
                <a:lnTo>
                  <a:pt x="1478153" y="50292"/>
                </a:lnTo>
                <a:lnTo>
                  <a:pt x="1479677" y="50292"/>
                </a:lnTo>
                <a:lnTo>
                  <a:pt x="1481201" y="47244"/>
                </a:lnTo>
                <a:lnTo>
                  <a:pt x="1481201" y="45720"/>
                </a:lnTo>
                <a:lnTo>
                  <a:pt x="1482725" y="44196"/>
                </a:lnTo>
                <a:lnTo>
                  <a:pt x="1485773" y="42672"/>
                </a:lnTo>
                <a:lnTo>
                  <a:pt x="1487297" y="38100"/>
                </a:lnTo>
                <a:lnTo>
                  <a:pt x="1487297" y="33528"/>
                </a:lnTo>
                <a:lnTo>
                  <a:pt x="1488821" y="32004"/>
                </a:lnTo>
                <a:lnTo>
                  <a:pt x="1487297" y="27432"/>
                </a:lnTo>
                <a:lnTo>
                  <a:pt x="1487297" y="22860"/>
                </a:lnTo>
                <a:lnTo>
                  <a:pt x="1482725" y="18288"/>
                </a:lnTo>
                <a:lnTo>
                  <a:pt x="1481201" y="15240"/>
                </a:lnTo>
                <a:lnTo>
                  <a:pt x="1481201" y="13716"/>
                </a:lnTo>
                <a:lnTo>
                  <a:pt x="1475105" y="7620"/>
                </a:lnTo>
                <a:lnTo>
                  <a:pt x="1472057" y="6096"/>
                </a:lnTo>
                <a:lnTo>
                  <a:pt x="1470533" y="4572"/>
                </a:lnTo>
                <a:lnTo>
                  <a:pt x="1467485" y="4572"/>
                </a:lnTo>
                <a:lnTo>
                  <a:pt x="1465961" y="3048"/>
                </a:lnTo>
                <a:lnTo>
                  <a:pt x="1455293" y="3048"/>
                </a:lnTo>
                <a:lnTo>
                  <a:pt x="1450721" y="4572"/>
                </a:lnTo>
                <a:lnTo>
                  <a:pt x="1449197" y="4572"/>
                </a:lnTo>
                <a:lnTo>
                  <a:pt x="1447673" y="6096"/>
                </a:lnTo>
                <a:lnTo>
                  <a:pt x="1444625" y="7620"/>
                </a:lnTo>
                <a:lnTo>
                  <a:pt x="1443101" y="10668"/>
                </a:lnTo>
                <a:lnTo>
                  <a:pt x="1440053" y="12192"/>
                </a:lnTo>
                <a:lnTo>
                  <a:pt x="1438529" y="13716"/>
                </a:lnTo>
                <a:lnTo>
                  <a:pt x="1437005" y="15240"/>
                </a:lnTo>
                <a:lnTo>
                  <a:pt x="1433957" y="21336"/>
                </a:lnTo>
                <a:lnTo>
                  <a:pt x="1433957" y="22860"/>
                </a:lnTo>
                <a:lnTo>
                  <a:pt x="1432433" y="25908"/>
                </a:lnTo>
                <a:lnTo>
                  <a:pt x="1432433" y="32004"/>
                </a:lnTo>
              </a:path>
            </a:pathLst>
          </a:custGeom>
          <a:ln w="53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865571" y="4713546"/>
            <a:ext cx="43942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0355" algn="l"/>
              </a:tabLst>
            </a:pPr>
            <a:r>
              <a:rPr dirty="0" sz="800" spc="-25">
                <a:latin typeface="Arial"/>
                <a:cs typeface="Arial"/>
              </a:rPr>
              <a:t>P1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25">
                <a:latin typeface="Arial"/>
                <a:cs typeface="Arial"/>
              </a:rPr>
              <a:t>P2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113326" y="4852396"/>
            <a:ext cx="186690" cy="3402329"/>
            <a:chOff x="1113326" y="4852396"/>
            <a:chExt cx="186690" cy="3402329"/>
          </a:xfrm>
        </p:grpSpPr>
        <p:pic>
          <p:nvPicPr>
            <p:cNvPr id="35" name="object 3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3326" y="4852396"/>
              <a:ext cx="185140" cy="18514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4850" y="8069294"/>
              <a:ext cx="185140" cy="185140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2142578" y="4715070"/>
            <a:ext cx="16573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538448" y="8181891"/>
            <a:ext cx="16573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324761" y="8575040"/>
            <a:ext cx="11112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4357268" y="8742451"/>
            <a:ext cx="97790" cy="43180"/>
          </a:xfrm>
          <a:custGeom>
            <a:avLst/>
            <a:gdLst/>
            <a:ahLst/>
            <a:cxnLst/>
            <a:rect l="l" t="t" r="r" b="b"/>
            <a:pathLst>
              <a:path w="97789" h="43179">
                <a:moveTo>
                  <a:pt x="0" y="21336"/>
                </a:moveTo>
                <a:lnTo>
                  <a:pt x="1524" y="16764"/>
                </a:lnTo>
                <a:lnTo>
                  <a:pt x="4572" y="10668"/>
                </a:lnTo>
                <a:lnTo>
                  <a:pt x="7620" y="7620"/>
                </a:lnTo>
                <a:lnTo>
                  <a:pt x="10668" y="6096"/>
                </a:lnTo>
                <a:lnTo>
                  <a:pt x="13716" y="3048"/>
                </a:lnTo>
                <a:lnTo>
                  <a:pt x="15240" y="0"/>
                </a:lnTo>
                <a:lnTo>
                  <a:pt x="28956" y="0"/>
                </a:lnTo>
                <a:lnTo>
                  <a:pt x="30480" y="3048"/>
                </a:lnTo>
                <a:lnTo>
                  <a:pt x="33528" y="6096"/>
                </a:lnTo>
                <a:lnTo>
                  <a:pt x="36576" y="7620"/>
                </a:lnTo>
                <a:lnTo>
                  <a:pt x="41148" y="10668"/>
                </a:lnTo>
                <a:lnTo>
                  <a:pt x="42672" y="16764"/>
                </a:lnTo>
                <a:lnTo>
                  <a:pt x="45720" y="21336"/>
                </a:lnTo>
                <a:lnTo>
                  <a:pt x="50292" y="27432"/>
                </a:lnTo>
                <a:lnTo>
                  <a:pt x="51816" y="30480"/>
                </a:lnTo>
                <a:lnTo>
                  <a:pt x="54864" y="35052"/>
                </a:lnTo>
                <a:lnTo>
                  <a:pt x="57912" y="38100"/>
                </a:lnTo>
                <a:lnTo>
                  <a:pt x="62484" y="39624"/>
                </a:lnTo>
                <a:lnTo>
                  <a:pt x="65532" y="41148"/>
                </a:lnTo>
                <a:lnTo>
                  <a:pt x="68580" y="42672"/>
                </a:lnTo>
                <a:lnTo>
                  <a:pt x="74676" y="42672"/>
                </a:lnTo>
                <a:lnTo>
                  <a:pt x="77724" y="41148"/>
                </a:lnTo>
                <a:lnTo>
                  <a:pt x="82296" y="39624"/>
                </a:lnTo>
                <a:lnTo>
                  <a:pt x="85344" y="38100"/>
                </a:lnTo>
                <a:lnTo>
                  <a:pt x="92951" y="30480"/>
                </a:lnTo>
                <a:lnTo>
                  <a:pt x="97523" y="21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4256189" y="8678664"/>
            <a:ext cx="8318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5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860998" y="8248932"/>
            <a:ext cx="15430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122087" y="8193332"/>
            <a:ext cx="68199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-20833" sz="1200">
                <a:latin typeface="Arial"/>
                <a:cs typeface="Arial"/>
              </a:rPr>
              <a:t>P2</a:t>
            </a:r>
            <a:r>
              <a:rPr dirty="0" baseline="-20833" sz="1200" spc="607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frenado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2862478" y="7968450"/>
            <a:ext cx="3736340" cy="1100455"/>
            <a:chOff x="2862478" y="7968450"/>
            <a:chExt cx="3736340" cy="1100455"/>
          </a:xfrm>
        </p:grpSpPr>
        <p:sp>
          <p:nvSpPr>
            <p:cNvPr id="45" name="object 45" descr=""/>
            <p:cNvSpPr/>
            <p:nvPr/>
          </p:nvSpPr>
          <p:spPr>
            <a:xfrm>
              <a:off x="3898582" y="8207577"/>
              <a:ext cx="299085" cy="332740"/>
            </a:xfrm>
            <a:custGeom>
              <a:avLst/>
              <a:gdLst/>
              <a:ahLst/>
              <a:cxnLst/>
              <a:rect l="l" t="t" r="r" b="b"/>
              <a:pathLst>
                <a:path w="299085" h="332740">
                  <a:moveTo>
                    <a:pt x="298678" y="332206"/>
                  </a:moveTo>
                  <a:lnTo>
                    <a:pt x="173723" y="224002"/>
                  </a:lnTo>
                </a:path>
                <a:path w="299085" h="332740">
                  <a:moveTo>
                    <a:pt x="0" y="0"/>
                  </a:moveTo>
                  <a:lnTo>
                    <a:pt x="0" y="228574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866923" y="7972895"/>
              <a:ext cx="3727450" cy="1091565"/>
            </a:xfrm>
            <a:custGeom>
              <a:avLst/>
              <a:gdLst/>
              <a:ahLst/>
              <a:cxnLst/>
              <a:rect l="l" t="t" r="r" b="b"/>
              <a:pathLst>
                <a:path w="3727450" h="1091565">
                  <a:moveTo>
                    <a:pt x="0" y="1091093"/>
                  </a:moveTo>
                  <a:lnTo>
                    <a:pt x="3727386" y="1091093"/>
                  </a:lnTo>
                  <a:lnTo>
                    <a:pt x="3727386" y="0"/>
                  </a:lnTo>
                  <a:lnTo>
                    <a:pt x="0" y="0"/>
                  </a:lnTo>
                  <a:lnTo>
                    <a:pt x="0" y="1091093"/>
                  </a:lnTo>
                  <a:close/>
                </a:path>
              </a:pathLst>
            </a:custGeom>
            <a:ln w="8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898582" y="8206053"/>
              <a:ext cx="928369" cy="443865"/>
            </a:xfrm>
            <a:custGeom>
              <a:avLst/>
              <a:gdLst/>
              <a:ahLst/>
              <a:cxnLst/>
              <a:rect l="l" t="t" r="r" b="b"/>
              <a:pathLst>
                <a:path w="928370" h="443865">
                  <a:moveTo>
                    <a:pt x="227063" y="443445"/>
                  </a:moveTo>
                  <a:lnTo>
                    <a:pt x="0" y="230098"/>
                  </a:lnTo>
                </a:path>
                <a:path w="928370" h="443865">
                  <a:moveTo>
                    <a:pt x="178295" y="0"/>
                  </a:moveTo>
                  <a:lnTo>
                    <a:pt x="178295" y="230098"/>
                  </a:lnTo>
                </a:path>
                <a:path w="928370" h="443865">
                  <a:moveTo>
                    <a:pt x="359638" y="3048"/>
                  </a:moveTo>
                  <a:lnTo>
                    <a:pt x="359638" y="230098"/>
                  </a:lnTo>
                </a:path>
                <a:path w="928370" h="443865">
                  <a:moveTo>
                    <a:pt x="359638" y="228574"/>
                  </a:moveTo>
                  <a:lnTo>
                    <a:pt x="403821" y="275818"/>
                  </a:lnTo>
                </a:path>
                <a:path w="928370" h="443865">
                  <a:moveTo>
                    <a:pt x="559257" y="4572"/>
                  </a:moveTo>
                  <a:lnTo>
                    <a:pt x="562305" y="236194"/>
                  </a:lnTo>
                </a:path>
                <a:path w="928370" h="443865">
                  <a:moveTo>
                    <a:pt x="562305" y="228574"/>
                  </a:moveTo>
                  <a:lnTo>
                    <a:pt x="519645" y="274294"/>
                  </a:lnTo>
                </a:path>
                <a:path w="928370" h="443865">
                  <a:moveTo>
                    <a:pt x="743648" y="4572"/>
                  </a:moveTo>
                  <a:lnTo>
                    <a:pt x="745172" y="230098"/>
                  </a:lnTo>
                </a:path>
                <a:path w="928370" h="443865">
                  <a:moveTo>
                    <a:pt x="745172" y="227050"/>
                  </a:moveTo>
                  <a:lnTo>
                    <a:pt x="626313" y="327634"/>
                  </a:lnTo>
                </a:path>
                <a:path w="928370" h="443865">
                  <a:moveTo>
                    <a:pt x="928039" y="6096"/>
                  </a:moveTo>
                  <a:lnTo>
                    <a:pt x="928039" y="230098"/>
                  </a:lnTo>
                </a:path>
                <a:path w="928370" h="443865">
                  <a:moveTo>
                    <a:pt x="928039" y="227050"/>
                  </a:moveTo>
                  <a:lnTo>
                    <a:pt x="691845" y="438873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3896550" y="8187974"/>
            <a:ext cx="109029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>
                <a:latin typeface="Arial"/>
                <a:cs typeface="Arial"/>
              </a:rPr>
              <a:t>U1</a:t>
            </a:r>
            <a:r>
              <a:rPr dirty="0" sz="800" spc="29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V1</a:t>
            </a:r>
            <a:r>
              <a:rPr dirty="0" sz="800" spc="23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W1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W2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V2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U2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912682" y="4873732"/>
            <a:ext cx="5570220" cy="3856354"/>
            <a:chOff x="912682" y="4873732"/>
            <a:chExt cx="5570220" cy="3856354"/>
          </a:xfrm>
        </p:grpSpPr>
        <p:pic>
          <p:nvPicPr>
            <p:cNvPr id="50" name="object 5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2379" y="4879828"/>
              <a:ext cx="147053" cy="14704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52618" y="4887448"/>
              <a:ext cx="148564" cy="147040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920937" y="5036400"/>
              <a:ext cx="0" cy="3040380"/>
            </a:xfrm>
            <a:custGeom>
              <a:avLst/>
              <a:gdLst/>
              <a:ahLst/>
              <a:cxnLst/>
              <a:rect l="l" t="t" r="r" b="b"/>
              <a:pathLst>
                <a:path w="0" h="3040379">
                  <a:moveTo>
                    <a:pt x="0" y="0"/>
                  </a:moveTo>
                  <a:lnTo>
                    <a:pt x="0" y="3040126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429905" y="4911432"/>
              <a:ext cx="251460" cy="55244"/>
            </a:xfrm>
            <a:custGeom>
              <a:avLst/>
              <a:gdLst/>
              <a:ahLst/>
              <a:cxnLst/>
              <a:rect l="l" t="t" r="r" b="b"/>
              <a:pathLst>
                <a:path w="251460" h="55245">
                  <a:moveTo>
                    <a:pt x="196583" y="27432"/>
                  </a:moveTo>
                  <a:lnTo>
                    <a:pt x="196583" y="35052"/>
                  </a:lnTo>
                  <a:lnTo>
                    <a:pt x="199631" y="38100"/>
                  </a:lnTo>
                  <a:lnTo>
                    <a:pt x="199631" y="41148"/>
                  </a:lnTo>
                  <a:lnTo>
                    <a:pt x="202679" y="44196"/>
                  </a:lnTo>
                  <a:lnTo>
                    <a:pt x="205727" y="45720"/>
                  </a:lnTo>
                  <a:lnTo>
                    <a:pt x="205727" y="47244"/>
                  </a:lnTo>
                  <a:lnTo>
                    <a:pt x="208775" y="48768"/>
                  </a:lnTo>
                  <a:lnTo>
                    <a:pt x="210299" y="50292"/>
                  </a:lnTo>
                  <a:lnTo>
                    <a:pt x="213347" y="51816"/>
                  </a:lnTo>
                  <a:lnTo>
                    <a:pt x="216395" y="51816"/>
                  </a:lnTo>
                  <a:lnTo>
                    <a:pt x="217919" y="54864"/>
                  </a:lnTo>
                  <a:lnTo>
                    <a:pt x="228587" y="54864"/>
                  </a:lnTo>
                  <a:lnTo>
                    <a:pt x="231635" y="51816"/>
                  </a:lnTo>
                  <a:lnTo>
                    <a:pt x="233159" y="51816"/>
                  </a:lnTo>
                  <a:lnTo>
                    <a:pt x="234683" y="50292"/>
                  </a:lnTo>
                  <a:lnTo>
                    <a:pt x="239255" y="48768"/>
                  </a:lnTo>
                  <a:lnTo>
                    <a:pt x="243827" y="44196"/>
                  </a:lnTo>
                  <a:lnTo>
                    <a:pt x="245351" y="41148"/>
                  </a:lnTo>
                  <a:lnTo>
                    <a:pt x="249923" y="36576"/>
                  </a:lnTo>
                  <a:lnTo>
                    <a:pt x="249923" y="35052"/>
                  </a:lnTo>
                  <a:lnTo>
                    <a:pt x="251447" y="30480"/>
                  </a:lnTo>
                  <a:lnTo>
                    <a:pt x="251447" y="21336"/>
                  </a:lnTo>
                  <a:lnTo>
                    <a:pt x="249923" y="18288"/>
                  </a:lnTo>
                  <a:lnTo>
                    <a:pt x="249923" y="15240"/>
                  </a:lnTo>
                  <a:lnTo>
                    <a:pt x="248399" y="13716"/>
                  </a:lnTo>
                  <a:lnTo>
                    <a:pt x="245351" y="12192"/>
                  </a:lnTo>
                  <a:lnTo>
                    <a:pt x="243827" y="7620"/>
                  </a:lnTo>
                  <a:lnTo>
                    <a:pt x="242303" y="6096"/>
                  </a:lnTo>
                  <a:lnTo>
                    <a:pt x="240779" y="6096"/>
                  </a:lnTo>
                  <a:lnTo>
                    <a:pt x="239255" y="4572"/>
                  </a:lnTo>
                  <a:lnTo>
                    <a:pt x="234683" y="3048"/>
                  </a:lnTo>
                  <a:lnTo>
                    <a:pt x="231635" y="0"/>
                  </a:lnTo>
                  <a:lnTo>
                    <a:pt x="216395" y="0"/>
                  </a:lnTo>
                  <a:lnTo>
                    <a:pt x="213347" y="1524"/>
                  </a:lnTo>
                  <a:lnTo>
                    <a:pt x="210299" y="3048"/>
                  </a:lnTo>
                  <a:lnTo>
                    <a:pt x="208775" y="4572"/>
                  </a:lnTo>
                  <a:lnTo>
                    <a:pt x="202679" y="7620"/>
                  </a:lnTo>
                  <a:lnTo>
                    <a:pt x="199631" y="12192"/>
                  </a:lnTo>
                  <a:lnTo>
                    <a:pt x="199631" y="13716"/>
                  </a:lnTo>
                  <a:lnTo>
                    <a:pt x="198107" y="15240"/>
                  </a:lnTo>
                  <a:lnTo>
                    <a:pt x="196583" y="18288"/>
                  </a:lnTo>
                  <a:lnTo>
                    <a:pt x="196583" y="27432"/>
                  </a:lnTo>
                </a:path>
                <a:path w="251460" h="55245">
                  <a:moveTo>
                    <a:pt x="0" y="27432"/>
                  </a:moveTo>
                  <a:lnTo>
                    <a:pt x="0" y="35052"/>
                  </a:lnTo>
                  <a:lnTo>
                    <a:pt x="3048" y="36576"/>
                  </a:lnTo>
                  <a:lnTo>
                    <a:pt x="4572" y="38100"/>
                  </a:lnTo>
                  <a:lnTo>
                    <a:pt x="4572" y="41148"/>
                  </a:lnTo>
                  <a:lnTo>
                    <a:pt x="6096" y="44196"/>
                  </a:lnTo>
                  <a:lnTo>
                    <a:pt x="9144" y="45720"/>
                  </a:lnTo>
                  <a:lnTo>
                    <a:pt x="9144" y="47244"/>
                  </a:lnTo>
                  <a:lnTo>
                    <a:pt x="13716" y="48768"/>
                  </a:lnTo>
                  <a:lnTo>
                    <a:pt x="15240" y="50292"/>
                  </a:lnTo>
                  <a:lnTo>
                    <a:pt x="18288" y="51816"/>
                  </a:lnTo>
                  <a:lnTo>
                    <a:pt x="19812" y="51816"/>
                  </a:lnTo>
                  <a:lnTo>
                    <a:pt x="21336" y="54864"/>
                  </a:lnTo>
                  <a:lnTo>
                    <a:pt x="32004" y="54864"/>
                  </a:lnTo>
                  <a:lnTo>
                    <a:pt x="36576" y="51816"/>
                  </a:lnTo>
                  <a:lnTo>
                    <a:pt x="38100" y="51816"/>
                  </a:lnTo>
                  <a:lnTo>
                    <a:pt x="39624" y="50292"/>
                  </a:lnTo>
                  <a:lnTo>
                    <a:pt x="45720" y="47244"/>
                  </a:lnTo>
                  <a:lnTo>
                    <a:pt x="48768" y="44196"/>
                  </a:lnTo>
                  <a:lnTo>
                    <a:pt x="51816" y="38100"/>
                  </a:lnTo>
                  <a:lnTo>
                    <a:pt x="53340" y="36576"/>
                  </a:lnTo>
                  <a:lnTo>
                    <a:pt x="53340" y="28956"/>
                  </a:lnTo>
                  <a:lnTo>
                    <a:pt x="56388" y="27432"/>
                  </a:lnTo>
                  <a:lnTo>
                    <a:pt x="53340" y="24384"/>
                  </a:lnTo>
                  <a:lnTo>
                    <a:pt x="53340" y="15240"/>
                  </a:lnTo>
                  <a:lnTo>
                    <a:pt x="50292" y="12192"/>
                  </a:lnTo>
                  <a:lnTo>
                    <a:pt x="48768" y="7620"/>
                  </a:lnTo>
                  <a:lnTo>
                    <a:pt x="47244" y="6096"/>
                  </a:lnTo>
                  <a:lnTo>
                    <a:pt x="45720" y="6096"/>
                  </a:lnTo>
                  <a:lnTo>
                    <a:pt x="39624" y="3048"/>
                  </a:lnTo>
                  <a:lnTo>
                    <a:pt x="36576" y="0"/>
                  </a:lnTo>
                  <a:lnTo>
                    <a:pt x="19812" y="0"/>
                  </a:lnTo>
                  <a:lnTo>
                    <a:pt x="18288" y="1524"/>
                  </a:lnTo>
                  <a:lnTo>
                    <a:pt x="15240" y="3048"/>
                  </a:lnTo>
                  <a:lnTo>
                    <a:pt x="13716" y="4572"/>
                  </a:lnTo>
                  <a:lnTo>
                    <a:pt x="9144" y="6096"/>
                  </a:lnTo>
                  <a:lnTo>
                    <a:pt x="6096" y="7620"/>
                  </a:lnTo>
                  <a:lnTo>
                    <a:pt x="4572" y="12192"/>
                  </a:lnTo>
                  <a:lnTo>
                    <a:pt x="4572" y="13716"/>
                  </a:lnTo>
                  <a:lnTo>
                    <a:pt x="0" y="18288"/>
                  </a:lnTo>
                  <a:lnTo>
                    <a:pt x="0" y="27432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205904" y="4966296"/>
              <a:ext cx="1993264" cy="3110230"/>
            </a:xfrm>
            <a:custGeom>
              <a:avLst/>
              <a:gdLst/>
              <a:ahLst/>
              <a:cxnLst/>
              <a:rect l="l" t="t" r="r" b="b"/>
              <a:pathLst>
                <a:path w="1993264" h="3110229">
                  <a:moveTo>
                    <a:pt x="249909" y="0"/>
                  </a:moveTo>
                  <a:lnTo>
                    <a:pt x="251433" y="693369"/>
                  </a:lnTo>
                </a:path>
                <a:path w="1993264" h="3110229">
                  <a:moveTo>
                    <a:pt x="254481" y="697941"/>
                  </a:moveTo>
                  <a:lnTo>
                    <a:pt x="1796642" y="697941"/>
                  </a:lnTo>
                </a:path>
                <a:path w="1993264" h="3110229">
                  <a:moveTo>
                    <a:pt x="446492" y="0"/>
                  </a:moveTo>
                  <a:lnTo>
                    <a:pt x="446492" y="531837"/>
                  </a:lnTo>
                </a:path>
                <a:path w="1993264" h="3110229">
                  <a:moveTo>
                    <a:pt x="441920" y="525741"/>
                  </a:moveTo>
                  <a:lnTo>
                    <a:pt x="1993225" y="528789"/>
                  </a:lnTo>
                </a:path>
                <a:path w="1993264" h="3110229">
                  <a:moveTo>
                    <a:pt x="1019465" y="67056"/>
                  </a:moveTo>
                  <a:lnTo>
                    <a:pt x="1019465" y="3093466"/>
                  </a:lnTo>
                </a:path>
                <a:path w="1993264" h="3110229">
                  <a:moveTo>
                    <a:pt x="0" y="70104"/>
                  </a:moveTo>
                  <a:lnTo>
                    <a:pt x="3046" y="3110230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40855" y="8057102"/>
              <a:ext cx="145529" cy="147040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3890962" y="8110041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8288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4196"/>
                  </a:moveTo>
                  <a:lnTo>
                    <a:pt x="0" y="45720"/>
                  </a:lnTo>
                </a:path>
                <a:path w="20320" h="55245">
                  <a:moveTo>
                    <a:pt x="0" y="12192"/>
                  </a:moveTo>
                  <a:lnTo>
                    <a:pt x="10668" y="12192"/>
                  </a:lnTo>
                </a:path>
                <a:path w="20320" h="55245">
                  <a:moveTo>
                    <a:pt x="0" y="44196"/>
                  </a:moveTo>
                  <a:lnTo>
                    <a:pt x="1524" y="12192"/>
                  </a:lnTo>
                </a:path>
                <a:path w="20320" h="55245">
                  <a:moveTo>
                    <a:pt x="10668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828491" y="8067382"/>
              <a:ext cx="143510" cy="142240"/>
            </a:xfrm>
            <a:custGeom>
              <a:avLst/>
              <a:gdLst/>
              <a:ahLst/>
              <a:cxnLst/>
              <a:rect l="l" t="t" r="r" b="b"/>
              <a:pathLst>
                <a:path w="143510" h="142240">
                  <a:moveTo>
                    <a:pt x="102095" y="70091"/>
                  </a:moveTo>
                  <a:lnTo>
                    <a:pt x="77711" y="97523"/>
                  </a:lnTo>
                  <a:lnTo>
                    <a:pt x="70091" y="97523"/>
                  </a:lnTo>
                  <a:lnTo>
                    <a:pt x="45707" y="70091"/>
                  </a:lnTo>
                  <a:lnTo>
                    <a:pt x="45707" y="63995"/>
                  </a:lnTo>
                  <a:lnTo>
                    <a:pt x="70091" y="42659"/>
                  </a:lnTo>
                  <a:lnTo>
                    <a:pt x="77711" y="42659"/>
                  </a:lnTo>
                  <a:lnTo>
                    <a:pt x="83807" y="44183"/>
                  </a:lnTo>
                  <a:lnTo>
                    <a:pt x="89903" y="47231"/>
                  </a:lnTo>
                  <a:lnTo>
                    <a:pt x="99047" y="56375"/>
                  </a:lnTo>
                  <a:lnTo>
                    <a:pt x="100571" y="63995"/>
                  </a:lnTo>
                  <a:lnTo>
                    <a:pt x="102095" y="70091"/>
                  </a:lnTo>
                </a:path>
                <a:path w="143510" h="142240">
                  <a:moveTo>
                    <a:pt x="143243" y="70091"/>
                  </a:moveTo>
                  <a:lnTo>
                    <a:pt x="131051" y="111239"/>
                  </a:lnTo>
                  <a:lnTo>
                    <a:pt x="95999" y="137147"/>
                  </a:lnTo>
                  <a:lnTo>
                    <a:pt x="73139" y="141719"/>
                  </a:lnTo>
                  <a:lnTo>
                    <a:pt x="62471" y="141719"/>
                  </a:lnTo>
                  <a:lnTo>
                    <a:pt x="51803" y="138671"/>
                  </a:lnTo>
                  <a:lnTo>
                    <a:pt x="42659" y="134099"/>
                  </a:lnTo>
                  <a:lnTo>
                    <a:pt x="31991" y="129527"/>
                  </a:lnTo>
                  <a:lnTo>
                    <a:pt x="25895" y="123431"/>
                  </a:lnTo>
                  <a:lnTo>
                    <a:pt x="16751" y="115811"/>
                  </a:lnTo>
                  <a:lnTo>
                    <a:pt x="10655" y="106667"/>
                  </a:lnTo>
                  <a:lnTo>
                    <a:pt x="6096" y="97523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6096" y="44183"/>
                  </a:lnTo>
                  <a:lnTo>
                    <a:pt x="10655" y="33528"/>
                  </a:lnTo>
                  <a:lnTo>
                    <a:pt x="16751" y="24384"/>
                  </a:lnTo>
                  <a:lnTo>
                    <a:pt x="25895" y="18288"/>
                  </a:lnTo>
                  <a:lnTo>
                    <a:pt x="31991" y="10668"/>
                  </a:lnTo>
                  <a:lnTo>
                    <a:pt x="42659" y="4572"/>
                  </a:lnTo>
                  <a:lnTo>
                    <a:pt x="51803" y="1524"/>
                  </a:lnTo>
                  <a:lnTo>
                    <a:pt x="62471" y="0"/>
                  </a:lnTo>
                  <a:lnTo>
                    <a:pt x="73139" y="0"/>
                  </a:lnTo>
                  <a:lnTo>
                    <a:pt x="85331" y="1524"/>
                  </a:lnTo>
                  <a:lnTo>
                    <a:pt x="95999" y="3048"/>
                  </a:lnTo>
                  <a:lnTo>
                    <a:pt x="105143" y="9144"/>
                  </a:lnTo>
                  <a:lnTo>
                    <a:pt x="114287" y="13716"/>
                  </a:lnTo>
                  <a:lnTo>
                    <a:pt x="123431" y="21336"/>
                  </a:lnTo>
                  <a:lnTo>
                    <a:pt x="131051" y="30480"/>
                  </a:lnTo>
                  <a:lnTo>
                    <a:pt x="135623" y="38100"/>
                  </a:lnTo>
                  <a:lnTo>
                    <a:pt x="138671" y="48755"/>
                  </a:lnTo>
                  <a:lnTo>
                    <a:pt x="141719" y="57899"/>
                  </a:lnTo>
                  <a:lnTo>
                    <a:pt x="143243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070781" y="8110041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8288" y="0"/>
                  </a:moveTo>
                  <a:lnTo>
                    <a:pt x="18288" y="54864"/>
                  </a:lnTo>
                </a:path>
                <a:path w="18414" h="55245">
                  <a:moveTo>
                    <a:pt x="9144" y="44196"/>
                  </a:moveTo>
                  <a:lnTo>
                    <a:pt x="0" y="45720"/>
                  </a:lnTo>
                </a:path>
                <a:path w="18414" h="55245">
                  <a:moveTo>
                    <a:pt x="0" y="12192"/>
                  </a:moveTo>
                  <a:lnTo>
                    <a:pt x="9144" y="12192"/>
                  </a:lnTo>
                </a:path>
                <a:path w="18414" h="55245">
                  <a:moveTo>
                    <a:pt x="0" y="44196"/>
                  </a:moveTo>
                  <a:lnTo>
                    <a:pt x="0" y="12192"/>
                  </a:lnTo>
                </a:path>
                <a:path w="18414" h="55245">
                  <a:moveTo>
                    <a:pt x="9144" y="12192"/>
                  </a:moveTo>
                  <a:lnTo>
                    <a:pt x="9144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008297" y="8067382"/>
              <a:ext cx="143510" cy="142240"/>
            </a:xfrm>
            <a:custGeom>
              <a:avLst/>
              <a:gdLst/>
              <a:ahLst/>
              <a:cxnLst/>
              <a:rect l="l" t="t" r="r" b="b"/>
              <a:pathLst>
                <a:path w="143510" h="142240">
                  <a:moveTo>
                    <a:pt x="102108" y="70091"/>
                  </a:moveTo>
                  <a:lnTo>
                    <a:pt x="100584" y="76187"/>
                  </a:lnTo>
                  <a:lnTo>
                    <a:pt x="97536" y="80759"/>
                  </a:lnTo>
                  <a:lnTo>
                    <a:pt x="94488" y="88379"/>
                  </a:lnTo>
                  <a:lnTo>
                    <a:pt x="89916" y="94475"/>
                  </a:lnTo>
                  <a:lnTo>
                    <a:pt x="83820" y="95999"/>
                  </a:lnTo>
                  <a:lnTo>
                    <a:pt x="76200" y="97523"/>
                  </a:lnTo>
                  <a:lnTo>
                    <a:pt x="70104" y="97523"/>
                  </a:lnTo>
                  <a:lnTo>
                    <a:pt x="62484" y="95999"/>
                  </a:lnTo>
                  <a:lnTo>
                    <a:pt x="57912" y="94475"/>
                  </a:lnTo>
                  <a:lnTo>
                    <a:pt x="51816" y="88379"/>
                  </a:lnTo>
                  <a:lnTo>
                    <a:pt x="47244" y="80759"/>
                  </a:lnTo>
                  <a:lnTo>
                    <a:pt x="44196" y="76187"/>
                  </a:lnTo>
                  <a:lnTo>
                    <a:pt x="44196" y="63995"/>
                  </a:lnTo>
                  <a:lnTo>
                    <a:pt x="47244" y="56375"/>
                  </a:lnTo>
                  <a:lnTo>
                    <a:pt x="51816" y="51803"/>
                  </a:lnTo>
                  <a:lnTo>
                    <a:pt x="57912" y="47231"/>
                  </a:lnTo>
                  <a:lnTo>
                    <a:pt x="62484" y="44183"/>
                  </a:lnTo>
                  <a:lnTo>
                    <a:pt x="70104" y="42659"/>
                  </a:lnTo>
                  <a:lnTo>
                    <a:pt x="76200" y="42659"/>
                  </a:lnTo>
                  <a:lnTo>
                    <a:pt x="100584" y="63995"/>
                  </a:lnTo>
                  <a:lnTo>
                    <a:pt x="102108" y="70091"/>
                  </a:lnTo>
                </a:path>
                <a:path w="143510" h="142240">
                  <a:moveTo>
                    <a:pt x="143243" y="70091"/>
                  </a:moveTo>
                  <a:lnTo>
                    <a:pt x="140195" y="80759"/>
                  </a:lnTo>
                  <a:lnTo>
                    <a:pt x="138671" y="91427"/>
                  </a:lnTo>
                  <a:lnTo>
                    <a:pt x="134099" y="102095"/>
                  </a:lnTo>
                  <a:lnTo>
                    <a:pt x="105156" y="132575"/>
                  </a:lnTo>
                  <a:lnTo>
                    <a:pt x="74676" y="141719"/>
                  </a:lnTo>
                  <a:lnTo>
                    <a:pt x="62484" y="141719"/>
                  </a:lnTo>
                  <a:lnTo>
                    <a:pt x="51816" y="138671"/>
                  </a:lnTo>
                  <a:lnTo>
                    <a:pt x="42672" y="134099"/>
                  </a:lnTo>
                  <a:lnTo>
                    <a:pt x="32004" y="129527"/>
                  </a:lnTo>
                  <a:lnTo>
                    <a:pt x="6096" y="97523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6764" y="24384"/>
                  </a:lnTo>
                  <a:lnTo>
                    <a:pt x="51816" y="1524"/>
                  </a:lnTo>
                  <a:lnTo>
                    <a:pt x="62484" y="0"/>
                  </a:lnTo>
                  <a:lnTo>
                    <a:pt x="74676" y="0"/>
                  </a:lnTo>
                  <a:lnTo>
                    <a:pt x="85344" y="1524"/>
                  </a:lnTo>
                  <a:lnTo>
                    <a:pt x="94488" y="3048"/>
                  </a:lnTo>
                  <a:lnTo>
                    <a:pt x="105156" y="9144"/>
                  </a:lnTo>
                  <a:lnTo>
                    <a:pt x="114300" y="13716"/>
                  </a:lnTo>
                  <a:lnTo>
                    <a:pt x="138671" y="48755"/>
                  </a:lnTo>
                  <a:lnTo>
                    <a:pt x="140195" y="57899"/>
                  </a:lnTo>
                  <a:lnTo>
                    <a:pt x="143243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249076" y="8110041"/>
              <a:ext cx="17145" cy="55244"/>
            </a:xfrm>
            <a:custGeom>
              <a:avLst/>
              <a:gdLst/>
              <a:ahLst/>
              <a:cxnLst/>
              <a:rect l="l" t="t" r="r" b="b"/>
              <a:pathLst>
                <a:path w="17145" h="55245">
                  <a:moveTo>
                    <a:pt x="16764" y="0"/>
                  </a:moveTo>
                  <a:lnTo>
                    <a:pt x="16764" y="54864"/>
                  </a:lnTo>
                </a:path>
                <a:path w="17145" h="55245">
                  <a:moveTo>
                    <a:pt x="9144" y="44196"/>
                  </a:moveTo>
                  <a:lnTo>
                    <a:pt x="0" y="45720"/>
                  </a:lnTo>
                </a:path>
                <a:path w="17145" h="55245">
                  <a:moveTo>
                    <a:pt x="0" y="12192"/>
                  </a:moveTo>
                  <a:lnTo>
                    <a:pt x="9144" y="12192"/>
                  </a:lnTo>
                </a:path>
                <a:path w="17145" h="55245">
                  <a:moveTo>
                    <a:pt x="0" y="44196"/>
                  </a:moveTo>
                  <a:lnTo>
                    <a:pt x="0" y="12192"/>
                  </a:lnTo>
                </a:path>
                <a:path w="17145" h="55245">
                  <a:moveTo>
                    <a:pt x="9144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188117" y="8067382"/>
              <a:ext cx="140335" cy="142240"/>
            </a:xfrm>
            <a:custGeom>
              <a:avLst/>
              <a:gdLst/>
              <a:ahLst/>
              <a:cxnLst/>
              <a:rect l="l" t="t" r="r" b="b"/>
              <a:pathLst>
                <a:path w="140335" h="142240">
                  <a:moveTo>
                    <a:pt x="99060" y="70091"/>
                  </a:moveTo>
                  <a:lnTo>
                    <a:pt x="99060" y="76187"/>
                  </a:lnTo>
                  <a:lnTo>
                    <a:pt x="96012" y="80759"/>
                  </a:lnTo>
                  <a:lnTo>
                    <a:pt x="92964" y="88379"/>
                  </a:lnTo>
                  <a:lnTo>
                    <a:pt x="86868" y="94475"/>
                  </a:lnTo>
                  <a:lnTo>
                    <a:pt x="82296" y="95999"/>
                  </a:lnTo>
                  <a:lnTo>
                    <a:pt x="74676" y="97523"/>
                  </a:lnTo>
                  <a:lnTo>
                    <a:pt x="67056" y="97523"/>
                  </a:lnTo>
                  <a:lnTo>
                    <a:pt x="60960" y="95999"/>
                  </a:lnTo>
                  <a:lnTo>
                    <a:pt x="56388" y="94475"/>
                  </a:lnTo>
                  <a:lnTo>
                    <a:pt x="50292" y="88379"/>
                  </a:lnTo>
                  <a:lnTo>
                    <a:pt x="45720" y="80759"/>
                  </a:lnTo>
                  <a:lnTo>
                    <a:pt x="42672" y="76187"/>
                  </a:lnTo>
                  <a:lnTo>
                    <a:pt x="42672" y="63995"/>
                  </a:lnTo>
                  <a:lnTo>
                    <a:pt x="45720" y="56375"/>
                  </a:lnTo>
                  <a:lnTo>
                    <a:pt x="54864" y="47231"/>
                  </a:lnTo>
                  <a:lnTo>
                    <a:pt x="60960" y="44183"/>
                  </a:lnTo>
                  <a:lnTo>
                    <a:pt x="67056" y="42659"/>
                  </a:lnTo>
                  <a:lnTo>
                    <a:pt x="74676" y="42659"/>
                  </a:lnTo>
                  <a:lnTo>
                    <a:pt x="99060" y="63995"/>
                  </a:lnTo>
                  <a:lnTo>
                    <a:pt x="99060" y="70091"/>
                  </a:lnTo>
                </a:path>
                <a:path w="140335" h="142240">
                  <a:moveTo>
                    <a:pt x="140195" y="70091"/>
                  </a:moveTo>
                  <a:lnTo>
                    <a:pt x="140195" y="80759"/>
                  </a:lnTo>
                  <a:lnTo>
                    <a:pt x="134099" y="102095"/>
                  </a:lnTo>
                  <a:lnTo>
                    <a:pt x="128003" y="111239"/>
                  </a:lnTo>
                  <a:lnTo>
                    <a:pt x="120383" y="120383"/>
                  </a:lnTo>
                  <a:lnTo>
                    <a:pt x="114287" y="128003"/>
                  </a:lnTo>
                  <a:lnTo>
                    <a:pt x="105156" y="132575"/>
                  </a:lnTo>
                  <a:lnTo>
                    <a:pt x="94488" y="137147"/>
                  </a:lnTo>
                  <a:lnTo>
                    <a:pt x="83820" y="140195"/>
                  </a:lnTo>
                  <a:lnTo>
                    <a:pt x="73152" y="141719"/>
                  </a:lnTo>
                  <a:lnTo>
                    <a:pt x="60960" y="141719"/>
                  </a:lnTo>
                  <a:lnTo>
                    <a:pt x="22860" y="123431"/>
                  </a:lnTo>
                  <a:lnTo>
                    <a:pt x="16764" y="115811"/>
                  </a:lnTo>
                  <a:lnTo>
                    <a:pt x="9144" y="106667"/>
                  </a:lnTo>
                  <a:lnTo>
                    <a:pt x="3048" y="97523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6764" y="24384"/>
                  </a:lnTo>
                  <a:lnTo>
                    <a:pt x="51816" y="1524"/>
                  </a:lnTo>
                  <a:lnTo>
                    <a:pt x="60960" y="0"/>
                  </a:lnTo>
                  <a:lnTo>
                    <a:pt x="73152" y="0"/>
                  </a:lnTo>
                  <a:lnTo>
                    <a:pt x="83820" y="1524"/>
                  </a:lnTo>
                  <a:lnTo>
                    <a:pt x="94488" y="3048"/>
                  </a:lnTo>
                  <a:lnTo>
                    <a:pt x="105156" y="9144"/>
                  </a:lnTo>
                  <a:lnTo>
                    <a:pt x="114287" y="13716"/>
                  </a:lnTo>
                  <a:lnTo>
                    <a:pt x="120383" y="21336"/>
                  </a:lnTo>
                  <a:lnTo>
                    <a:pt x="128003" y="30480"/>
                  </a:lnTo>
                  <a:lnTo>
                    <a:pt x="134099" y="38100"/>
                  </a:lnTo>
                  <a:lnTo>
                    <a:pt x="137147" y="48755"/>
                  </a:lnTo>
                  <a:lnTo>
                    <a:pt x="140195" y="57899"/>
                  </a:lnTo>
                  <a:lnTo>
                    <a:pt x="140195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451743" y="8110041"/>
              <a:ext cx="17145" cy="55244"/>
            </a:xfrm>
            <a:custGeom>
              <a:avLst/>
              <a:gdLst/>
              <a:ahLst/>
              <a:cxnLst/>
              <a:rect l="l" t="t" r="r" b="b"/>
              <a:pathLst>
                <a:path w="17145" h="55245">
                  <a:moveTo>
                    <a:pt x="16764" y="0"/>
                  </a:moveTo>
                  <a:lnTo>
                    <a:pt x="16764" y="54864"/>
                  </a:lnTo>
                </a:path>
                <a:path w="17145" h="55245">
                  <a:moveTo>
                    <a:pt x="9144" y="44196"/>
                  </a:moveTo>
                  <a:lnTo>
                    <a:pt x="0" y="45720"/>
                  </a:lnTo>
                </a:path>
                <a:path w="17145" h="55245">
                  <a:moveTo>
                    <a:pt x="0" y="12192"/>
                  </a:moveTo>
                  <a:lnTo>
                    <a:pt x="9144" y="12192"/>
                  </a:lnTo>
                </a:path>
                <a:path w="17145" h="55245">
                  <a:moveTo>
                    <a:pt x="0" y="44196"/>
                  </a:moveTo>
                  <a:lnTo>
                    <a:pt x="0" y="12192"/>
                  </a:lnTo>
                </a:path>
                <a:path w="17145" h="55245">
                  <a:moveTo>
                    <a:pt x="9144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390796" y="8067382"/>
              <a:ext cx="140335" cy="142240"/>
            </a:xfrm>
            <a:custGeom>
              <a:avLst/>
              <a:gdLst/>
              <a:ahLst/>
              <a:cxnLst/>
              <a:rect l="l" t="t" r="r" b="b"/>
              <a:pathLst>
                <a:path w="140335" h="142240">
                  <a:moveTo>
                    <a:pt x="99047" y="70091"/>
                  </a:moveTo>
                  <a:lnTo>
                    <a:pt x="74663" y="97523"/>
                  </a:lnTo>
                  <a:lnTo>
                    <a:pt x="67043" y="97523"/>
                  </a:lnTo>
                  <a:lnTo>
                    <a:pt x="54864" y="94475"/>
                  </a:lnTo>
                  <a:lnTo>
                    <a:pt x="50292" y="88379"/>
                  </a:lnTo>
                  <a:lnTo>
                    <a:pt x="44196" y="80759"/>
                  </a:lnTo>
                  <a:lnTo>
                    <a:pt x="42672" y="76187"/>
                  </a:lnTo>
                  <a:lnTo>
                    <a:pt x="42672" y="63995"/>
                  </a:lnTo>
                  <a:lnTo>
                    <a:pt x="44196" y="56375"/>
                  </a:lnTo>
                  <a:lnTo>
                    <a:pt x="50292" y="51803"/>
                  </a:lnTo>
                  <a:lnTo>
                    <a:pt x="54864" y="47231"/>
                  </a:lnTo>
                  <a:lnTo>
                    <a:pt x="60947" y="44183"/>
                  </a:lnTo>
                  <a:lnTo>
                    <a:pt x="67043" y="42659"/>
                  </a:lnTo>
                  <a:lnTo>
                    <a:pt x="74663" y="42659"/>
                  </a:lnTo>
                  <a:lnTo>
                    <a:pt x="97523" y="63995"/>
                  </a:lnTo>
                  <a:lnTo>
                    <a:pt x="99047" y="70091"/>
                  </a:lnTo>
                </a:path>
                <a:path w="140335" h="142240">
                  <a:moveTo>
                    <a:pt x="140195" y="70091"/>
                  </a:moveTo>
                  <a:lnTo>
                    <a:pt x="128003" y="111239"/>
                  </a:lnTo>
                  <a:lnTo>
                    <a:pt x="94475" y="137147"/>
                  </a:lnTo>
                  <a:lnTo>
                    <a:pt x="73139" y="141719"/>
                  </a:lnTo>
                  <a:lnTo>
                    <a:pt x="60947" y="141719"/>
                  </a:lnTo>
                  <a:lnTo>
                    <a:pt x="22860" y="123431"/>
                  </a:lnTo>
                  <a:lnTo>
                    <a:pt x="9144" y="106667"/>
                  </a:lnTo>
                  <a:lnTo>
                    <a:pt x="3048" y="97523"/>
                  </a:lnTo>
                  <a:lnTo>
                    <a:pt x="0" y="86855"/>
                  </a:lnTo>
                  <a:lnTo>
                    <a:pt x="0" y="54851"/>
                  </a:lnTo>
                  <a:lnTo>
                    <a:pt x="3048" y="44183"/>
                  </a:lnTo>
                  <a:lnTo>
                    <a:pt x="9144" y="33528"/>
                  </a:lnTo>
                  <a:lnTo>
                    <a:pt x="13716" y="24384"/>
                  </a:lnTo>
                  <a:lnTo>
                    <a:pt x="50292" y="1524"/>
                  </a:lnTo>
                  <a:lnTo>
                    <a:pt x="60947" y="0"/>
                  </a:lnTo>
                  <a:lnTo>
                    <a:pt x="73139" y="0"/>
                  </a:lnTo>
                  <a:lnTo>
                    <a:pt x="83807" y="1524"/>
                  </a:lnTo>
                  <a:lnTo>
                    <a:pt x="94475" y="3048"/>
                  </a:lnTo>
                  <a:lnTo>
                    <a:pt x="103619" y="9144"/>
                  </a:lnTo>
                  <a:lnTo>
                    <a:pt x="112763" y="13716"/>
                  </a:lnTo>
                  <a:lnTo>
                    <a:pt x="137147" y="48755"/>
                  </a:lnTo>
                  <a:lnTo>
                    <a:pt x="138671" y="57899"/>
                  </a:lnTo>
                  <a:lnTo>
                    <a:pt x="140195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642230" y="8110041"/>
              <a:ext cx="17145" cy="55244"/>
            </a:xfrm>
            <a:custGeom>
              <a:avLst/>
              <a:gdLst/>
              <a:ahLst/>
              <a:cxnLst/>
              <a:rect l="l" t="t" r="r" b="b"/>
              <a:pathLst>
                <a:path w="17145" h="55245">
                  <a:moveTo>
                    <a:pt x="16764" y="0"/>
                  </a:moveTo>
                  <a:lnTo>
                    <a:pt x="16764" y="54864"/>
                  </a:lnTo>
                </a:path>
                <a:path w="17145" h="55245">
                  <a:moveTo>
                    <a:pt x="7620" y="44196"/>
                  </a:moveTo>
                  <a:lnTo>
                    <a:pt x="0" y="45720"/>
                  </a:lnTo>
                </a:path>
                <a:path w="17145" h="55245">
                  <a:moveTo>
                    <a:pt x="0" y="12192"/>
                  </a:moveTo>
                  <a:lnTo>
                    <a:pt x="7620" y="12192"/>
                  </a:lnTo>
                </a:path>
                <a:path w="17145" h="55245">
                  <a:moveTo>
                    <a:pt x="0" y="44196"/>
                  </a:moveTo>
                  <a:lnTo>
                    <a:pt x="0" y="12192"/>
                  </a:lnTo>
                </a:path>
                <a:path w="17145" h="55245">
                  <a:moveTo>
                    <a:pt x="7620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579759" y="8067382"/>
              <a:ext cx="142240" cy="142240"/>
            </a:xfrm>
            <a:custGeom>
              <a:avLst/>
              <a:gdLst/>
              <a:ahLst/>
              <a:cxnLst/>
              <a:rect l="l" t="t" r="r" b="b"/>
              <a:pathLst>
                <a:path w="142239" h="142240">
                  <a:moveTo>
                    <a:pt x="100571" y="70091"/>
                  </a:moveTo>
                  <a:lnTo>
                    <a:pt x="76187" y="97523"/>
                  </a:lnTo>
                  <a:lnTo>
                    <a:pt x="68567" y="97523"/>
                  </a:lnTo>
                  <a:lnTo>
                    <a:pt x="56375" y="94475"/>
                  </a:lnTo>
                  <a:lnTo>
                    <a:pt x="51803" y="88379"/>
                  </a:lnTo>
                  <a:lnTo>
                    <a:pt x="47231" y="80759"/>
                  </a:lnTo>
                  <a:lnTo>
                    <a:pt x="44183" y="76187"/>
                  </a:lnTo>
                  <a:lnTo>
                    <a:pt x="44183" y="63995"/>
                  </a:lnTo>
                  <a:lnTo>
                    <a:pt x="47231" y="56375"/>
                  </a:lnTo>
                  <a:lnTo>
                    <a:pt x="56375" y="47231"/>
                  </a:lnTo>
                  <a:lnTo>
                    <a:pt x="62471" y="44183"/>
                  </a:lnTo>
                  <a:lnTo>
                    <a:pt x="68567" y="42659"/>
                  </a:lnTo>
                  <a:lnTo>
                    <a:pt x="76187" y="42659"/>
                  </a:lnTo>
                  <a:lnTo>
                    <a:pt x="99047" y="63995"/>
                  </a:lnTo>
                  <a:lnTo>
                    <a:pt x="100571" y="70091"/>
                  </a:lnTo>
                </a:path>
                <a:path w="142239" h="142240">
                  <a:moveTo>
                    <a:pt x="141719" y="70091"/>
                  </a:moveTo>
                  <a:lnTo>
                    <a:pt x="129527" y="111239"/>
                  </a:lnTo>
                  <a:lnTo>
                    <a:pt x="95999" y="137147"/>
                  </a:lnTo>
                  <a:lnTo>
                    <a:pt x="74663" y="141719"/>
                  </a:lnTo>
                  <a:lnTo>
                    <a:pt x="62471" y="141719"/>
                  </a:lnTo>
                  <a:lnTo>
                    <a:pt x="51803" y="138671"/>
                  </a:lnTo>
                  <a:lnTo>
                    <a:pt x="42659" y="134099"/>
                  </a:lnTo>
                  <a:lnTo>
                    <a:pt x="31991" y="129527"/>
                  </a:lnTo>
                  <a:lnTo>
                    <a:pt x="22847" y="123431"/>
                  </a:lnTo>
                  <a:lnTo>
                    <a:pt x="15240" y="115811"/>
                  </a:lnTo>
                  <a:lnTo>
                    <a:pt x="10668" y="106667"/>
                  </a:lnTo>
                  <a:lnTo>
                    <a:pt x="4572" y="97523"/>
                  </a:lnTo>
                  <a:lnTo>
                    <a:pt x="1524" y="86855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524" y="54851"/>
                  </a:lnTo>
                  <a:lnTo>
                    <a:pt x="4572" y="44183"/>
                  </a:lnTo>
                  <a:lnTo>
                    <a:pt x="10668" y="33528"/>
                  </a:lnTo>
                  <a:lnTo>
                    <a:pt x="15240" y="24384"/>
                  </a:lnTo>
                  <a:lnTo>
                    <a:pt x="22847" y="18288"/>
                  </a:lnTo>
                  <a:lnTo>
                    <a:pt x="31991" y="10668"/>
                  </a:lnTo>
                  <a:lnTo>
                    <a:pt x="42659" y="4572"/>
                  </a:lnTo>
                  <a:lnTo>
                    <a:pt x="51803" y="1524"/>
                  </a:lnTo>
                  <a:lnTo>
                    <a:pt x="62471" y="0"/>
                  </a:lnTo>
                  <a:lnTo>
                    <a:pt x="74663" y="0"/>
                  </a:lnTo>
                  <a:lnTo>
                    <a:pt x="85331" y="1524"/>
                  </a:lnTo>
                  <a:lnTo>
                    <a:pt x="95999" y="3048"/>
                  </a:lnTo>
                  <a:lnTo>
                    <a:pt x="105143" y="9144"/>
                  </a:lnTo>
                  <a:lnTo>
                    <a:pt x="112763" y="13716"/>
                  </a:lnTo>
                  <a:lnTo>
                    <a:pt x="121907" y="21336"/>
                  </a:lnTo>
                  <a:lnTo>
                    <a:pt x="128003" y="30480"/>
                  </a:lnTo>
                  <a:lnTo>
                    <a:pt x="134099" y="38100"/>
                  </a:lnTo>
                  <a:lnTo>
                    <a:pt x="138671" y="48755"/>
                  </a:lnTo>
                  <a:lnTo>
                    <a:pt x="140195" y="57899"/>
                  </a:lnTo>
                  <a:lnTo>
                    <a:pt x="141719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823574" y="8110041"/>
              <a:ext cx="17145" cy="55244"/>
            </a:xfrm>
            <a:custGeom>
              <a:avLst/>
              <a:gdLst/>
              <a:ahLst/>
              <a:cxnLst/>
              <a:rect l="l" t="t" r="r" b="b"/>
              <a:pathLst>
                <a:path w="17145" h="55245">
                  <a:moveTo>
                    <a:pt x="16764" y="0"/>
                  </a:moveTo>
                  <a:lnTo>
                    <a:pt x="16764" y="54864"/>
                  </a:lnTo>
                </a:path>
                <a:path w="17145" h="55245">
                  <a:moveTo>
                    <a:pt x="7620" y="44196"/>
                  </a:moveTo>
                  <a:lnTo>
                    <a:pt x="0" y="45720"/>
                  </a:lnTo>
                </a:path>
                <a:path w="17145" h="55245">
                  <a:moveTo>
                    <a:pt x="0" y="12192"/>
                  </a:moveTo>
                  <a:lnTo>
                    <a:pt x="7620" y="12192"/>
                  </a:lnTo>
                </a:path>
                <a:path w="17145" h="55245">
                  <a:moveTo>
                    <a:pt x="0" y="44196"/>
                  </a:moveTo>
                  <a:lnTo>
                    <a:pt x="0" y="12192"/>
                  </a:lnTo>
                </a:path>
                <a:path w="17145" h="55245">
                  <a:moveTo>
                    <a:pt x="7620" y="12192"/>
                  </a:moveTo>
                  <a:lnTo>
                    <a:pt x="10668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762614" y="8067382"/>
              <a:ext cx="140335" cy="142240"/>
            </a:xfrm>
            <a:custGeom>
              <a:avLst/>
              <a:gdLst/>
              <a:ahLst/>
              <a:cxnLst/>
              <a:rect l="l" t="t" r="r" b="b"/>
              <a:pathLst>
                <a:path w="140335" h="142240">
                  <a:moveTo>
                    <a:pt x="99060" y="70091"/>
                  </a:moveTo>
                  <a:lnTo>
                    <a:pt x="99060" y="76187"/>
                  </a:lnTo>
                  <a:lnTo>
                    <a:pt x="96012" y="80759"/>
                  </a:lnTo>
                  <a:lnTo>
                    <a:pt x="92964" y="88379"/>
                  </a:lnTo>
                  <a:lnTo>
                    <a:pt x="86868" y="94475"/>
                  </a:lnTo>
                  <a:lnTo>
                    <a:pt x="82296" y="95999"/>
                  </a:lnTo>
                  <a:lnTo>
                    <a:pt x="74676" y="97523"/>
                  </a:lnTo>
                  <a:lnTo>
                    <a:pt x="67056" y="97523"/>
                  </a:lnTo>
                  <a:lnTo>
                    <a:pt x="54864" y="94475"/>
                  </a:lnTo>
                  <a:lnTo>
                    <a:pt x="50292" y="88379"/>
                  </a:lnTo>
                  <a:lnTo>
                    <a:pt x="45720" y="80759"/>
                  </a:lnTo>
                  <a:lnTo>
                    <a:pt x="42672" y="76187"/>
                  </a:lnTo>
                  <a:lnTo>
                    <a:pt x="42672" y="63995"/>
                  </a:lnTo>
                  <a:lnTo>
                    <a:pt x="45720" y="56375"/>
                  </a:lnTo>
                  <a:lnTo>
                    <a:pt x="54864" y="47231"/>
                  </a:lnTo>
                  <a:lnTo>
                    <a:pt x="60960" y="44183"/>
                  </a:lnTo>
                  <a:lnTo>
                    <a:pt x="67056" y="42659"/>
                  </a:lnTo>
                  <a:lnTo>
                    <a:pt x="74676" y="42659"/>
                  </a:lnTo>
                  <a:lnTo>
                    <a:pt x="99060" y="63995"/>
                  </a:lnTo>
                  <a:lnTo>
                    <a:pt x="99060" y="70091"/>
                  </a:lnTo>
                </a:path>
                <a:path w="140335" h="142240">
                  <a:moveTo>
                    <a:pt x="140208" y="70091"/>
                  </a:moveTo>
                  <a:lnTo>
                    <a:pt x="140208" y="80759"/>
                  </a:lnTo>
                  <a:lnTo>
                    <a:pt x="137160" y="91427"/>
                  </a:lnTo>
                  <a:lnTo>
                    <a:pt x="132588" y="102095"/>
                  </a:lnTo>
                  <a:lnTo>
                    <a:pt x="128016" y="111239"/>
                  </a:lnTo>
                  <a:lnTo>
                    <a:pt x="120396" y="120383"/>
                  </a:lnTo>
                  <a:lnTo>
                    <a:pt x="114300" y="128003"/>
                  </a:lnTo>
                  <a:lnTo>
                    <a:pt x="105156" y="132575"/>
                  </a:lnTo>
                  <a:lnTo>
                    <a:pt x="94488" y="137147"/>
                  </a:lnTo>
                  <a:lnTo>
                    <a:pt x="83820" y="140195"/>
                  </a:lnTo>
                  <a:lnTo>
                    <a:pt x="73152" y="141719"/>
                  </a:lnTo>
                  <a:lnTo>
                    <a:pt x="60960" y="141719"/>
                  </a:lnTo>
                  <a:lnTo>
                    <a:pt x="21336" y="123431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5240" y="24384"/>
                  </a:lnTo>
                  <a:lnTo>
                    <a:pt x="51816" y="1524"/>
                  </a:lnTo>
                  <a:lnTo>
                    <a:pt x="60960" y="0"/>
                  </a:lnTo>
                  <a:lnTo>
                    <a:pt x="73152" y="0"/>
                  </a:lnTo>
                  <a:lnTo>
                    <a:pt x="83820" y="1524"/>
                  </a:lnTo>
                  <a:lnTo>
                    <a:pt x="94488" y="3048"/>
                  </a:lnTo>
                  <a:lnTo>
                    <a:pt x="105156" y="9144"/>
                  </a:lnTo>
                  <a:lnTo>
                    <a:pt x="114300" y="13716"/>
                  </a:lnTo>
                  <a:lnTo>
                    <a:pt x="120396" y="21336"/>
                  </a:lnTo>
                  <a:lnTo>
                    <a:pt x="128016" y="30480"/>
                  </a:lnTo>
                  <a:lnTo>
                    <a:pt x="132588" y="38100"/>
                  </a:lnTo>
                  <a:lnTo>
                    <a:pt x="137160" y="48755"/>
                  </a:lnTo>
                  <a:lnTo>
                    <a:pt x="140208" y="57899"/>
                  </a:lnTo>
                  <a:lnTo>
                    <a:pt x="140208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716906" y="8137474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2659" y="0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946503" y="8713508"/>
              <a:ext cx="2181225" cy="15240"/>
            </a:xfrm>
            <a:custGeom>
              <a:avLst/>
              <a:gdLst/>
              <a:ahLst/>
              <a:cxnLst/>
              <a:rect l="l" t="t" r="r" b="b"/>
              <a:pathLst>
                <a:path w="2181225" h="15240">
                  <a:moveTo>
                    <a:pt x="0" y="15240"/>
                  </a:moveTo>
                  <a:lnTo>
                    <a:pt x="2180666" y="15240"/>
                  </a:lnTo>
                  <a:lnTo>
                    <a:pt x="2180666" y="0"/>
                  </a:lnTo>
                  <a:lnTo>
                    <a:pt x="0" y="0"/>
                  </a:lnTo>
                  <a:lnTo>
                    <a:pt x="0" y="1524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945741" y="8712746"/>
              <a:ext cx="2182495" cy="17145"/>
            </a:xfrm>
            <a:custGeom>
              <a:avLst/>
              <a:gdLst/>
              <a:ahLst/>
              <a:cxnLst/>
              <a:rect l="l" t="t" r="r" b="b"/>
              <a:pathLst>
                <a:path w="2182495" h="17145">
                  <a:moveTo>
                    <a:pt x="0" y="16764"/>
                  </a:moveTo>
                  <a:lnTo>
                    <a:pt x="2182190" y="16764"/>
                  </a:lnTo>
                  <a:lnTo>
                    <a:pt x="2182190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202178" y="5485942"/>
              <a:ext cx="0" cy="2636520"/>
            </a:xfrm>
            <a:custGeom>
              <a:avLst/>
              <a:gdLst/>
              <a:ahLst/>
              <a:cxnLst/>
              <a:rect l="l" t="t" r="r" b="b"/>
              <a:pathLst>
                <a:path w="0" h="2636520">
                  <a:moveTo>
                    <a:pt x="0" y="2636291"/>
                  </a:moveTo>
                  <a:lnTo>
                    <a:pt x="0" y="0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992380" y="8207578"/>
              <a:ext cx="413384" cy="208915"/>
            </a:xfrm>
            <a:custGeom>
              <a:avLst/>
              <a:gdLst/>
              <a:ahLst/>
              <a:cxnLst/>
              <a:rect l="l" t="t" r="r" b="b"/>
              <a:pathLst>
                <a:path w="413385" h="208915">
                  <a:moveTo>
                    <a:pt x="106680" y="140195"/>
                  </a:moveTo>
                  <a:lnTo>
                    <a:pt x="106680" y="152387"/>
                  </a:lnTo>
                  <a:lnTo>
                    <a:pt x="105156" y="161531"/>
                  </a:lnTo>
                  <a:lnTo>
                    <a:pt x="102108" y="172199"/>
                  </a:lnTo>
                  <a:lnTo>
                    <a:pt x="99060" y="181343"/>
                  </a:lnTo>
                  <a:lnTo>
                    <a:pt x="85344" y="195059"/>
                  </a:lnTo>
                  <a:lnTo>
                    <a:pt x="79248" y="202666"/>
                  </a:lnTo>
                  <a:lnTo>
                    <a:pt x="71628" y="204190"/>
                  </a:lnTo>
                  <a:lnTo>
                    <a:pt x="62484" y="207238"/>
                  </a:lnTo>
                  <a:lnTo>
                    <a:pt x="53340" y="208762"/>
                  </a:lnTo>
                  <a:lnTo>
                    <a:pt x="47244" y="207238"/>
                  </a:lnTo>
                  <a:lnTo>
                    <a:pt x="38100" y="205714"/>
                  </a:lnTo>
                  <a:lnTo>
                    <a:pt x="30480" y="202666"/>
                  </a:lnTo>
                  <a:lnTo>
                    <a:pt x="22860" y="195059"/>
                  </a:lnTo>
                  <a:lnTo>
                    <a:pt x="16764" y="187439"/>
                  </a:lnTo>
                  <a:lnTo>
                    <a:pt x="10668" y="181343"/>
                  </a:lnTo>
                  <a:lnTo>
                    <a:pt x="7620" y="172199"/>
                  </a:lnTo>
                  <a:lnTo>
                    <a:pt x="4572" y="161531"/>
                  </a:lnTo>
                  <a:lnTo>
                    <a:pt x="1524" y="152387"/>
                  </a:lnTo>
                  <a:lnTo>
                    <a:pt x="0" y="140195"/>
                  </a:lnTo>
                </a:path>
                <a:path w="413385" h="208915">
                  <a:moveTo>
                    <a:pt x="412978" y="0"/>
                  </a:moveTo>
                  <a:lnTo>
                    <a:pt x="412978" y="140195"/>
                  </a:lnTo>
                </a:path>
                <a:path w="413385" h="208915">
                  <a:moveTo>
                    <a:pt x="1524" y="141719"/>
                  </a:moveTo>
                  <a:lnTo>
                    <a:pt x="4572" y="0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5987808" y="8110041"/>
              <a:ext cx="302260" cy="196850"/>
            </a:xfrm>
            <a:custGeom>
              <a:avLst/>
              <a:gdLst/>
              <a:ahLst/>
              <a:cxnLst/>
              <a:rect l="l" t="t" r="r" b="b"/>
              <a:pathLst>
                <a:path w="302260" h="196850">
                  <a:moveTo>
                    <a:pt x="106680" y="195059"/>
                  </a:moveTo>
                  <a:lnTo>
                    <a:pt x="301726" y="196583"/>
                  </a:lnTo>
                </a:path>
                <a:path w="302260" h="196850">
                  <a:moveTo>
                    <a:pt x="19812" y="0"/>
                  </a:moveTo>
                  <a:lnTo>
                    <a:pt x="19812" y="54864"/>
                  </a:lnTo>
                </a:path>
                <a:path w="302260" h="196850">
                  <a:moveTo>
                    <a:pt x="10668" y="44196"/>
                  </a:moveTo>
                  <a:lnTo>
                    <a:pt x="0" y="45720"/>
                  </a:lnTo>
                </a:path>
                <a:path w="302260" h="196850">
                  <a:moveTo>
                    <a:pt x="0" y="12192"/>
                  </a:moveTo>
                  <a:lnTo>
                    <a:pt x="10668" y="12192"/>
                  </a:lnTo>
                </a:path>
                <a:path w="302260" h="196850">
                  <a:moveTo>
                    <a:pt x="0" y="44196"/>
                  </a:moveTo>
                  <a:lnTo>
                    <a:pt x="1524" y="12192"/>
                  </a:lnTo>
                </a:path>
                <a:path w="302260" h="196850">
                  <a:moveTo>
                    <a:pt x="10668" y="12192"/>
                  </a:moveTo>
                  <a:lnTo>
                    <a:pt x="12192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926861" y="8067382"/>
              <a:ext cx="140335" cy="142240"/>
            </a:xfrm>
            <a:custGeom>
              <a:avLst/>
              <a:gdLst/>
              <a:ahLst/>
              <a:cxnLst/>
              <a:rect l="l" t="t" r="r" b="b"/>
              <a:pathLst>
                <a:path w="140335" h="142240">
                  <a:moveTo>
                    <a:pt x="99047" y="70091"/>
                  </a:moveTo>
                  <a:lnTo>
                    <a:pt x="99047" y="76187"/>
                  </a:lnTo>
                  <a:lnTo>
                    <a:pt x="97523" y="80759"/>
                  </a:lnTo>
                  <a:lnTo>
                    <a:pt x="92951" y="88379"/>
                  </a:lnTo>
                  <a:lnTo>
                    <a:pt x="88379" y="94475"/>
                  </a:lnTo>
                  <a:lnTo>
                    <a:pt x="82283" y="95999"/>
                  </a:lnTo>
                  <a:lnTo>
                    <a:pt x="74663" y="97523"/>
                  </a:lnTo>
                  <a:lnTo>
                    <a:pt x="70091" y="97523"/>
                  </a:lnTo>
                  <a:lnTo>
                    <a:pt x="54851" y="94475"/>
                  </a:lnTo>
                  <a:lnTo>
                    <a:pt x="51803" y="88379"/>
                  </a:lnTo>
                  <a:lnTo>
                    <a:pt x="45707" y="80759"/>
                  </a:lnTo>
                  <a:lnTo>
                    <a:pt x="44183" y="76187"/>
                  </a:lnTo>
                  <a:lnTo>
                    <a:pt x="42672" y="70091"/>
                  </a:lnTo>
                  <a:lnTo>
                    <a:pt x="44183" y="63995"/>
                  </a:lnTo>
                  <a:lnTo>
                    <a:pt x="45707" y="56375"/>
                  </a:lnTo>
                  <a:lnTo>
                    <a:pt x="51803" y="51803"/>
                  </a:lnTo>
                  <a:lnTo>
                    <a:pt x="54851" y="47231"/>
                  </a:lnTo>
                  <a:lnTo>
                    <a:pt x="62471" y="44183"/>
                  </a:lnTo>
                  <a:lnTo>
                    <a:pt x="70091" y="42659"/>
                  </a:lnTo>
                  <a:lnTo>
                    <a:pt x="74663" y="42659"/>
                  </a:lnTo>
                  <a:lnTo>
                    <a:pt x="82283" y="44183"/>
                  </a:lnTo>
                  <a:lnTo>
                    <a:pt x="88379" y="47231"/>
                  </a:lnTo>
                  <a:lnTo>
                    <a:pt x="97523" y="56375"/>
                  </a:lnTo>
                  <a:lnTo>
                    <a:pt x="99047" y="63995"/>
                  </a:lnTo>
                  <a:lnTo>
                    <a:pt x="99047" y="70091"/>
                  </a:lnTo>
                </a:path>
                <a:path w="140335" h="142240">
                  <a:moveTo>
                    <a:pt x="140195" y="70091"/>
                  </a:moveTo>
                  <a:lnTo>
                    <a:pt x="140195" y="80759"/>
                  </a:lnTo>
                  <a:lnTo>
                    <a:pt x="138671" y="91427"/>
                  </a:lnTo>
                  <a:lnTo>
                    <a:pt x="134099" y="102095"/>
                  </a:lnTo>
                  <a:lnTo>
                    <a:pt x="128003" y="111239"/>
                  </a:lnTo>
                  <a:lnTo>
                    <a:pt x="123431" y="120383"/>
                  </a:lnTo>
                  <a:lnTo>
                    <a:pt x="114287" y="128003"/>
                  </a:lnTo>
                  <a:lnTo>
                    <a:pt x="95999" y="137147"/>
                  </a:lnTo>
                  <a:lnTo>
                    <a:pt x="83807" y="140195"/>
                  </a:lnTo>
                  <a:lnTo>
                    <a:pt x="73139" y="141719"/>
                  </a:lnTo>
                  <a:lnTo>
                    <a:pt x="62471" y="141719"/>
                  </a:lnTo>
                  <a:lnTo>
                    <a:pt x="51803" y="138671"/>
                  </a:lnTo>
                  <a:lnTo>
                    <a:pt x="42672" y="134099"/>
                  </a:lnTo>
                  <a:lnTo>
                    <a:pt x="32004" y="129527"/>
                  </a:lnTo>
                  <a:lnTo>
                    <a:pt x="22860" y="123431"/>
                  </a:lnTo>
                  <a:lnTo>
                    <a:pt x="16764" y="115811"/>
                  </a:lnTo>
                  <a:lnTo>
                    <a:pt x="9144" y="106667"/>
                  </a:lnTo>
                  <a:lnTo>
                    <a:pt x="3048" y="97523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6764" y="24384"/>
                  </a:lnTo>
                  <a:lnTo>
                    <a:pt x="51803" y="1524"/>
                  </a:lnTo>
                  <a:lnTo>
                    <a:pt x="62471" y="0"/>
                  </a:lnTo>
                  <a:lnTo>
                    <a:pt x="73139" y="0"/>
                  </a:lnTo>
                  <a:lnTo>
                    <a:pt x="83807" y="1524"/>
                  </a:lnTo>
                  <a:lnTo>
                    <a:pt x="95999" y="3048"/>
                  </a:lnTo>
                  <a:lnTo>
                    <a:pt x="105143" y="9144"/>
                  </a:lnTo>
                  <a:lnTo>
                    <a:pt x="114287" y="13716"/>
                  </a:lnTo>
                  <a:lnTo>
                    <a:pt x="123431" y="21336"/>
                  </a:lnTo>
                  <a:lnTo>
                    <a:pt x="128003" y="30480"/>
                  </a:lnTo>
                  <a:lnTo>
                    <a:pt x="134099" y="38100"/>
                  </a:lnTo>
                  <a:lnTo>
                    <a:pt x="138671" y="48755"/>
                  </a:lnTo>
                  <a:lnTo>
                    <a:pt x="140195" y="57899"/>
                  </a:lnTo>
                  <a:lnTo>
                    <a:pt x="140195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399263" y="8110041"/>
              <a:ext cx="20320" cy="55244"/>
            </a:xfrm>
            <a:custGeom>
              <a:avLst/>
              <a:gdLst/>
              <a:ahLst/>
              <a:cxnLst/>
              <a:rect l="l" t="t" r="r" b="b"/>
              <a:pathLst>
                <a:path w="20320" h="55245">
                  <a:moveTo>
                    <a:pt x="18288" y="0"/>
                  </a:moveTo>
                  <a:lnTo>
                    <a:pt x="19812" y="54864"/>
                  </a:lnTo>
                </a:path>
                <a:path w="20320" h="55245">
                  <a:moveTo>
                    <a:pt x="10668" y="44196"/>
                  </a:moveTo>
                  <a:lnTo>
                    <a:pt x="0" y="45720"/>
                  </a:lnTo>
                </a:path>
                <a:path w="20320" h="55245">
                  <a:moveTo>
                    <a:pt x="1524" y="12192"/>
                  </a:moveTo>
                  <a:lnTo>
                    <a:pt x="12192" y="12192"/>
                  </a:lnTo>
                </a:path>
                <a:path w="20320" h="55245">
                  <a:moveTo>
                    <a:pt x="1524" y="44196"/>
                  </a:moveTo>
                  <a:lnTo>
                    <a:pt x="1524" y="12192"/>
                  </a:lnTo>
                </a:path>
                <a:path w="20320" h="55245">
                  <a:moveTo>
                    <a:pt x="12192" y="12192"/>
                  </a:moveTo>
                  <a:lnTo>
                    <a:pt x="12192" y="441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338303" y="8067382"/>
              <a:ext cx="142240" cy="142240"/>
            </a:xfrm>
            <a:custGeom>
              <a:avLst/>
              <a:gdLst/>
              <a:ahLst/>
              <a:cxnLst/>
              <a:rect l="l" t="t" r="r" b="b"/>
              <a:pathLst>
                <a:path w="142239" h="142240">
                  <a:moveTo>
                    <a:pt x="100571" y="70091"/>
                  </a:moveTo>
                  <a:lnTo>
                    <a:pt x="100571" y="76187"/>
                  </a:lnTo>
                  <a:lnTo>
                    <a:pt x="97523" y="80759"/>
                  </a:lnTo>
                  <a:lnTo>
                    <a:pt x="94475" y="88379"/>
                  </a:lnTo>
                  <a:lnTo>
                    <a:pt x="88392" y="94475"/>
                  </a:lnTo>
                  <a:lnTo>
                    <a:pt x="83820" y="95999"/>
                  </a:lnTo>
                  <a:lnTo>
                    <a:pt x="76200" y="97523"/>
                  </a:lnTo>
                  <a:lnTo>
                    <a:pt x="68580" y="97523"/>
                  </a:lnTo>
                  <a:lnTo>
                    <a:pt x="56388" y="94475"/>
                  </a:lnTo>
                  <a:lnTo>
                    <a:pt x="51816" y="88379"/>
                  </a:lnTo>
                  <a:lnTo>
                    <a:pt x="47244" y="80759"/>
                  </a:lnTo>
                  <a:lnTo>
                    <a:pt x="44196" y="76187"/>
                  </a:lnTo>
                  <a:lnTo>
                    <a:pt x="44196" y="63995"/>
                  </a:lnTo>
                  <a:lnTo>
                    <a:pt x="47244" y="56375"/>
                  </a:lnTo>
                  <a:lnTo>
                    <a:pt x="56388" y="47231"/>
                  </a:lnTo>
                  <a:lnTo>
                    <a:pt x="62484" y="44183"/>
                  </a:lnTo>
                  <a:lnTo>
                    <a:pt x="68580" y="42659"/>
                  </a:lnTo>
                  <a:lnTo>
                    <a:pt x="76200" y="42659"/>
                  </a:lnTo>
                  <a:lnTo>
                    <a:pt x="100571" y="63995"/>
                  </a:lnTo>
                  <a:lnTo>
                    <a:pt x="100571" y="70091"/>
                  </a:lnTo>
                </a:path>
                <a:path w="142239" h="142240">
                  <a:moveTo>
                    <a:pt x="141719" y="70091"/>
                  </a:moveTo>
                  <a:lnTo>
                    <a:pt x="141719" y="80759"/>
                  </a:lnTo>
                  <a:lnTo>
                    <a:pt x="138671" y="91427"/>
                  </a:lnTo>
                  <a:lnTo>
                    <a:pt x="134099" y="102095"/>
                  </a:lnTo>
                  <a:lnTo>
                    <a:pt x="129527" y="111239"/>
                  </a:lnTo>
                  <a:lnTo>
                    <a:pt x="121907" y="120383"/>
                  </a:lnTo>
                  <a:lnTo>
                    <a:pt x="115811" y="128003"/>
                  </a:lnTo>
                  <a:lnTo>
                    <a:pt x="106667" y="132575"/>
                  </a:lnTo>
                  <a:lnTo>
                    <a:pt x="94475" y="137147"/>
                  </a:lnTo>
                  <a:lnTo>
                    <a:pt x="85344" y="140195"/>
                  </a:lnTo>
                  <a:lnTo>
                    <a:pt x="74676" y="141719"/>
                  </a:lnTo>
                  <a:lnTo>
                    <a:pt x="62484" y="141719"/>
                  </a:lnTo>
                  <a:lnTo>
                    <a:pt x="24384" y="123431"/>
                  </a:lnTo>
                  <a:lnTo>
                    <a:pt x="1524" y="86855"/>
                  </a:lnTo>
                  <a:lnTo>
                    <a:pt x="0" y="76187"/>
                  </a:lnTo>
                  <a:lnTo>
                    <a:pt x="0" y="65519"/>
                  </a:lnTo>
                  <a:lnTo>
                    <a:pt x="16764" y="24384"/>
                  </a:lnTo>
                  <a:lnTo>
                    <a:pt x="24384" y="18288"/>
                  </a:lnTo>
                  <a:lnTo>
                    <a:pt x="33528" y="10668"/>
                  </a:lnTo>
                  <a:lnTo>
                    <a:pt x="42672" y="4572"/>
                  </a:lnTo>
                  <a:lnTo>
                    <a:pt x="53340" y="1524"/>
                  </a:lnTo>
                  <a:lnTo>
                    <a:pt x="62484" y="0"/>
                  </a:lnTo>
                  <a:lnTo>
                    <a:pt x="74676" y="0"/>
                  </a:lnTo>
                  <a:lnTo>
                    <a:pt x="85344" y="1524"/>
                  </a:lnTo>
                  <a:lnTo>
                    <a:pt x="94475" y="3048"/>
                  </a:lnTo>
                  <a:lnTo>
                    <a:pt x="115811" y="13716"/>
                  </a:lnTo>
                  <a:lnTo>
                    <a:pt x="121907" y="21336"/>
                  </a:lnTo>
                  <a:lnTo>
                    <a:pt x="129527" y="30480"/>
                  </a:lnTo>
                  <a:lnTo>
                    <a:pt x="134099" y="38100"/>
                  </a:lnTo>
                  <a:lnTo>
                    <a:pt x="138671" y="48755"/>
                  </a:lnTo>
                  <a:lnTo>
                    <a:pt x="141719" y="57899"/>
                  </a:lnTo>
                  <a:lnTo>
                    <a:pt x="141719" y="70091"/>
                  </a:lnTo>
                </a:path>
              </a:pathLst>
            </a:custGeom>
            <a:ln w="53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6097536" y="8347773"/>
              <a:ext cx="311150" cy="68580"/>
            </a:xfrm>
            <a:custGeom>
              <a:avLst/>
              <a:gdLst/>
              <a:ahLst/>
              <a:cxnLst/>
              <a:rect l="l" t="t" r="r" b="b"/>
              <a:pathLst>
                <a:path w="311150" h="68579">
                  <a:moveTo>
                    <a:pt x="106667" y="0"/>
                  </a:moveTo>
                  <a:lnTo>
                    <a:pt x="95999" y="41148"/>
                  </a:lnTo>
                  <a:lnTo>
                    <a:pt x="70091" y="63995"/>
                  </a:lnTo>
                  <a:lnTo>
                    <a:pt x="60947" y="67043"/>
                  </a:lnTo>
                  <a:lnTo>
                    <a:pt x="51803" y="68567"/>
                  </a:lnTo>
                  <a:lnTo>
                    <a:pt x="44183" y="67043"/>
                  </a:lnTo>
                  <a:lnTo>
                    <a:pt x="36563" y="65519"/>
                  </a:lnTo>
                  <a:lnTo>
                    <a:pt x="28943" y="62471"/>
                  </a:lnTo>
                  <a:lnTo>
                    <a:pt x="21336" y="54864"/>
                  </a:lnTo>
                  <a:lnTo>
                    <a:pt x="15240" y="47244"/>
                  </a:lnTo>
                  <a:lnTo>
                    <a:pt x="9144" y="41148"/>
                  </a:lnTo>
                  <a:lnTo>
                    <a:pt x="6096" y="32004"/>
                  </a:lnTo>
                  <a:lnTo>
                    <a:pt x="1524" y="21336"/>
                  </a:lnTo>
                  <a:lnTo>
                    <a:pt x="0" y="12192"/>
                  </a:lnTo>
                  <a:lnTo>
                    <a:pt x="0" y="0"/>
                  </a:lnTo>
                </a:path>
                <a:path w="311150" h="68579">
                  <a:moveTo>
                    <a:pt x="207238" y="0"/>
                  </a:moveTo>
                  <a:lnTo>
                    <a:pt x="204190" y="12192"/>
                  </a:lnTo>
                  <a:lnTo>
                    <a:pt x="204190" y="21336"/>
                  </a:lnTo>
                  <a:lnTo>
                    <a:pt x="201142" y="32004"/>
                  </a:lnTo>
                  <a:lnTo>
                    <a:pt x="169151" y="63995"/>
                  </a:lnTo>
                  <a:lnTo>
                    <a:pt x="161531" y="67043"/>
                  </a:lnTo>
                  <a:lnTo>
                    <a:pt x="153911" y="68567"/>
                  </a:lnTo>
                  <a:lnTo>
                    <a:pt x="144767" y="67043"/>
                  </a:lnTo>
                  <a:lnTo>
                    <a:pt x="137147" y="65519"/>
                  </a:lnTo>
                  <a:lnTo>
                    <a:pt x="105143" y="32004"/>
                  </a:lnTo>
                  <a:lnTo>
                    <a:pt x="103619" y="21336"/>
                  </a:lnTo>
                  <a:lnTo>
                    <a:pt x="100571" y="12192"/>
                  </a:lnTo>
                  <a:lnTo>
                    <a:pt x="100571" y="0"/>
                  </a:lnTo>
                </a:path>
                <a:path w="311150" h="68579">
                  <a:moveTo>
                    <a:pt x="310870" y="0"/>
                  </a:moveTo>
                  <a:lnTo>
                    <a:pt x="309346" y="12192"/>
                  </a:lnTo>
                  <a:lnTo>
                    <a:pt x="307822" y="21336"/>
                  </a:lnTo>
                  <a:lnTo>
                    <a:pt x="306298" y="32004"/>
                  </a:lnTo>
                  <a:lnTo>
                    <a:pt x="281914" y="62471"/>
                  </a:lnTo>
                  <a:lnTo>
                    <a:pt x="274294" y="63995"/>
                  </a:lnTo>
                  <a:lnTo>
                    <a:pt x="265150" y="67043"/>
                  </a:lnTo>
                  <a:lnTo>
                    <a:pt x="257530" y="68567"/>
                  </a:lnTo>
                  <a:lnTo>
                    <a:pt x="249910" y="67043"/>
                  </a:lnTo>
                  <a:lnTo>
                    <a:pt x="240766" y="65519"/>
                  </a:lnTo>
                  <a:lnTo>
                    <a:pt x="233146" y="62471"/>
                  </a:lnTo>
                  <a:lnTo>
                    <a:pt x="225526" y="54864"/>
                  </a:lnTo>
                  <a:lnTo>
                    <a:pt x="219430" y="47244"/>
                  </a:lnTo>
                  <a:lnTo>
                    <a:pt x="213334" y="41148"/>
                  </a:lnTo>
                  <a:lnTo>
                    <a:pt x="210286" y="32004"/>
                  </a:lnTo>
                  <a:lnTo>
                    <a:pt x="207238" y="21336"/>
                  </a:lnTo>
                  <a:lnTo>
                    <a:pt x="204190" y="12192"/>
                  </a:lnTo>
                  <a:lnTo>
                    <a:pt x="204190" y="0"/>
                  </a:lnTo>
                </a:path>
              </a:pathLst>
            </a:custGeom>
            <a:ln w="10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16581" y="4882876"/>
              <a:ext cx="148564" cy="14704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31070" y="4882876"/>
              <a:ext cx="148564" cy="147040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4521847" y="5021160"/>
              <a:ext cx="1470660" cy="3116580"/>
            </a:xfrm>
            <a:custGeom>
              <a:avLst/>
              <a:gdLst/>
              <a:ahLst/>
              <a:cxnLst/>
              <a:rect l="l" t="t" r="r" b="b"/>
              <a:pathLst>
                <a:path w="1470660" h="3116579">
                  <a:moveTo>
                    <a:pt x="1470533" y="294106"/>
                  </a:moveTo>
                  <a:lnTo>
                    <a:pt x="1470533" y="0"/>
                  </a:lnTo>
                </a:path>
                <a:path w="1470660" h="3116579">
                  <a:moveTo>
                    <a:pt x="0" y="3116313"/>
                  </a:moveTo>
                  <a:lnTo>
                    <a:pt x="59436" y="3116313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30402" y="4879828"/>
              <a:ext cx="145516" cy="147040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45463" y="4879828"/>
              <a:ext cx="145516" cy="147040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95589" y="4873732"/>
              <a:ext cx="147040" cy="148564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83016" y="5279078"/>
              <a:ext cx="151612" cy="134848"/>
            </a:xfrm>
            <a:prstGeom prst="rect">
              <a:avLst/>
            </a:prstGeom>
          </p:spPr>
        </p:pic>
      </p:grpSp>
      <p:sp>
        <p:nvSpPr>
          <p:cNvPr id="85" name="object 85" descr=""/>
          <p:cNvSpPr txBox="1"/>
          <p:nvPr/>
        </p:nvSpPr>
        <p:spPr>
          <a:xfrm>
            <a:off x="5732818" y="8052351"/>
            <a:ext cx="14478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F1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6144263" y="8052351"/>
            <a:ext cx="14224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F2</a:t>
            </a:r>
            <a:endParaRPr sz="80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3541483" y="4736406"/>
            <a:ext cx="435609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6705" algn="l"/>
              </a:tabLst>
            </a:pPr>
            <a:r>
              <a:rPr dirty="0" sz="800" spc="-25">
                <a:latin typeface="Arial"/>
                <a:cs typeface="Arial"/>
              </a:rPr>
              <a:t>PE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25">
                <a:latin typeface="Arial"/>
                <a:cs typeface="Arial"/>
              </a:rPr>
              <a:t>L1</a:t>
            </a:r>
            <a:endParaRPr sz="800">
              <a:latin typeface="Arial"/>
              <a:cs typeface="Arial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4353716" y="4732628"/>
            <a:ext cx="11176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25"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9" name="object 89" descr=""/>
          <p:cNvGrpSpPr/>
          <p:nvPr/>
        </p:nvGrpSpPr>
        <p:grpSpPr>
          <a:xfrm>
            <a:off x="3809066" y="5017477"/>
            <a:ext cx="2604770" cy="3061335"/>
            <a:chOff x="3809066" y="5017477"/>
            <a:chExt cx="2604770" cy="3061335"/>
          </a:xfrm>
        </p:grpSpPr>
        <p:sp>
          <p:nvSpPr>
            <p:cNvPr id="90" name="object 90" descr=""/>
            <p:cNvSpPr/>
            <p:nvPr/>
          </p:nvSpPr>
          <p:spPr>
            <a:xfrm>
              <a:off x="6405359" y="5025732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3044698"/>
                  </a:moveTo>
                  <a:lnTo>
                    <a:pt x="0" y="0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09066" y="7558792"/>
              <a:ext cx="182092" cy="185140"/>
            </a:xfrm>
            <a:prstGeom prst="rect">
              <a:avLst/>
            </a:prstGeom>
          </p:spPr>
        </p:pic>
      </p:grpSp>
      <p:sp>
        <p:nvSpPr>
          <p:cNvPr id="92" name="object 92" descr=""/>
          <p:cNvSpPr txBox="1"/>
          <p:nvPr/>
        </p:nvSpPr>
        <p:spPr>
          <a:xfrm>
            <a:off x="3861498" y="7570805"/>
            <a:ext cx="9461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5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3" name="object 93" descr=""/>
          <p:cNvGrpSpPr/>
          <p:nvPr/>
        </p:nvGrpSpPr>
        <p:grpSpPr>
          <a:xfrm>
            <a:off x="5524938" y="5312606"/>
            <a:ext cx="563245" cy="2309495"/>
            <a:chOff x="5524938" y="5312606"/>
            <a:chExt cx="563245" cy="2309495"/>
          </a:xfrm>
        </p:grpSpPr>
        <p:pic>
          <p:nvPicPr>
            <p:cNvPr id="94" name="object 9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24938" y="7487176"/>
              <a:ext cx="148564" cy="134848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02864" y="5312606"/>
              <a:ext cx="185140" cy="186664"/>
            </a:xfrm>
            <a:prstGeom prst="rect">
              <a:avLst/>
            </a:prstGeom>
          </p:spPr>
        </p:pic>
      </p:grpSp>
      <p:sp>
        <p:nvSpPr>
          <p:cNvPr id="96" name="object 96" descr=""/>
          <p:cNvSpPr txBox="1"/>
          <p:nvPr/>
        </p:nvSpPr>
        <p:spPr>
          <a:xfrm>
            <a:off x="3677615" y="7566233"/>
            <a:ext cx="13970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I</a:t>
            </a:r>
            <a:r>
              <a:rPr dirty="0" baseline="-11111" sz="750" spc="-37">
                <a:latin typeface="Arial"/>
                <a:cs typeface="Arial"/>
              </a:rPr>
              <a:t>L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5929896" y="5336811"/>
            <a:ext cx="28130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6944" sz="1200">
                <a:latin typeface="Arial"/>
                <a:cs typeface="Arial"/>
              </a:rPr>
              <a:t>A</a:t>
            </a:r>
            <a:r>
              <a:rPr dirty="0" baseline="6944" sz="1200" spc="48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I</a:t>
            </a:r>
            <a:r>
              <a:rPr dirty="0" baseline="-11111" sz="750" spc="-37">
                <a:latin typeface="Arial"/>
                <a:cs typeface="Arial"/>
              </a:rPr>
              <a:t>E</a:t>
            </a:r>
            <a:endParaRPr baseline="-11111" sz="750">
              <a:latin typeface="Arial"/>
              <a:cs typeface="Arial"/>
            </a:endParaRPr>
          </a:p>
        </p:txBody>
      </p:sp>
      <p:grpSp>
        <p:nvGrpSpPr>
          <p:cNvPr id="98" name="object 98" descr=""/>
          <p:cNvGrpSpPr/>
          <p:nvPr/>
        </p:nvGrpSpPr>
        <p:grpSpPr>
          <a:xfrm>
            <a:off x="3747846" y="5600356"/>
            <a:ext cx="1543685" cy="1616710"/>
            <a:chOff x="3747846" y="5600356"/>
            <a:chExt cx="1543685" cy="1616710"/>
          </a:xfrm>
        </p:grpSpPr>
        <p:sp>
          <p:nvSpPr>
            <p:cNvPr id="99" name="object 99" descr=""/>
            <p:cNvSpPr/>
            <p:nvPr/>
          </p:nvSpPr>
          <p:spPr>
            <a:xfrm>
              <a:off x="3752291" y="5604801"/>
              <a:ext cx="1534795" cy="1607820"/>
            </a:xfrm>
            <a:custGeom>
              <a:avLst/>
              <a:gdLst/>
              <a:ahLst/>
              <a:cxnLst/>
              <a:rect l="l" t="t" r="r" b="b"/>
              <a:pathLst>
                <a:path w="1534795" h="1607820">
                  <a:moveTo>
                    <a:pt x="0" y="1607680"/>
                  </a:moveTo>
                  <a:lnTo>
                    <a:pt x="1534541" y="1607680"/>
                  </a:lnTo>
                  <a:lnTo>
                    <a:pt x="1534541" y="0"/>
                  </a:lnTo>
                  <a:lnTo>
                    <a:pt x="0" y="0"/>
                  </a:lnTo>
                  <a:lnTo>
                    <a:pt x="0" y="1607680"/>
                  </a:lnTo>
                  <a:close/>
                </a:path>
              </a:pathLst>
            </a:custGeom>
            <a:ln w="8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28878" y="5670708"/>
              <a:ext cx="139420" cy="140957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48511" y="5670708"/>
              <a:ext cx="140944" cy="140957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95589" y="5670708"/>
              <a:ext cx="139420" cy="140957"/>
            </a:xfrm>
            <a:prstGeom prst="rect">
              <a:avLst/>
            </a:prstGeom>
          </p:spPr>
        </p:pic>
      </p:grpSp>
      <p:sp>
        <p:nvSpPr>
          <p:cNvPr id="103" name="object 103" descr=""/>
          <p:cNvSpPr txBox="1"/>
          <p:nvPr/>
        </p:nvSpPr>
        <p:spPr>
          <a:xfrm>
            <a:off x="3975798" y="5659142"/>
            <a:ext cx="9207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2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4503048" y="5659142"/>
            <a:ext cx="17716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25">
                <a:latin typeface="Arial"/>
                <a:cs typeface="Arial"/>
              </a:rPr>
              <a:t>U1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5042509" y="5659142"/>
            <a:ext cx="5905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0"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06" name="object 106" descr=""/>
          <p:cNvGrpSpPr/>
          <p:nvPr/>
        </p:nvGrpSpPr>
        <p:grpSpPr>
          <a:xfrm>
            <a:off x="2986671" y="5008333"/>
            <a:ext cx="3011170" cy="3124200"/>
            <a:chOff x="2986671" y="5008333"/>
            <a:chExt cx="3011170" cy="3124200"/>
          </a:xfrm>
        </p:grpSpPr>
        <p:sp>
          <p:nvSpPr>
            <p:cNvPr id="107" name="object 107" descr=""/>
            <p:cNvSpPr/>
            <p:nvPr/>
          </p:nvSpPr>
          <p:spPr>
            <a:xfrm>
              <a:off x="4012869" y="6462737"/>
              <a:ext cx="245745" cy="245745"/>
            </a:xfrm>
            <a:custGeom>
              <a:avLst/>
              <a:gdLst/>
              <a:ahLst/>
              <a:cxnLst/>
              <a:rect l="l" t="t" r="r" b="b"/>
              <a:pathLst>
                <a:path w="245745" h="245745">
                  <a:moveTo>
                    <a:pt x="245351" y="123431"/>
                  </a:moveTo>
                  <a:lnTo>
                    <a:pt x="245351" y="137147"/>
                  </a:lnTo>
                  <a:lnTo>
                    <a:pt x="242303" y="149339"/>
                  </a:lnTo>
                  <a:lnTo>
                    <a:pt x="239255" y="163055"/>
                  </a:lnTo>
                  <a:lnTo>
                    <a:pt x="231635" y="176771"/>
                  </a:lnTo>
                  <a:lnTo>
                    <a:pt x="227063" y="188963"/>
                  </a:lnTo>
                  <a:lnTo>
                    <a:pt x="208775" y="210299"/>
                  </a:lnTo>
                  <a:lnTo>
                    <a:pt x="196583" y="219443"/>
                  </a:lnTo>
                  <a:lnTo>
                    <a:pt x="185915" y="225539"/>
                  </a:lnTo>
                  <a:lnTo>
                    <a:pt x="173723" y="233159"/>
                  </a:lnTo>
                  <a:lnTo>
                    <a:pt x="160007" y="237731"/>
                  </a:lnTo>
                  <a:lnTo>
                    <a:pt x="146291" y="242303"/>
                  </a:lnTo>
                  <a:lnTo>
                    <a:pt x="132575" y="243827"/>
                  </a:lnTo>
                  <a:lnTo>
                    <a:pt x="118872" y="245351"/>
                  </a:lnTo>
                  <a:lnTo>
                    <a:pt x="65532" y="231635"/>
                  </a:lnTo>
                  <a:lnTo>
                    <a:pt x="32004" y="204203"/>
                  </a:lnTo>
                  <a:lnTo>
                    <a:pt x="7620" y="169151"/>
                  </a:lnTo>
                  <a:lnTo>
                    <a:pt x="0" y="129527"/>
                  </a:lnTo>
                  <a:lnTo>
                    <a:pt x="0" y="114300"/>
                  </a:lnTo>
                  <a:lnTo>
                    <a:pt x="7620" y="74676"/>
                  </a:lnTo>
                  <a:lnTo>
                    <a:pt x="32004" y="39624"/>
                  </a:lnTo>
                  <a:lnTo>
                    <a:pt x="39624" y="30480"/>
                  </a:lnTo>
                  <a:lnTo>
                    <a:pt x="53340" y="21336"/>
                  </a:lnTo>
                  <a:lnTo>
                    <a:pt x="65532" y="12192"/>
                  </a:lnTo>
                  <a:lnTo>
                    <a:pt x="77724" y="7620"/>
                  </a:lnTo>
                  <a:lnTo>
                    <a:pt x="89916" y="4572"/>
                  </a:lnTo>
                  <a:lnTo>
                    <a:pt x="103632" y="0"/>
                  </a:lnTo>
                  <a:lnTo>
                    <a:pt x="132575" y="0"/>
                  </a:lnTo>
                  <a:lnTo>
                    <a:pt x="146291" y="1524"/>
                  </a:lnTo>
                  <a:lnTo>
                    <a:pt x="173723" y="10668"/>
                  </a:lnTo>
                  <a:lnTo>
                    <a:pt x="185915" y="16764"/>
                  </a:lnTo>
                  <a:lnTo>
                    <a:pt x="196583" y="25908"/>
                  </a:lnTo>
                  <a:lnTo>
                    <a:pt x="208775" y="33528"/>
                  </a:lnTo>
                  <a:lnTo>
                    <a:pt x="217919" y="44196"/>
                  </a:lnTo>
                  <a:lnTo>
                    <a:pt x="225539" y="57912"/>
                  </a:lnTo>
                  <a:lnTo>
                    <a:pt x="231635" y="68580"/>
                  </a:lnTo>
                  <a:lnTo>
                    <a:pt x="239255" y="80772"/>
                  </a:lnTo>
                  <a:lnTo>
                    <a:pt x="240779" y="94488"/>
                  </a:lnTo>
                  <a:lnTo>
                    <a:pt x="245351" y="106680"/>
                  </a:lnTo>
                  <a:lnTo>
                    <a:pt x="245351" y="123431"/>
                  </a:lnTo>
                </a:path>
              </a:pathLst>
            </a:custGeom>
            <a:ln w="15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3612095" y="5022684"/>
              <a:ext cx="1353820" cy="3044825"/>
            </a:xfrm>
            <a:custGeom>
              <a:avLst/>
              <a:gdLst/>
              <a:ahLst/>
              <a:cxnLst/>
              <a:rect l="l" t="t" r="r" b="b"/>
              <a:pathLst>
                <a:path w="1353820" h="3044825">
                  <a:moveTo>
                    <a:pt x="466305" y="2438196"/>
                  </a:moveTo>
                  <a:lnTo>
                    <a:pt x="466305" y="3037078"/>
                  </a:lnTo>
                </a:path>
                <a:path w="1353820" h="3044825">
                  <a:moveTo>
                    <a:pt x="1353197" y="2331516"/>
                  </a:moveTo>
                  <a:lnTo>
                    <a:pt x="280390" y="2331516"/>
                  </a:lnTo>
                </a:path>
                <a:path w="1353820" h="3044825">
                  <a:moveTo>
                    <a:pt x="286486" y="2325420"/>
                  </a:moveTo>
                  <a:lnTo>
                    <a:pt x="286486" y="2538768"/>
                  </a:lnTo>
                </a:path>
                <a:path w="1353820" h="3044825">
                  <a:moveTo>
                    <a:pt x="286486" y="2712491"/>
                  </a:moveTo>
                  <a:lnTo>
                    <a:pt x="286486" y="3043174"/>
                  </a:lnTo>
                </a:path>
                <a:path w="1353820" h="3044825">
                  <a:moveTo>
                    <a:pt x="6096" y="0"/>
                  </a:moveTo>
                  <a:lnTo>
                    <a:pt x="0" y="3044698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3607523" y="768640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 h="0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2994926" y="5016588"/>
              <a:ext cx="2994660" cy="3107690"/>
            </a:xfrm>
            <a:custGeom>
              <a:avLst/>
              <a:gdLst/>
              <a:ahLst/>
              <a:cxnLst/>
              <a:rect l="l" t="t" r="r" b="b"/>
              <a:pathLst>
                <a:path w="2994660" h="3107690">
                  <a:moveTo>
                    <a:pt x="0" y="3107169"/>
                  </a:moveTo>
                  <a:lnTo>
                    <a:pt x="1524" y="641553"/>
                  </a:lnTo>
                </a:path>
                <a:path w="2994660" h="3107690">
                  <a:moveTo>
                    <a:pt x="912799" y="662876"/>
                  </a:moveTo>
                  <a:lnTo>
                    <a:pt x="914323" y="0"/>
                  </a:lnTo>
                </a:path>
                <a:path w="2994660" h="3107690">
                  <a:moveTo>
                    <a:pt x="1423301" y="662876"/>
                  </a:moveTo>
                  <a:lnTo>
                    <a:pt x="1424825" y="4572"/>
                  </a:lnTo>
                </a:path>
                <a:path w="2994660" h="3107690">
                  <a:moveTo>
                    <a:pt x="1974938" y="458685"/>
                  </a:moveTo>
                  <a:lnTo>
                    <a:pt x="1974938" y="4572"/>
                  </a:lnTo>
                </a:path>
                <a:path w="2994660" h="3107690">
                  <a:moveTo>
                    <a:pt x="2994406" y="3055366"/>
                  </a:moveTo>
                  <a:lnTo>
                    <a:pt x="2994406" y="478497"/>
                  </a:lnTo>
                </a:path>
              </a:pathLst>
            </a:custGeom>
            <a:ln w="15963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 txBox="1"/>
          <p:nvPr/>
        </p:nvSpPr>
        <p:spPr>
          <a:xfrm>
            <a:off x="5946165" y="4510135"/>
            <a:ext cx="51625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1015"/>
              </a:lnSpc>
              <a:spcBef>
                <a:spcPts val="135"/>
              </a:spcBef>
            </a:pPr>
            <a:r>
              <a:rPr dirty="0" sz="900" spc="-10">
                <a:latin typeface="Arial"/>
                <a:cs typeface="Arial"/>
              </a:rPr>
              <a:t>Inducido</a:t>
            </a:r>
            <a:endParaRPr sz="900">
              <a:latin typeface="Arial"/>
              <a:cs typeface="Arial"/>
            </a:endParaRPr>
          </a:p>
          <a:p>
            <a:pPr marL="32384">
              <a:lnSpc>
                <a:spcPts val="869"/>
              </a:lnSpc>
            </a:pPr>
            <a:r>
              <a:rPr dirty="0" sz="800">
                <a:latin typeface="Arial"/>
                <a:cs typeface="Arial"/>
              </a:rPr>
              <a:t>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...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250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5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  <a:p>
            <a:pPr marL="15240">
              <a:lnSpc>
                <a:spcPts val="935"/>
              </a:lnSpc>
              <a:tabLst>
                <a:tab pos="434340" algn="l"/>
              </a:tabLst>
            </a:pPr>
            <a:r>
              <a:rPr dirty="0" sz="800" spc="-50">
                <a:latin typeface="Arial"/>
                <a:cs typeface="Arial"/>
              </a:rPr>
              <a:t>+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 spc="-50">
                <a:latin typeface="Arial"/>
                <a:cs typeface="Arial"/>
              </a:rPr>
              <a:t>-</a:t>
            </a:r>
            <a:endParaRPr sz="800">
              <a:latin typeface="Arial"/>
              <a:cs typeface="Arial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2130386" y="8226074"/>
            <a:ext cx="16573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25">
                <a:latin typeface="Arial"/>
                <a:cs typeface="Arial"/>
              </a:rPr>
              <a:t>PE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2148046" y="4869160"/>
            <a:ext cx="3422015" cy="3335020"/>
            <a:chOff x="2148046" y="4869160"/>
            <a:chExt cx="3422015" cy="3335020"/>
          </a:xfrm>
        </p:grpSpPr>
        <p:pic>
          <p:nvPicPr>
            <p:cNvPr id="114" name="object 11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48046" y="8057102"/>
              <a:ext cx="147040" cy="147040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24366" y="4869160"/>
              <a:ext cx="145516" cy="147040"/>
            </a:xfrm>
            <a:prstGeom prst="rect">
              <a:avLst/>
            </a:prstGeom>
          </p:spPr>
        </p:pic>
      </p:grpSp>
      <p:sp>
        <p:nvSpPr>
          <p:cNvPr id="116" name="object 116" descr=""/>
          <p:cNvSpPr txBox="1"/>
          <p:nvPr/>
        </p:nvSpPr>
        <p:spPr>
          <a:xfrm>
            <a:off x="4897737" y="4733360"/>
            <a:ext cx="60642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80059" algn="l"/>
              </a:tabLst>
            </a:pPr>
            <a:r>
              <a:rPr dirty="0" sz="800" spc="-25">
                <a:latin typeface="Arial"/>
                <a:cs typeface="Arial"/>
              </a:rPr>
              <a:t>L2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baseline="3472" sz="1200" spc="-37">
                <a:latin typeface="Arial"/>
                <a:cs typeface="Arial"/>
              </a:rPr>
              <a:t>L3</a:t>
            </a:r>
            <a:endParaRPr baseline="3472" sz="1200">
              <a:latin typeface="Arial"/>
              <a:cs typeface="Arial"/>
            </a:endParaRPr>
          </a:p>
        </p:txBody>
      </p:sp>
      <p:grpSp>
        <p:nvGrpSpPr>
          <p:cNvPr id="117" name="object 117" descr=""/>
          <p:cNvGrpSpPr/>
          <p:nvPr/>
        </p:nvGrpSpPr>
        <p:grpSpPr>
          <a:xfrm>
            <a:off x="4025747" y="5009495"/>
            <a:ext cx="1480185" cy="3058160"/>
            <a:chOff x="4025747" y="5009495"/>
            <a:chExt cx="1480185" cy="3058160"/>
          </a:xfrm>
        </p:grpSpPr>
        <p:sp>
          <p:nvSpPr>
            <p:cNvPr id="118" name="object 118" descr=""/>
            <p:cNvSpPr/>
            <p:nvPr/>
          </p:nvSpPr>
          <p:spPr>
            <a:xfrm>
              <a:off x="4070781" y="5016588"/>
              <a:ext cx="1428115" cy="3051175"/>
            </a:xfrm>
            <a:custGeom>
              <a:avLst/>
              <a:gdLst/>
              <a:ahLst/>
              <a:cxnLst/>
              <a:rect l="l" t="t" r="r" b="b"/>
              <a:pathLst>
                <a:path w="1428114" h="3051175">
                  <a:moveTo>
                    <a:pt x="899083" y="454113"/>
                  </a:moveTo>
                  <a:lnTo>
                    <a:pt x="1350149" y="454113"/>
                  </a:lnTo>
                  <a:lnTo>
                    <a:pt x="1350149" y="2450388"/>
                  </a:lnTo>
                  <a:lnTo>
                    <a:pt x="0" y="2450388"/>
                  </a:lnTo>
                </a:path>
                <a:path w="1428114" h="3051175">
                  <a:moveTo>
                    <a:pt x="1427873" y="0"/>
                  </a:moveTo>
                  <a:lnTo>
                    <a:pt x="1427873" y="2794774"/>
                  </a:lnTo>
                  <a:lnTo>
                    <a:pt x="188963" y="2794774"/>
                  </a:lnTo>
                </a:path>
                <a:path w="1428114" h="3051175">
                  <a:moveTo>
                    <a:pt x="188963" y="2790202"/>
                  </a:moveTo>
                  <a:lnTo>
                    <a:pt x="188963" y="3050794"/>
                  </a:lnTo>
                </a:path>
                <a:path w="1428114" h="3051175">
                  <a:moveTo>
                    <a:pt x="899083" y="2340660"/>
                  </a:moveTo>
                  <a:lnTo>
                    <a:pt x="899083" y="783272"/>
                  </a:lnTo>
                </a:path>
              </a:pathLst>
            </a:custGeom>
            <a:ln w="1418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4047921" y="6520649"/>
              <a:ext cx="90170" cy="71755"/>
            </a:xfrm>
            <a:custGeom>
              <a:avLst/>
              <a:gdLst/>
              <a:ahLst/>
              <a:cxnLst/>
              <a:rect l="l" t="t" r="r" b="b"/>
              <a:pathLst>
                <a:path w="90170" h="71754">
                  <a:moveTo>
                    <a:pt x="0" y="0"/>
                  </a:moveTo>
                  <a:lnTo>
                    <a:pt x="89916" y="71615"/>
                  </a:lnTo>
                </a:path>
              </a:pathLst>
            </a:custGeom>
            <a:ln w="443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 txBox="1"/>
          <p:nvPr/>
        </p:nvSpPr>
        <p:spPr>
          <a:xfrm>
            <a:off x="3799522" y="6381455"/>
            <a:ext cx="1078865" cy="777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135"/>
              </a:spcBef>
              <a:tabLst>
                <a:tab pos="464184" algn="l"/>
              </a:tabLst>
            </a:pPr>
            <a:r>
              <a:rPr dirty="0" sz="900" spc="-50">
                <a:latin typeface="Arial"/>
                <a:cs typeface="Arial"/>
              </a:rPr>
              <a:t>I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U</a:t>
            </a:r>
            <a:r>
              <a:rPr dirty="0" baseline="-10101" sz="825" spc="-37">
                <a:latin typeface="Arial"/>
                <a:cs typeface="Arial"/>
              </a:rPr>
              <a:t>2</a:t>
            </a:r>
            <a:endParaRPr baseline="-10101" sz="8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Arial"/>
              <a:cs typeface="Arial"/>
            </a:endParaRPr>
          </a:p>
          <a:p>
            <a:pPr algn="just" marL="38100" marR="30480">
              <a:lnSpc>
                <a:spcPts val="1070"/>
              </a:lnSpc>
            </a:pPr>
            <a:r>
              <a:rPr dirty="0" sz="900">
                <a:latin typeface="Arial"/>
                <a:cs typeface="Arial"/>
              </a:rPr>
              <a:t>Indicador</a:t>
            </a:r>
            <a:r>
              <a:rPr dirty="0" sz="900" spc="12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14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factor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de</a:t>
            </a:r>
            <a:r>
              <a:rPr dirty="0" sz="900" spc="114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potencia</a:t>
            </a:r>
            <a:r>
              <a:rPr dirty="0" sz="900" spc="85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(10</a:t>
            </a:r>
            <a:r>
              <a:rPr dirty="0" sz="900" spc="105">
                <a:latin typeface="Times New Roman"/>
                <a:cs typeface="Times New Roman"/>
              </a:rPr>
              <a:t> </a:t>
            </a:r>
            <a:r>
              <a:rPr dirty="0" sz="900" spc="-25">
                <a:latin typeface="Arial"/>
                <a:cs typeface="Arial"/>
              </a:rPr>
              <a:t>A),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60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8706)</a:t>
            </a:r>
            <a:endParaRPr sz="900">
              <a:latin typeface="Arial"/>
              <a:cs typeface="Arial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490693" y="8764785"/>
            <a:ext cx="6166485" cy="98234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r" marR="878840">
              <a:lnSpc>
                <a:spcPct val="100000"/>
              </a:lnSpc>
              <a:spcBef>
                <a:spcPts val="135"/>
              </a:spcBef>
            </a:pPr>
            <a:r>
              <a:rPr dirty="0" sz="900">
                <a:latin typeface="Arial"/>
                <a:cs typeface="Arial"/>
              </a:rPr>
              <a:t>(modelo</a:t>
            </a:r>
            <a:r>
              <a:rPr dirty="0" sz="900" spc="145">
                <a:latin typeface="Times New Roman"/>
                <a:cs typeface="Times New Roman"/>
              </a:rPr>
              <a:t> </a:t>
            </a:r>
            <a:r>
              <a:rPr dirty="0" sz="900" spc="-10">
                <a:latin typeface="Arial"/>
                <a:cs typeface="Arial"/>
              </a:rPr>
              <a:t>2711)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 marL="263525">
              <a:lnSpc>
                <a:spcPct val="100000"/>
              </a:lnSpc>
              <a:spcBef>
                <a:spcPts val="74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8.8.2.1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Modelo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experimental: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motor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  <a:p>
            <a:pPr marL="277495" marR="55880" indent="-227329">
              <a:lnSpc>
                <a:spcPct val="108000"/>
              </a:lnSpc>
              <a:spcBef>
                <a:spcPts val="850"/>
              </a:spcBef>
              <a:buSzPct val="110000"/>
              <a:buFont typeface="Symbol"/>
              <a:buChar char=""/>
              <a:tabLst>
                <a:tab pos="278765" algn="l"/>
                <a:tab pos="279400" algn="l"/>
              </a:tabLst>
            </a:pPr>
            <a:r>
              <a:rPr dirty="0" sz="1000">
                <a:latin typeface="Arial"/>
                <a:cs typeface="Arial"/>
              </a:rPr>
              <a:t>Ponga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sistema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ensayo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8.8.1.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hacia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derecha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1500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min</a:t>
            </a:r>
            <a:r>
              <a:rPr dirty="0" baseline="42735" sz="975" spc="-15">
                <a:latin typeface="Arial"/>
                <a:cs typeface="Arial"/>
              </a:rPr>
              <a:t>-</a:t>
            </a:r>
            <a:r>
              <a:rPr dirty="0" baseline="42735" sz="975" spc="-37">
                <a:latin typeface="Arial"/>
                <a:cs typeface="Arial"/>
              </a:rPr>
              <a:t>1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3022" y="1220080"/>
            <a:ext cx="5748655" cy="416559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264795">
              <a:lnSpc>
                <a:spcPct val="100000"/>
              </a:lnSpc>
              <a:spcBef>
                <a:spcPts val="360"/>
              </a:spcBef>
            </a:pPr>
            <a:r>
              <a:rPr dirty="0" sz="1000">
                <a:latin typeface="Arial"/>
                <a:cs typeface="Arial"/>
              </a:rPr>
              <a:t>NOTA: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sincrónico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arranca,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deberá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aumentarse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lentamente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excitación.</a:t>
            </a:r>
            <a:endParaRPr sz="1000">
              <a:latin typeface="Arial"/>
              <a:cs typeface="Arial"/>
            </a:endParaRPr>
          </a:p>
          <a:p>
            <a:pPr marL="2660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dirty="0" sz="1000">
                <a:latin typeface="Arial"/>
                <a:cs typeface="Arial"/>
              </a:rPr>
              <a:t>Calcule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2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indicaciones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características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41895" y="1706727"/>
            <a:ext cx="1649095" cy="3232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wrap="square" lIns="0" tIns="84455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665"/>
              </a:spcBef>
            </a:pP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Arial"/>
                <a:cs typeface="Arial"/>
              </a:rPr>
              <a:t>=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2224" y="2068887"/>
            <a:ext cx="6301740" cy="355727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316865" indent="-228600">
              <a:lnSpc>
                <a:spcPct val="100000"/>
              </a:lnSpc>
              <a:spcBef>
                <a:spcPts val="36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Fije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factor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1.</a:t>
            </a:r>
            <a:endParaRPr sz="1000">
              <a:latin typeface="Arial"/>
              <a:cs typeface="Arial"/>
            </a:endParaRPr>
          </a:p>
          <a:p>
            <a:pPr marL="315595" marR="17399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Stellen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Sollwert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ein,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dass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0,25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baseline="11111" sz="1500" b="1">
                <a:latin typeface="Arial"/>
                <a:cs typeface="Arial"/>
              </a:rPr>
              <a:t>.</a:t>
            </a:r>
            <a:r>
              <a:rPr dirty="0" baseline="11111" sz="1500" spc="-7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baseline="-12820" sz="975" spc="11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belastet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wird.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E</a:t>
            </a:r>
            <a:r>
              <a:rPr dirty="0" baseline="-12820" sz="975" spc="1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8.8.2.1.</a:t>
            </a:r>
            <a:endParaRPr sz="1000">
              <a:latin typeface="Arial"/>
              <a:cs typeface="Arial"/>
            </a:endParaRPr>
          </a:p>
          <a:p>
            <a:pPr marL="315595" marR="32067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 spc="-10">
                <a:latin typeface="Arial"/>
                <a:cs typeface="Arial"/>
              </a:rPr>
              <a:t>Sobreexcite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subexcite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gradualmente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límite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estabilidad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excitación.</a:t>
            </a:r>
            <a:endParaRPr sz="1000">
              <a:latin typeface="Arial"/>
              <a:cs typeface="Arial"/>
            </a:endParaRPr>
          </a:p>
          <a:p>
            <a:pPr marL="315595">
              <a:lnSpc>
                <a:spcPct val="100000"/>
              </a:lnSpc>
              <a:spcBef>
                <a:spcPts val="395"/>
              </a:spcBef>
            </a:pPr>
            <a:r>
              <a:rPr dirty="0" sz="1000" spc="-10">
                <a:latin typeface="Arial"/>
                <a:cs typeface="Arial"/>
              </a:rPr>
              <a:t>ADVERTENCIAS:</a:t>
            </a:r>
            <a:endParaRPr sz="1000">
              <a:latin typeface="Arial"/>
              <a:cs typeface="Arial"/>
            </a:endParaRPr>
          </a:p>
          <a:p>
            <a:pPr lvl="1" marL="542925" marR="21653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 b="1">
                <a:latin typeface="Arial"/>
                <a:cs typeface="Arial"/>
              </a:rPr>
              <a:t>Procure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exceder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límite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estabilidad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inversión;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contrario,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motor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"perderá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paso"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detendrá.</a:t>
            </a:r>
            <a:endParaRPr sz="1000">
              <a:latin typeface="Arial"/>
              <a:cs typeface="Arial"/>
            </a:endParaRPr>
          </a:p>
          <a:p>
            <a:pPr lvl="1" marL="542925" marR="17399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realice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demoras.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demasiado,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resulta-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mediciones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enfriarse.</a:t>
            </a:r>
            <a:endParaRPr sz="1000">
              <a:latin typeface="Arial"/>
              <a:cs typeface="Arial"/>
            </a:endParaRPr>
          </a:p>
          <a:p>
            <a:pPr lvl="1" marL="542925" marR="93980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Tenga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atenuación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Consulte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2.4.</a:t>
            </a:r>
            <a:endParaRPr sz="1000">
              <a:latin typeface="Arial"/>
              <a:cs typeface="Arial"/>
            </a:endParaRPr>
          </a:p>
          <a:p>
            <a:pPr lvl="1" marL="542925" marR="323215" indent="-227329">
              <a:lnSpc>
                <a:spcPct val="108000"/>
              </a:lnSpc>
              <a:spcBef>
                <a:spcPts val="300"/>
              </a:spcBef>
              <a:buFont typeface="Symbol"/>
              <a:buChar char=""/>
              <a:tabLst>
                <a:tab pos="544195" algn="l"/>
                <a:tab pos="544830" algn="l"/>
              </a:tabLst>
            </a:pPr>
            <a:r>
              <a:rPr dirty="0" sz="1000">
                <a:latin typeface="Arial"/>
                <a:cs typeface="Arial"/>
              </a:rPr>
              <a:t>Repita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0,5;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0,75;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1,25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baseline="-12820" sz="975">
                <a:latin typeface="Arial"/>
                <a:cs typeface="Arial"/>
              </a:rPr>
              <a:t>N</a:t>
            </a:r>
            <a:r>
              <a:rPr dirty="0" sz="1000">
                <a:latin typeface="Arial"/>
                <a:cs typeface="Arial"/>
              </a:rPr>
              <a:t>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anote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tablas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8.8.2.2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8.8.2.5.</a:t>
            </a:r>
            <a:endParaRPr sz="1000">
              <a:latin typeface="Arial"/>
              <a:cs typeface="Arial"/>
            </a:endParaRPr>
          </a:p>
          <a:p>
            <a:pPr marL="315595" marR="224790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Primero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ajuste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luego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después,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dispositivo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control.</a:t>
            </a:r>
            <a:endParaRPr sz="1000">
              <a:latin typeface="Arial"/>
              <a:cs typeface="Arial"/>
            </a:endParaRPr>
          </a:p>
          <a:p>
            <a:pPr marL="315595" marR="197485" indent="-227329">
              <a:lnSpc>
                <a:spcPct val="108000"/>
              </a:lnSpc>
              <a:spcBef>
                <a:spcPts val="300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curvas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diagrama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previsto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8.8.2.2).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Determine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usted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escala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baseline="-12820" sz="975">
                <a:latin typeface="Arial"/>
                <a:cs typeface="Arial"/>
              </a:rPr>
              <a:t>L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</a:t>
            </a:r>
            <a:r>
              <a:rPr dirty="0" baseline="-12820" sz="975" spc="-37">
                <a:latin typeface="Arial"/>
                <a:cs typeface="Arial"/>
              </a:rPr>
              <a:t>E</a:t>
            </a:r>
            <a:r>
              <a:rPr dirty="0" sz="1000" spc="-25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316865" indent="-228600">
              <a:lnSpc>
                <a:spcPct val="100000"/>
              </a:lnSpc>
              <a:spcBef>
                <a:spcPts val="395"/>
              </a:spcBef>
              <a:buSzPct val="110000"/>
              <a:buFont typeface="Symbol"/>
              <a:buChar char=""/>
              <a:tabLst>
                <a:tab pos="316865" algn="l"/>
                <a:tab pos="317500" algn="l"/>
              </a:tabLst>
            </a:pPr>
            <a:r>
              <a:rPr dirty="0" sz="1000">
                <a:latin typeface="Arial"/>
                <a:cs typeface="Arial"/>
              </a:rPr>
              <a:t>Dibuje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límite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estabilidad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75">
                <a:latin typeface="Symbol"/>
                <a:cs typeface="Symbol"/>
              </a:rPr>
              <a:t>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diagrama.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898077" y="5769380"/>
          <a:ext cx="612648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719454"/>
                <a:gridCol w="316864"/>
                <a:gridCol w="407034"/>
                <a:gridCol w="407035"/>
                <a:gridCol w="407035"/>
                <a:gridCol w="408304"/>
                <a:gridCol w="664210"/>
                <a:gridCol w="431164"/>
                <a:gridCol w="431164"/>
                <a:gridCol w="432435"/>
                <a:gridCol w="432435"/>
                <a:gridCol w="431164"/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baseline="6172" sz="1350">
                          <a:latin typeface="Arial"/>
                          <a:cs typeface="Arial"/>
                        </a:rPr>
                        <a:t>0,25</a:t>
                      </a:r>
                      <a:r>
                        <a:rPr dirty="0" baseline="6172" sz="1350" spc="4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18518" sz="1350" b="1"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18518" sz="1350" spc="3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6172" sz="1350" spc="-37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38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Límite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estabilidad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Subexcitación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Sobreexcitación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 descr=""/>
          <p:cNvSpPr txBox="1"/>
          <p:nvPr/>
        </p:nvSpPr>
        <p:spPr>
          <a:xfrm>
            <a:off x="888424" y="6637474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8.8.2.1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898077" y="6948854"/>
          <a:ext cx="612648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719454"/>
                <a:gridCol w="316864"/>
                <a:gridCol w="407034"/>
                <a:gridCol w="407035"/>
                <a:gridCol w="407035"/>
                <a:gridCol w="408304"/>
                <a:gridCol w="664210"/>
                <a:gridCol w="431164"/>
                <a:gridCol w="431164"/>
                <a:gridCol w="432435"/>
                <a:gridCol w="432435"/>
                <a:gridCol w="431164"/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baseline="6172" sz="1350">
                          <a:latin typeface="Arial"/>
                          <a:cs typeface="Arial"/>
                        </a:rPr>
                        <a:t>0,5</a:t>
                      </a:r>
                      <a:r>
                        <a:rPr dirty="0" baseline="6172" sz="1350" spc="4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18518" sz="1350" b="1"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18518" sz="1350" spc="3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6172" sz="1350" spc="-52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35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38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Límite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estabilidad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Subexcitación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Sobreexcitación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88424" y="7816949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8.8.2.2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898077" y="8128331"/>
          <a:ext cx="612648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719454"/>
                <a:gridCol w="316864"/>
                <a:gridCol w="407034"/>
                <a:gridCol w="407035"/>
                <a:gridCol w="407035"/>
                <a:gridCol w="408304"/>
                <a:gridCol w="664210"/>
                <a:gridCol w="431164"/>
                <a:gridCol w="431164"/>
                <a:gridCol w="432435"/>
                <a:gridCol w="432435"/>
                <a:gridCol w="431164"/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baseline="6172" sz="1350">
                          <a:latin typeface="Arial"/>
                          <a:cs typeface="Arial"/>
                        </a:rPr>
                        <a:t>0,75</a:t>
                      </a:r>
                      <a:r>
                        <a:rPr dirty="0" baseline="6172" sz="1350" spc="4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18518" sz="1350" b="1"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18518" sz="1350" spc="3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6172" sz="1350" spc="-37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38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Límite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estabilidad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Subexcitación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Sobreexcitación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5" descr=""/>
          <p:cNvSpPr txBox="1"/>
          <p:nvPr/>
        </p:nvSpPr>
        <p:spPr>
          <a:xfrm>
            <a:off x="888424" y="8996436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8.8.2.3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18700" y="321022"/>
            <a:ext cx="15551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82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538440" y="1260232"/>
          <a:ext cx="612648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719454"/>
                <a:gridCol w="316864"/>
                <a:gridCol w="407034"/>
                <a:gridCol w="407035"/>
                <a:gridCol w="407035"/>
                <a:gridCol w="408304"/>
                <a:gridCol w="664210"/>
                <a:gridCol w="431164"/>
                <a:gridCol w="431164"/>
                <a:gridCol w="432435"/>
                <a:gridCol w="432435"/>
                <a:gridCol w="431164"/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40665">
                        <a:lnSpc>
                          <a:spcPct val="100000"/>
                        </a:lnSpc>
                      </a:pPr>
                      <a:r>
                        <a:rPr dirty="0" baseline="6172" sz="1350" spc="-37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38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Límite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estabilidad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Subexcitación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Sobreexcitación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2250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528791" y="2128339"/>
            <a:ext cx="6978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8.8.2.4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538440" y="2439719"/>
          <a:ext cx="612648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190"/>
                <a:gridCol w="719454"/>
                <a:gridCol w="316864"/>
                <a:gridCol w="407034"/>
                <a:gridCol w="407035"/>
                <a:gridCol w="407035"/>
                <a:gridCol w="408304"/>
                <a:gridCol w="664210"/>
                <a:gridCol w="431164"/>
                <a:gridCol w="431164"/>
                <a:gridCol w="432435"/>
                <a:gridCol w="432435"/>
                <a:gridCol w="431164"/>
              </a:tblGrid>
              <a:tr h="385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baseline="6172" sz="1350">
                          <a:latin typeface="Arial"/>
                          <a:cs typeface="Arial"/>
                        </a:rPr>
                        <a:t>1,25</a:t>
                      </a:r>
                      <a:r>
                        <a:rPr dirty="0" baseline="6172" sz="1350" spc="4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18518" sz="1350" b="1"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18518" sz="1350" spc="3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6172" sz="1350" spc="-37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600" spc="-25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38100">
                        <a:lnSpc>
                          <a:spcPct val="120000"/>
                        </a:lnSpc>
                        <a:spcBef>
                          <a:spcPts val="15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Límite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25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9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estabilidad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1404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Subexcitación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dirty="0" sz="900">
                          <a:latin typeface="Arial"/>
                          <a:cs typeface="Arial"/>
                        </a:rPr>
                        <a:t>cos</a:t>
                      </a:r>
                      <a:r>
                        <a:rPr dirty="0" sz="9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70">
                          <a:latin typeface="Symbol"/>
                          <a:cs typeface="Symbol"/>
                        </a:rPr>
                        <a:t></a:t>
                      </a:r>
                      <a:r>
                        <a:rPr dirty="0" sz="9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Arial"/>
                          <a:cs typeface="Arial"/>
                        </a:rPr>
                        <a:t>Sobreexcitación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baseline="6172" sz="1350" spc="-3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600" spc="-20"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6172" sz="1350" spc="-30">
                          <a:latin typeface="Arial"/>
                          <a:cs typeface="Arial"/>
                        </a:rPr>
                        <a:t>/A</a:t>
                      </a:r>
                      <a:endParaRPr baseline="6172" sz="135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7546212"/>
            <a:ext cx="5309168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7768703"/>
            <a:ext cx="5309168" cy="6097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7991181"/>
            <a:ext cx="5309168" cy="609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213673"/>
            <a:ext cx="5309168" cy="609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436151"/>
            <a:ext cx="5309168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8658642"/>
            <a:ext cx="5309168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9146" y="8881123"/>
            <a:ext cx="5309168" cy="609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103613"/>
            <a:ext cx="5309168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46" y="9326092"/>
            <a:ext cx="5309168" cy="6108"/>
          </a:xfrm>
          <a:prstGeom prst="rect">
            <a:avLst/>
          </a:prstGeom>
        </p:spPr>
      </p:pic>
      <p:graphicFrame>
        <p:nvGraphicFramePr>
          <p:cNvPr id="19" name="object 19" descr=""/>
          <p:cNvGraphicFramePr>
            <a:graphicFrameLocks noGrp="1"/>
          </p:cNvGraphicFramePr>
          <p:nvPr/>
        </p:nvGraphicFramePr>
        <p:xfrm>
          <a:off x="538440" y="7101241"/>
          <a:ext cx="6126480" cy="2446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1: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conclusiones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extraen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curvas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ilustración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8.8.2.2?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44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0" name="object 20" descr=""/>
          <p:cNvGrpSpPr/>
          <p:nvPr/>
        </p:nvGrpSpPr>
        <p:grpSpPr>
          <a:xfrm>
            <a:off x="1498485" y="4109910"/>
            <a:ext cx="3756660" cy="2194560"/>
            <a:chOff x="1498485" y="4109910"/>
            <a:chExt cx="3756660" cy="2194560"/>
          </a:xfrm>
        </p:grpSpPr>
        <p:sp>
          <p:nvSpPr>
            <p:cNvPr id="21" name="object 21" descr=""/>
            <p:cNvSpPr/>
            <p:nvPr/>
          </p:nvSpPr>
          <p:spPr>
            <a:xfrm>
              <a:off x="1533537" y="6054343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533537" y="5839472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533537" y="5624614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33537" y="5409742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533537" y="5196408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33537" y="4981536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533537" y="4766665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533537" y="4551806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533537" y="4336935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533537" y="4122076"/>
              <a:ext cx="3709670" cy="0"/>
            </a:xfrm>
            <a:custGeom>
              <a:avLst/>
              <a:gdLst/>
              <a:ahLst/>
              <a:cxnLst/>
              <a:rect l="l" t="t" r="r" b="b"/>
              <a:pathLst>
                <a:path w="3709670" h="0">
                  <a:moveTo>
                    <a:pt x="0" y="0"/>
                  </a:moveTo>
                  <a:lnTo>
                    <a:pt x="3709098" y="0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870303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208606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545384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82163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220466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555708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894010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230789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567567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905857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242636" y="4122076"/>
              <a:ext cx="0" cy="2147570"/>
            </a:xfrm>
            <a:custGeom>
              <a:avLst/>
              <a:gdLst/>
              <a:ahLst/>
              <a:cxnLst/>
              <a:rect l="l" t="t" r="r" b="b"/>
              <a:pathLst>
                <a:path w="0" h="2147570">
                  <a:moveTo>
                    <a:pt x="0" y="0"/>
                  </a:moveTo>
                  <a:lnTo>
                    <a:pt x="0" y="2147138"/>
                  </a:lnTo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533537" y="4122076"/>
              <a:ext cx="3709670" cy="2147570"/>
            </a:xfrm>
            <a:custGeom>
              <a:avLst/>
              <a:gdLst/>
              <a:ahLst/>
              <a:cxnLst/>
              <a:rect l="l" t="t" r="r" b="b"/>
              <a:pathLst>
                <a:path w="3709670" h="2147570">
                  <a:moveTo>
                    <a:pt x="0" y="2147138"/>
                  </a:moveTo>
                  <a:lnTo>
                    <a:pt x="3709111" y="2147138"/>
                  </a:lnTo>
                  <a:lnTo>
                    <a:pt x="3709111" y="0"/>
                  </a:lnTo>
                  <a:lnTo>
                    <a:pt x="0" y="0"/>
                  </a:lnTo>
                  <a:lnTo>
                    <a:pt x="0" y="2147138"/>
                  </a:lnTo>
                  <a:close/>
                </a:path>
              </a:pathLst>
            </a:custGeom>
            <a:ln w="1216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498485" y="4122076"/>
              <a:ext cx="3744595" cy="2182495"/>
            </a:xfrm>
            <a:custGeom>
              <a:avLst/>
              <a:gdLst/>
              <a:ahLst/>
              <a:cxnLst/>
              <a:rect l="l" t="t" r="r" b="b"/>
              <a:pathLst>
                <a:path w="3744595" h="2182495">
                  <a:moveTo>
                    <a:pt x="35052" y="0"/>
                  </a:moveTo>
                  <a:lnTo>
                    <a:pt x="35052" y="2147138"/>
                  </a:lnTo>
                </a:path>
                <a:path w="3744595" h="2182495">
                  <a:moveTo>
                    <a:pt x="0" y="2147138"/>
                  </a:moveTo>
                  <a:lnTo>
                    <a:pt x="35052" y="2147138"/>
                  </a:lnTo>
                </a:path>
                <a:path w="3744595" h="2182495">
                  <a:moveTo>
                    <a:pt x="0" y="1932266"/>
                  </a:moveTo>
                  <a:lnTo>
                    <a:pt x="35052" y="1932266"/>
                  </a:lnTo>
                </a:path>
                <a:path w="3744595" h="2182495">
                  <a:moveTo>
                    <a:pt x="0" y="1717395"/>
                  </a:moveTo>
                  <a:lnTo>
                    <a:pt x="35052" y="1717395"/>
                  </a:lnTo>
                </a:path>
                <a:path w="3744595" h="2182495">
                  <a:moveTo>
                    <a:pt x="0" y="1502537"/>
                  </a:moveTo>
                  <a:lnTo>
                    <a:pt x="35052" y="1502537"/>
                  </a:lnTo>
                </a:path>
                <a:path w="3744595" h="2182495">
                  <a:moveTo>
                    <a:pt x="0" y="1287665"/>
                  </a:moveTo>
                  <a:lnTo>
                    <a:pt x="35052" y="1287665"/>
                  </a:lnTo>
                </a:path>
                <a:path w="3744595" h="2182495">
                  <a:moveTo>
                    <a:pt x="0" y="1074331"/>
                  </a:moveTo>
                  <a:lnTo>
                    <a:pt x="35052" y="1074331"/>
                  </a:lnTo>
                </a:path>
                <a:path w="3744595" h="2182495">
                  <a:moveTo>
                    <a:pt x="0" y="859459"/>
                  </a:moveTo>
                  <a:lnTo>
                    <a:pt x="35052" y="859459"/>
                  </a:lnTo>
                </a:path>
                <a:path w="3744595" h="2182495">
                  <a:moveTo>
                    <a:pt x="0" y="644588"/>
                  </a:moveTo>
                  <a:lnTo>
                    <a:pt x="35052" y="644588"/>
                  </a:lnTo>
                </a:path>
                <a:path w="3744595" h="2182495">
                  <a:moveTo>
                    <a:pt x="0" y="429729"/>
                  </a:moveTo>
                  <a:lnTo>
                    <a:pt x="35052" y="429729"/>
                  </a:lnTo>
                </a:path>
                <a:path w="3744595" h="2182495">
                  <a:moveTo>
                    <a:pt x="0" y="214858"/>
                  </a:moveTo>
                  <a:lnTo>
                    <a:pt x="35052" y="214858"/>
                  </a:lnTo>
                </a:path>
                <a:path w="3744595" h="2182495">
                  <a:moveTo>
                    <a:pt x="0" y="0"/>
                  </a:moveTo>
                  <a:lnTo>
                    <a:pt x="35052" y="0"/>
                  </a:lnTo>
                </a:path>
                <a:path w="3744595" h="2182495">
                  <a:moveTo>
                    <a:pt x="35052" y="2147138"/>
                  </a:moveTo>
                  <a:lnTo>
                    <a:pt x="3744150" y="2147138"/>
                  </a:lnTo>
                </a:path>
                <a:path w="3744595" h="2182495">
                  <a:moveTo>
                    <a:pt x="35052" y="2182177"/>
                  </a:moveTo>
                  <a:lnTo>
                    <a:pt x="35052" y="2147138"/>
                  </a:lnTo>
                </a:path>
                <a:path w="3744595" h="2182495">
                  <a:moveTo>
                    <a:pt x="371817" y="2182177"/>
                  </a:moveTo>
                  <a:lnTo>
                    <a:pt x="371817" y="2147138"/>
                  </a:lnTo>
                </a:path>
                <a:path w="3744595" h="2182495">
                  <a:moveTo>
                    <a:pt x="710120" y="2182177"/>
                  </a:moveTo>
                  <a:lnTo>
                    <a:pt x="710120" y="2147138"/>
                  </a:lnTo>
                </a:path>
                <a:path w="3744595" h="2182495">
                  <a:moveTo>
                    <a:pt x="1046899" y="2182177"/>
                  </a:moveTo>
                  <a:lnTo>
                    <a:pt x="1046899" y="2147138"/>
                  </a:lnTo>
                </a:path>
                <a:path w="3744595" h="2182495">
                  <a:moveTo>
                    <a:pt x="1383677" y="2182177"/>
                  </a:moveTo>
                  <a:lnTo>
                    <a:pt x="1383677" y="2147138"/>
                  </a:lnTo>
                </a:path>
                <a:path w="3744595" h="2182495">
                  <a:moveTo>
                    <a:pt x="1721980" y="2182177"/>
                  </a:moveTo>
                  <a:lnTo>
                    <a:pt x="1721980" y="2147138"/>
                  </a:lnTo>
                </a:path>
                <a:path w="3744595" h="2182495">
                  <a:moveTo>
                    <a:pt x="2057222" y="2182177"/>
                  </a:moveTo>
                  <a:lnTo>
                    <a:pt x="2057222" y="2147138"/>
                  </a:lnTo>
                </a:path>
                <a:path w="3744595" h="2182495">
                  <a:moveTo>
                    <a:pt x="2395524" y="2182177"/>
                  </a:moveTo>
                  <a:lnTo>
                    <a:pt x="2395524" y="2147138"/>
                  </a:lnTo>
                </a:path>
                <a:path w="3744595" h="2182495">
                  <a:moveTo>
                    <a:pt x="2732303" y="2182177"/>
                  </a:moveTo>
                  <a:lnTo>
                    <a:pt x="2732303" y="2147138"/>
                  </a:lnTo>
                </a:path>
                <a:path w="3744595" h="2182495">
                  <a:moveTo>
                    <a:pt x="3069082" y="2182177"/>
                  </a:moveTo>
                  <a:lnTo>
                    <a:pt x="3069082" y="2147138"/>
                  </a:lnTo>
                </a:path>
                <a:path w="3744595" h="2182495">
                  <a:moveTo>
                    <a:pt x="3407371" y="2182177"/>
                  </a:moveTo>
                  <a:lnTo>
                    <a:pt x="3407371" y="2147138"/>
                  </a:lnTo>
                </a:path>
                <a:path w="3744595" h="2182495">
                  <a:moveTo>
                    <a:pt x="3744150" y="2182177"/>
                  </a:moveTo>
                  <a:lnTo>
                    <a:pt x="3744150" y="2147138"/>
                  </a:lnTo>
                </a:path>
              </a:pathLst>
            </a:custGeom>
            <a:ln w="24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1149007" y="6341851"/>
            <a:ext cx="163195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  <a:tabLst>
                <a:tab pos="641350" algn="l"/>
                <a:tab pos="979805" algn="l"/>
                <a:tab pos="1316355" algn="l"/>
              </a:tabLst>
            </a:pPr>
            <a:r>
              <a:rPr dirty="0" sz="900" spc="-50">
                <a:latin typeface="Arial"/>
                <a:cs typeface="Arial"/>
              </a:rPr>
              <a:t>0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0,2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8.8.2.2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Curvas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50" i="1"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764792" y="6296414"/>
            <a:ext cx="2701290" cy="410209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5"/>
              </a:spcBef>
              <a:tabLst>
                <a:tab pos="375920" algn="l"/>
                <a:tab pos="711200" algn="l"/>
                <a:tab pos="1049655" algn="l"/>
                <a:tab pos="1386205" algn="l"/>
                <a:tab pos="1722755" algn="l"/>
                <a:tab pos="2108200" algn="l"/>
                <a:tab pos="2397760" algn="l"/>
              </a:tabLst>
            </a:pPr>
            <a:r>
              <a:rPr dirty="0" sz="900" spc="-25">
                <a:latin typeface="Arial"/>
                <a:cs typeface="Arial"/>
              </a:rPr>
              <a:t>0,4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0,5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0,6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0,7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0,8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0,9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50">
                <a:latin typeface="Arial"/>
                <a:cs typeface="Arial"/>
              </a:rPr>
              <a:t>1</a:t>
            </a:r>
            <a:r>
              <a:rPr dirty="0" sz="900">
                <a:latin typeface="Times New Roman"/>
                <a:cs typeface="Times New Roman"/>
              </a:rPr>
              <a:t>	</a:t>
            </a:r>
            <a:r>
              <a:rPr dirty="0" sz="900" spc="-25">
                <a:latin typeface="Arial"/>
                <a:cs typeface="Arial"/>
              </a:rPr>
              <a:t>1,1</a:t>
            </a:r>
            <a:endParaRPr sz="900">
              <a:latin typeface="Arial"/>
              <a:cs typeface="Arial"/>
            </a:endParaRPr>
          </a:p>
          <a:p>
            <a:pPr algn="r" marR="119380">
              <a:lnSpc>
                <a:spcPct val="100000"/>
              </a:lnSpc>
              <a:spcBef>
                <a:spcPts val="395"/>
              </a:spcBef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E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03391" y="3307813"/>
            <a:ext cx="1081405" cy="303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Tabla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8.8.2.5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Arial"/>
              <a:cs typeface="Arial"/>
            </a:endParaRPr>
          </a:p>
          <a:p>
            <a:pPr algn="r" marR="55880">
              <a:lnSpc>
                <a:spcPct val="100000"/>
              </a:lnSpc>
            </a:pPr>
            <a:r>
              <a:rPr dirty="0" sz="1000" spc="-20" b="1">
                <a:latin typeface="Arial"/>
                <a:cs typeface="Arial"/>
              </a:rPr>
              <a:t>I</a:t>
            </a:r>
            <a:r>
              <a:rPr dirty="0" baseline="-17094" sz="975" spc="-30" b="1">
                <a:latin typeface="Arial"/>
                <a:cs typeface="Arial"/>
              </a:rPr>
              <a:t>L</a:t>
            </a:r>
            <a:r>
              <a:rPr dirty="0" sz="1000" spc="-20" b="1">
                <a:latin typeface="Arial"/>
                <a:cs typeface="Arial"/>
              </a:rPr>
              <a:t>/A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 algn="r" marR="130810">
              <a:lnSpc>
                <a:spcPct val="100000"/>
              </a:lnSpc>
            </a:pPr>
            <a:r>
              <a:rPr dirty="0" sz="90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0"/>
              </a:spcBef>
            </a:pPr>
            <a:r>
              <a:rPr dirty="0" sz="900" spc="-25">
                <a:latin typeface="Arial"/>
                <a:cs typeface="Arial"/>
              </a:rPr>
              <a:t>0,9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5"/>
              </a:spcBef>
            </a:pPr>
            <a:r>
              <a:rPr dirty="0" sz="900" spc="-25">
                <a:latin typeface="Arial"/>
                <a:cs typeface="Arial"/>
              </a:rPr>
              <a:t>0,8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0"/>
              </a:spcBef>
            </a:pPr>
            <a:r>
              <a:rPr dirty="0" sz="900" spc="-25">
                <a:latin typeface="Arial"/>
                <a:cs typeface="Arial"/>
              </a:rPr>
              <a:t>0,7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0"/>
              </a:spcBef>
            </a:pPr>
            <a:r>
              <a:rPr dirty="0" sz="900" spc="-25">
                <a:latin typeface="Arial"/>
                <a:cs typeface="Arial"/>
              </a:rPr>
              <a:t>0,6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5"/>
              </a:spcBef>
            </a:pPr>
            <a:r>
              <a:rPr dirty="0" sz="900" spc="-25"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00"/>
              </a:spcBef>
            </a:pPr>
            <a:r>
              <a:rPr dirty="0" sz="900" spc="-25">
                <a:latin typeface="Arial"/>
                <a:cs typeface="Arial"/>
              </a:rPr>
              <a:t>0,4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0"/>
              </a:spcBef>
            </a:pPr>
            <a:r>
              <a:rPr dirty="0" sz="900" spc="-25">
                <a:latin typeface="Arial"/>
                <a:cs typeface="Arial"/>
              </a:rPr>
              <a:t>0,3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0"/>
              </a:spcBef>
            </a:pPr>
            <a:r>
              <a:rPr dirty="0" sz="900" spc="-25">
                <a:latin typeface="Arial"/>
                <a:cs typeface="Arial"/>
              </a:rPr>
              <a:t>0,2</a:t>
            </a:r>
            <a:endParaRPr sz="900">
              <a:latin typeface="Arial"/>
              <a:cs typeface="Arial"/>
            </a:endParaRPr>
          </a:p>
          <a:p>
            <a:pPr algn="r" marR="130175">
              <a:lnSpc>
                <a:spcPct val="100000"/>
              </a:lnSpc>
              <a:spcBef>
                <a:spcPts val="615"/>
              </a:spcBef>
            </a:pPr>
            <a:r>
              <a:rPr dirty="0" sz="900" spc="-25">
                <a:latin typeface="Arial"/>
                <a:cs typeface="Arial"/>
              </a:rPr>
              <a:t>0,1</a:t>
            </a:r>
            <a:endParaRPr sz="900">
              <a:latin typeface="Arial"/>
              <a:cs typeface="Arial"/>
            </a:endParaRPr>
          </a:p>
          <a:p>
            <a:pPr algn="r" marR="130810">
              <a:lnSpc>
                <a:spcPct val="100000"/>
              </a:lnSpc>
              <a:spcBef>
                <a:spcPts val="610"/>
              </a:spcBef>
            </a:pPr>
            <a:r>
              <a:rPr dirty="0" sz="90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15538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sincrónica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71" y="10162194"/>
            <a:ext cx="187198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83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1705202"/>
            <a:ext cx="5309181" cy="609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1927693"/>
            <a:ext cx="5309181" cy="60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150185"/>
            <a:ext cx="5309181" cy="60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372663"/>
            <a:ext cx="5309181" cy="609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2595154"/>
            <a:ext cx="5309181" cy="6097"/>
          </a:xfrm>
          <a:prstGeom prst="rect">
            <a:avLst/>
          </a:prstGeom>
        </p:spPr>
      </p:pic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898077" y="1260232"/>
          <a:ext cx="6126480" cy="1557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2: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¿Qué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consecuencias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tiene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exceso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par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inversión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sincrónicos?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34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3509479"/>
            <a:ext cx="5309181" cy="6096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3731957"/>
            <a:ext cx="5309181" cy="609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3954448"/>
            <a:ext cx="5309181" cy="609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4176928"/>
            <a:ext cx="5309181" cy="609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4399418"/>
            <a:ext cx="5309181" cy="6097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4621897"/>
            <a:ext cx="5309181" cy="6097"/>
          </a:xfrm>
          <a:prstGeom prst="rect">
            <a:avLst/>
          </a:prstGeom>
        </p:spPr>
      </p:pic>
      <p:graphicFrame>
        <p:nvGraphicFramePr>
          <p:cNvPr id="19" name="object 19" descr=""/>
          <p:cNvGraphicFramePr>
            <a:graphicFrameLocks noGrp="1"/>
          </p:cNvGraphicFramePr>
          <p:nvPr/>
        </p:nvGraphicFramePr>
        <p:xfrm>
          <a:off x="898077" y="3064508"/>
          <a:ext cx="6126480" cy="1779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22225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3: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¿Cómo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consigue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un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autoarranque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sincrónicos?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5702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5700800"/>
            <a:ext cx="5309181" cy="6097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5923292"/>
            <a:ext cx="5309181" cy="6096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145771"/>
            <a:ext cx="5309181" cy="6096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368261"/>
            <a:ext cx="5309181" cy="6097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6590740"/>
            <a:ext cx="5309181" cy="6097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6813231"/>
            <a:ext cx="5309181" cy="6097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035724"/>
            <a:ext cx="5309181" cy="6096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258202"/>
            <a:ext cx="5309181" cy="6096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7480692"/>
            <a:ext cx="5309181" cy="6097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703170"/>
            <a:ext cx="5309181" cy="6097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7925662"/>
            <a:ext cx="5309181" cy="6097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148141"/>
            <a:ext cx="5309181" cy="6097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8370632"/>
            <a:ext cx="5309181" cy="6097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593111"/>
            <a:ext cx="5309181" cy="6097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8815602"/>
            <a:ext cx="5309181" cy="6097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772" y="9038081"/>
            <a:ext cx="5309181" cy="6095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260571"/>
            <a:ext cx="5309181" cy="6097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772" y="9483050"/>
            <a:ext cx="5309181" cy="6102"/>
          </a:xfrm>
          <a:prstGeom prst="rect">
            <a:avLst/>
          </a:prstGeom>
        </p:spPr>
      </p:pic>
      <p:graphicFrame>
        <p:nvGraphicFramePr>
          <p:cNvPr id="38" name="object 38" descr=""/>
          <p:cNvGraphicFramePr>
            <a:graphicFrameLocks noGrp="1"/>
          </p:cNvGraphicFramePr>
          <p:nvPr/>
        </p:nvGraphicFramePr>
        <p:xfrm>
          <a:off x="898077" y="5091251"/>
          <a:ext cx="6126480" cy="4613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895"/>
                <a:gridCol w="5309235"/>
              </a:tblGrid>
              <a:tr h="3867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Pregunta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 b="1">
                          <a:latin typeface="Arial"/>
                          <a:cs typeface="Arial"/>
                        </a:rPr>
                        <a:t>4: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130810">
                        <a:lnSpc>
                          <a:spcPct val="108000"/>
                        </a:lnSpc>
                        <a:spcBef>
                          <a:spcPts val="175"/>
                        </a:spcBef>
                      </a:pPr>
                      <a:r>
                        <a:rPr dirty="0" sz="1000">
                          <a:latin typeface="Arial"/>
                          <a:cs typeface="Arial"/>
                        </a:rPr>
                        <a:t>¿Cuáles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son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ventajas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desventajas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sincrónicos</a:t>
                      </a:r>
                      <a:r>
                        <a:rPr dirty="0" sz="10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comparación</a:t>
                      </a:r>
                      <a:r>
                        <a:rPr dirty="0" sz="1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25">
                          <a:latin typeface="Arial"/>
                          <a:cs typeface="Arial"/>
                        </a:rPr>
                        <a:t>los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Arial"/>
                          <a:cs typeface="Arial"/>
                        </a:rPr>
                        <a:t>motores</a:t>
                      </a:r>
                      <a:r>
                        <a:rPr dirty="0" sz="1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asincrónicos?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2719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 b="1">
                          <a:latin typeface="Arial"/>
                          <a:cs typeface="Arial"/>
                        </a:rPr>
                        <a:t>Respuesta: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6955" y="321022"/>
            <a:ext cx="46666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762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23189" y="1260233"/>
            <a:ext cx="6156960" cy="509270"/>
          </a:xfrm>
          <a:custGeom>
            <a:avLst/>
            <a:gdLst/>
            <a:ahLst/>
            <a:cxnLst/>
            <a:rect l="l" t="t" r="r" b="b"/>
            <a:pathLst>
              <a:path w="6156959" h="509269">
                <a:moveTo>
                  <a:pt x="6156452" y="254495"/>
                </a:moveTo>
                <a:lnTo>
                  <a:pt x="0" y="254495"/>
                </a:lnTo>
                <a:lnTo>
                  <a:pt x="0" y="508977"/>
                </a:lnTo>
                <a:lnTo>
                  <a:pt x="6156452" y="508977"/>
                </a:lnTo>
                <a:lnTo>
                  <a:pt x="6156452" y="254495"/>
                </a:lnTo>
                <a:close/>
              </a:path>
              <a:path w="6156959" h="509269">
                <a:moveTo>
                  <a:pt x="6156452" y="0"/>
                </a:moveTo>
                <a:lnTo>
                  <a:pt x="0" y="0"/>
                </a:lnTo>
                <a:lnTo>
                  <a:pt x="0" y="254482"/>
                </a:lnTo>
                <a:lnTo>
                  <a:pt x="6156452" y="254482"/>
                </a:lnTo>
                <a:lnTo>
                  <a:pt x="6156452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41491" y="1249061"/>
            <a:ext cx="5677535" cy="52324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427990" marR="5080" indent="-428625">
              <a:lnSpc>
                <a:spcPct val="104400"/>
              </a:lnSpc>
              <a:spcBef>
                <a:spcPts val="10"/>
              </a:spcBef>
              <a:tabLst>
                <a:tab pos="427990" algn="l"/>
              </a:tabLst>
            </a:pPr>
            <a:r>
              <a:rPr dirty="0" sz="1600" spc="-50" b="1">
                <a:latin typeface="Arial"/>
                <a:cs typeface="Arial"/>
              </a:rPr>
              <a:t>9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Información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interés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acerca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las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máquinas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Arial"/>
                <a:cs typeface="Arial"/>
              </a:rPr>
              <a:t>cor-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riente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continua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197189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estructura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1" y="2249630"/>
            <a:ext cx="612013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9.1.1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soporte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llama-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armadura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imán,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anillo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(culata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magnética),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chapeados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zapata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armadura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imán.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equipadas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detallará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ade-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lante).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inducido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rotor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8779" y="3477875"/>
            <a:ext cx="3267075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laminado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alojado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ranuras;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así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ubicado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llamado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asimismo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colector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9.1.2).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rea-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colector.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8779" y="6044088"/>
            <a:ext cx="5863590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delgas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representados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9.1.3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simbolizan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caso.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8779" y="9239649"/>
            <a:ext cx="6018530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láminas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endurecido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separadas,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mica.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9.1.4).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903154" y="3535185"/>
            <a:ext cx="2575560" cy="2187575"/>
            <a:chOff x="3903154" y="3535185"/>
            <a:chExt cx="2575560" cy="2187575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3154" y="3613099"/>
              <a:ext cx="2430576" cy="210903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605322" y="3539948"/>
              <a:ext cx="868680" cy="181610"/>
            </a:xfrm>
            <a:custGeom>
              <a:avLst/>
              <a:gdLst/>
              <a:ahLst/>
              <a:cxnLst/>
              <a:rect l="l" t="t" r="r" b="b"/>
              <a:pathLst>
                <a:path w="868679" h="181610">
                  <a:moveTo>
                    <a:pt x="868605" y="0"/>
                  </a:moveTo>
                  <a:lnTo>
                    <a:pt x="0" y="0"/>
                  </a:lnTo>
                  <a:lnTo>
                    <a:pt x="0" y="181342"/>
                  </a:lnTo>
                  <a:lnTo>
                    <a:pt x="868605" y="181342"/>
                  </a:lnTo>
                  <a:lnTo>
                    <a:pt x="868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605322" y="3539948"/>
              <a:ext cx="868680" cy="181610"/>
            </a:xfrm>
            <a:custGeom>
              <a:avLst/>
              <a:gdLst/>
              <a:ahLst/>
              <a:cxnLst/>
              <a:rect l="l" t="t" r="r" b="b"/>
              <a:pathLst>
                <a:path w="868679" h="181610">
                  <a:moveTo>
                    <a:pt x="0" y="181342"/>
                  </a:moveTo>
                  <a:lnTo>
                    <a:pt x="868605" y="181342"/>
                  </a:lnTo>
                  <a:lnTo>
                    <a:pt x="868605" y="0"/>
                  </a:lnTo>
                  <a:lnTo>
                    <a:pt x="0" y="0"/>
                  </a:lnTo>
                  <a:lnTo>
                    <a:pt x="0" y="18134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626160" y="3560784"/>
            <a:ext cx="8216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Culata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magnética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580748" y="3716523"/>
            <a:ext cx="1223010" cy="191135"/>
            <a:chOff x="5580748" y="3716523"/>
            <a:chExt cx="1223010" cy="191135"/>
          </a:xfrm>
        </p:grpSpPr>
        <p:sp>
          <p:nvSpPr>
            <p:cNvPr id="20" name="object 20" descr=""/>
            <p:cNvSpPr/>
            <p:nvPr/>
          </p:nvSpPr>
          <p:spPr>
            <a:xfrm>
              <a:off x="5585511" y="3721286"/>
              <a:ext cx="1213485" cy="181610"/>
            </a:xfrm>
            <a:custGeom>
              <a:avLst/>
              <a:gdLst/>
              <a:ahLst/>
              <a:cxnLst/>
              <a:rect l="l" t="t" r="r" b="b"/>
              <a:pathLst>
                <a:path w="1213484" h="181610">
                  <a:moveTo>
                    <a:pt x="1213003" y="0"/>
                  </a:moveTo>
                  <a:lnTo>
                    <a:pt x="0" y="0"/>
                  </a:lnTo>
                  <a:lnTo>
                    <a:pt x="0" y="181347"/>
                  </a:lnTo>
                  <a:lnTo>
                    <a:pt x="1213003" y="181347"/>
                  </a:lnTo>
                  <a:lnTo>
                    <a:pt x="12130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585511" y="3721286"/>
              <a:ext cx="1213485" cy="181610"/>
            </a:xfrm>
            <a:custGeom>
              <a:avLst/>
              <a:gdLst/>
              <a:ahLst/>
              <a:cxnLst/>
              <a:rect l="l" t="t" r="r" b="b"/>
              <a:pathLst>
                <a:path w="1213484" h="181610">
                  <a:moveTo>
                    <a:pt x="0" y="181347"/>
                  </a:moveTo>
                  <a:lnTo>
                    <a:pt x="1213003" y="181347"/>
                  </a:lnTo>
                  <a:lnTo>
                    <a:pt x="1213003" y="0"/>
                  </a:lnTo>
                  <a:lnTo>
                    <a:pt x="0" y="0"/>
                  </a:lnTo>
                  <a:lnTo>
                    <a:pt x="0" y="18134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5577382" y="3714682"/>
            <a:ext cx="11106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Devanado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excitación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5778855" y="3862820"/>
            <a:ext cx="598170" cy="153035"/>
            <a:chOff x="5778855" y="3862820"/>
            <a:chExt cx="598170" cy="153035"/>
          </a:xfrm>
        </p:grpSpPr>
        <p:sp>
          <p:nvSpPr>
            <p:cNvPr id="24" name="object 24" descr=""/>
            <p:cNvSpPr/>
            <p:nvPr/>
          </p:nvSpPr>
          <p:spPr>
            <a:xfrm>
              <a:off x="5783618" y="3867582"/>
              <a:ext cx="588645" cy="143510"/>
            </a:xfrm>
            <a:custGeom>
              <a:avLst/>
              <a:gdLst/>
              <a:ahLst/>
              <a:cxnLst/>
              <a:rect l="l" t="t" r="r" b="b"/>
              <a:pathLst>
                <a:path w="588645" h="143510">
                  <a:moveTo>
                    <a:pt x="588213" y="0"/>
                  </a:moveTo>
                  <a:lnTo>
                    <a:pt x="0" y="0"/>
                  </a:lnTo>
                  <a:lnTo>
                    <a:pt x="0" y="143242"/>
                  </a:lnTo>
                  <a:lnTo>
                    <a:pt x="588213" y="143242"/>
                  </a:lnTo>
                  <a:lnTo>
                    <a:pt x="588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83618" y="3867582"/>
              <a:ext cx="588645" cy="143510"/>
            </a:xfrm>
            <a:custGeom>
              <a:avLst/>
              <a:gdLst/>
              <a:ahLst/>
              <a:cxnLst/>
              <a:rect l="l" t="t" r="r" b="b"/>
              <a:pathLst>
                <a:path w="588645" h="143510">
                  <a:moveTo>
                    <a:pt x="0" y="143242"/>
                  </a:moveTo>
                  <a:lnTo>
                    <a:pt x="588213" y="143242"/>
                  </a:lnTo>
                  <a:lnTo>
                    <a:pt x="588213" y="0"/>
                  </a:lnTo>
                  <a:lnTo>
                    <a:pt x="0" y="0"/>
                  </a:lnTo>
                  <a:lnTo>
                    <a:pt x="0" y="14324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5775490" y="3862497"/>
            <a:ext cx="5969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Núcleo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polar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5798667" y="4013679"/>
            <a:ext cx="896619" cy="146685"/>
            <a:chOff x="5798667" y="4013679"/>
            <a:chExt cx="896619" cy="146685"/>
          </a:xfrm>
        </p:grpSpPr>
        <p:sp>
          <p:nvSpPr>
            <p:cNvPr id="28" name="object 28" descr=""/>
            <p:cNvSpPr/>
            <p:nvPr/>
          </p:nvSpPr>
          <p:spPr>
            <a:xfrm>
              <a:off x="5803430" y="4018442"/>
              <a:ext cx="887094" cy="137160"/>
            </a:xfrm>
            <a:custGeom>
              <a:avLst/>
              <a:gdLst/>
              <a:ahLst/>
              <a:cxnLst/>
              <a:rect l="l" t="t" r="r" b="b"/>
              <a:pathLst>
                <a:path w="887095" h="137160">
                  <a:moveTo>
                    <a:pt x="886891" y="0"/>
                  </a:moveTo>
                  <a:lnTo>
                    <a:pt x="0" y="0"/>
                  </a:lnTo>
                  <a:lnTo>
                    <a:pt x="0" y="137149"/>
                  </a:lnTo>
                  <a:lnTo>
                    <a:pt x="886891" y="137149"/>
                  </a:lnTo>
                  <a:lnTo>
                    <a:pt x="886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803430" y="4018442"/>
              <a:ext cx="887094" cy="137160"/>
            </a:xfrm>
            <a:custGeom>
              <a:avLst/>
              <a:gdLst/>
              <a:ahLst/>
              <a:cxnLst/>
              <a:rect l="l" t="t" r="r" b="b"/>
              <a:pathLst>
                <a:path w="887095" h="137160">
                  <a:moveTo>
                    <a:pt x="0" y="137149"/>
                  </a:moveTo>
                  <a:lnTo>
                    <a:pt x="886891" y="137149"/>
                  </a:lnTo>
                  <a:lnTo>
                    <a:pt x="886891" y="0"/>
                  </a:lnTo>
                  <a:lnTo>
                    <a:pt x="0" y="0"/>
                  </a:lnTo>
                  <a:lnTo>
                    <a:pt x="0" y="13714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5824277" y="4011837"/>
            <a:ext cx="5969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Zapata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polar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5862663" y="5066690"/>
            <a:ext cx="471805" cy="144145"/>
            <a:chOff x="5862663" y="5066690"/>
            <a:chExt cx="471805" cy="144145"/>
          </a:xfrm>
        </p:grpSpPr>
        <p:sp>
          <p:nvSpPr>
            <p:cNvPr id="32" name="object 32" descr=""/>
            <p:cNvSpPr/>
            <p:nvPr/>
          </p:nvSpPr>
          <p:spPr>
            <a:xfrm>
              <a:off x="5867425" y="5071452"/>
              <a:ext cx="462280" cy="134620"/>
            </a:xfrm>
            <a:custGeom>
              <a:avLst/>
              <a:gdLst/>
              <a:ahLst/>
              <a:cxnLst/>
              <a:rect l="l" t="t" r="r" b="b"/>
              <a:pathLst>
                <a:path w="462279" h="134620">
                  <a:moveTo>
                    <a:pt x="461733" y="0"/>
                  </a:moveTo>
                  <a:lnTo>
                    <a:pt x="0" y="0"/>
                  </a:lnTo>
                  <a:lnTo>
                    <a:pt x="0" y="134099"/>
                  </a:lnTo>
                  <a:lnTo>
                    <a:pt x="461733" y="134099"/>
                  </a:lnTo>
                  <a:lnTo>
                    <a:pt x="4617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867425" y="5071452"/>
              <a:ext cx="462280" cy="134620"/>
            </a:xfrm>
            <a:custGeom>
              <a:avLst/>
              <a:gdLst/>
              <a:ahLst/>
              <a:cxnLst/>
              <a:rect l="l" t="t" r="r" b="b"/>
              <a:pathLst>
                <a:path w="462279" h="134620">
                  <a:moveTo>
                    <a:pt x="0" y="134099"/>
                  </a:moveTo>
                  <a:lnTo>
                    <a:pt x="461733" y="134099"/>
                  </a:lnTo>
                  <a:lnTo>
                    <a:pt x="461733" y="0"/>
                  </a:lnTo>
                  <a:lnTo>
                    <a:pt x="0" y="0"/>
                  </a:lnTo>
                  <a:lnTo>
                    <a:pt x="0" y="13409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5867425" y="5071452"/>
            <a:ext cx="462280" cy="1346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5715">
              <a:lnSpc>
                <a:spcPct val="100000"/>
              </a:lnSpc>
              <a:spcBef>
                <a:spcPts val="50"/>
              </a:spcBef>
            </a:pP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5708751" y="5308983"/>
            <a:ext cx="1094740" cy="154305"/>
            <a:chOff x="5708751" y="5308983"/>
            <a:chExt cx="1094740" cy="154305"/>
          </a:xfrm>
        </p:grpSpPr>
        <p:sp>
          <p:nvSpPr>
            <p:cNvPr id="36" name="object 36" descr=""/>
            <p:cNvSpPr/>
            <p:nvPr/>
          </p:nvSpPr>
          <p:spPr>
            <a:xfrm>
              <a:off x="5713514" y="5313745"/>
              <a:ext cx="1085215" cy="144780"/>
            </a:xfrm>
            <a:custGeom>
              <a:avLst/>
              <a:gdLst/>
              <a:ahLst/>
              <a:cxnLst/>
              <a:rect l="l" t="t" r="r" b="b"/>
              <a:pathLst>
                <a:path w="1085215" h="144779">
                  <a:moveTo>
                    <a:pt x="1084996" y="0"/>
                  </a:moveTo>
                  <a:lnTo>
                    <a:pt x="0" y="0"/>
                  </a:lnTo>
                  <a:lnTo>
                    <a:pt x="0" y="144764"/>
                  </a:lnTo>
                  <a:lnTo>
                    <a:pt x="1084996" y="144764"/>
                  </a:lnTo>
                  <a:lnTo>
                    <a:pt x="1084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713514" y="5313745"/>
              <a:ext cx="1085215" cy="144780"/>
            </a:xfrm>
            <a:custGeom>
              <a:avLst/>
              <a:gdLst/>
              <a:ahLst/>
              <a:cxnLst/>
              <a:rect l="l" t="t" r="r" b="b"/>
              <a:pathLst>
                <a:path w="1085215" h="144779">
                  <a:moveTo>
                    <a:pt x="0" y="144764"/>
                  </a:moveTo>
                  <a:lnTo>
                    <a:pt x="1084996" y="144764"/>
                  </a:lnTo>
                  <a:lnTo>
                    <a:pt x="1084996" y="0"/>
                  </a:lnTo>
                  <a:lnTo>
                    <a:pt x="0" y="0"/>
                  </a:lnTo>
                  <a:lnTo>
                    <a:pt x="0" y="14476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5734351" y="5307135"/>
            <a:ext cx="10604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Devanado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del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3890454" y="5709434"/>
            <a:ext cx="228409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9.1.1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Estructura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una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máquina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CC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0" name="object 4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253" y="4579234"/>
            <a:ext cx="3355568" cy="1155095"/>
          </a:xfrm>
          <a:prstGeom prst="rect">
            <a:avLst/>
          </a:prstGeom>
        </p:spPr>
      </p:pic>
      <p:sp>
        <p:nvSpPr>
          <p:cNvPr id="41" name="object 41" descr=""/>
          <p:cNvSpPr txBox="1"/>
          <p:nvPr/>
        </p:nvSpPr>
        <p:spPr>
          <a:xfrm>
            <a:off x="545553" y="5721626"/>
            <a:ext cx="24091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latin typeface="Arial"/>
                <a:cs typeface="Arial"/>
              </a:rPr>
              <a:t>Ilustración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9.1.2</a:t>
            </a:r>
            <a:r>
              <a:rPr dirty="0" sz="900" spc="18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Inducido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una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máquina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CC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90259" y="4594480"/>
            <a:ext cx="596265" cy="1524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Colector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100070" y="4719436"/>
            <a:ext cx="721360" cy="15430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Eje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motor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2844064" y="5362512"/>
            <a:ext cx="832485" cy="2717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350" rIns="0" bIns="0" rtlCol="0" vert="horz">
            <a:spAutoFit/>
          </a:bodyPr>
          <a:lstStyle/>
          <a:p>
            <a:pPr marL="2540" marR="195580">
              <a:lnSpc>
                <a:spcPct val="103699"/>
              </a:lnSpc>
              <a:spcBef>
                <a:spcPts val="50"/>
              </a:spcBef>
            </a:pPr>
            <a:r>
              <a:rPr dirty="0" sz="800">
                <a:latin typeface="Arial"/>
                <a:cs typeface="Arial"/>
              </a:rPr>
              <a:t>Devanado</a:t>
            </a:r>
            <a:r>
              <a:rPr dirty="0" sz="800" spc="-15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del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966315" y="5552988"/>
            <a:ext cx="878205" cy="15430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0795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85"/>
              </a:spcBef>
            </a:pPr>
            <a:r>
              <a:rPr dirty="0" sz="800">
                <a:latin typeface="Arial"/>
                <a:cs typeface="Arial"/>
              </a:rPr>
              <a:t>Núcleo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laminado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205711" y="5516232"/>
            <a:ext cx="598170" cy="151765"/>
            <a:chOff x="1205711" y="5516232"/>
            <a:chExt cx="598170" cy="151765"/>
          </a:xfrm>
        </p:grpSpPr>
        <p:sp>
          <p:nvSpPr>
            <p:cNvPr id="47" name="object 47" descr=""/>
            <p:cNvSpPr/>
            <p:nvPr/>
          </p:nvSpPr>
          <p:spPr>
            <a:xfrm>
              <a:off x="1210473" y="5520994"/>
              <a:ext cx="588645" cy="142240"/>
            </a:xfrm>
            <a:custGeom>
              <a:avLst/>
              <a:gdLst/>
              <a:ahLst/>
              <a:cxnLst/>
              <a:rect l="l" t="t" r="r" b="b"/>
              <a:pathLst>
                <a:path w="588644" h="142239">
                  <a:moveTo>
                    <a:pt x="588213" y="0"/>
                  </a:moveTo>
                  <a:lnTo>
                    <a:pt x="0" y="0"/>
                  </a:lnTo>
                  <a:lnTo>
                    <a:pt x="0" y="141719"/>
                  </a:lnTo>
                  <a:lnTo>
                    <a:pt x="588213" y="141719"/>
                  </a:lnTo>
                  <a:lnTo>
                    <a:pt x="588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210473" y="5520994"/>
              <a:ext cx="588645" cy="142240"/>
            </a:xfrm>
            <a:custGeom>
              <a:avLst/>
              <a:gdLst/>
              <a:ahLst/>
              <a:cxnLst/>
              <a:rect l="l" t="t" r="r" b="b"/>
              <a:pathLst>
                <a:path w="588644" h="142239">
                  <a:moveTo>
                    <a:pt x="0" y="141719"/>
                  </a:moveTo>
                  <a:lnTo>
                    <a:pt x="588213" y="141719"/>
                  </a:lnTo>
                  <a:lnTo>
                    <a:pt x="588213" y="0"/>
                  </a:lnTo>
                  <a:lnTo>
                    <a:pt x="0" y="0"/>
                  </a:lnTo>
                  <a:lnTo>
                    <a:pt x="0" y="14171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1344066" y="5514387"/>
            <a:ext cx="3194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Banda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518628" y="5408218"/>
            <a:ext cx="768350" cy="299085"/>
            <a:chOff x="518628" y="5408218"/>
            <a:chExt cx="768350" cy="299085"/>
          </a:xfrm>
        </p:grpSpPr>
        <p:sp>
          <p:nvSpPr>
            <p:cNvPr id="51" name="object 51" descr=""/>
            <p:cNvSpPr/>
            <p:nvPr/>
          </p:nvSpPr>
          <p:spPr>
            <a:xfrm>
              <a:off x="523200" y="5412790"/>
              <a:ext cx="759460" cy="289560"/>
            </a:xfrm>
            <a:custGeom>
              <a:avLst/>
              <a:gdLst/>
              <a:ahLst/>
              <a:cxnLst/>
              <a:rect l="l" t="t" r="r" b="b"/>
              <a:pathLst>
                <a:path w="759460" h="289560">
                  <a:moveTo>
                    <a:pt x="758889" y="0"/>
                  </a:moveTo>
                  <a:lnTo>
                    <a:pt x="0" y="0"/>
                  </a:lnTo>
                  <a:lnTo>
                    <a:pt x="0" y="289534"/>
                  </a:lnTo>
                  <a:lnTo>
                    <a:pt x="758889" y="289534"/>
                  </a:lnTo>
                  <a:lnTo>
                    <a:pt x="758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23200" y="5412790"/>
              <a:ext cx="759460" cy="289560"/>
            </a:xfrm>
            <a:custGeom>
              <a:avLst/>
              <a:gdLst/>
              <a:ahLst/>
              <a:cxnLst/>
              <a:rect l="l" t="t" r="r" b="b"/>
              <a:pathLst>
                <a:path w="759460" h="289560">
                  <a:moveTo>
                    <a:pt x="0" y="289534"/>
                  </a:moveTo>
                  <a:lnTo>
                    <a:pt x="758889" y="289534"/>
                  </a:lnTo>
                  <a:lnTo>
                    <a:pt x="758889" y="0"/>
                  </a:lnTo>
                  <a:lnTo>
                    <a:pt x="0" y="0"/>
                  </a:lnTo>
                  <a:lnTo>
                    <a:pt x="0" y="28953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515073" y="5406182"/>
            <a:ext cx="707390" cy="27495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65"/>
              </a:spcBef>
            </a:pPr>
            <a:r>
              <a:rPr dirty="0" sz="800">
                <a:latin typeface="Arial"/>
                <a:cs typeface="Arial"/>
              </a:rPr>
              <a:t>Eje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del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soporte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giratorio</a:t>
            </a:r>
            <a:endParaRPr sz="800">
              <a:latin typeface="Arial"/>
              <a:cs typeface="Arial"/>
            </a:endParaRPr>
          </a:p>
        </p:txBody>
      </p:sp>
      <p:pic>
        <p:nvPicPr>
          <p:cNvPr id="54" name="object 5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3299" y="6753742"/>
            <a:ext cx="1963949" cy="2086261"/>
          </a:xfrm>
          <a:prstGeom prst="rect">
            <a:avLst/>
          </a:prstGeom>
        </p:spPr>
      </p:pic>
      <p:sp>
        <p:nvSpPr>
          <p:cNvPr id="55" name="object 55" descr=""/>
          <p:cNvSpPr txBox="1"/>
          <p:nvPr/>
        </p:nvSpPr>
        <p:spPr>
          <a:xfrm>
            <a:off x="2473261" y="6857677"/>
            <a:ext cx="86995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>
                <a:latin typeface="Arial"/>
                <a:cs typeface="Arial"/>
              </a:rPr>
              <a:t>Lazo</a:t>
            </a:r>
            <a:r>
              <a:rPr dirty="0" sz="700" spc="13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130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las</a:t>
            </a:r>
            <a:r>
              <a:rPr dirty="0" sz="700" spc="15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espiras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633945" y="6912535"/>
            <a:ext cx="793115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>
                <a:latin typeface="Arial"/>
                <a:cs typeface="Arial"/>
              </a:rPr>
              <a:t>Delga</a:t>
            </a:r>
            <a:r>
              <a:rPr dirty="0" sz="700" spc="155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155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colector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343721" y="8468405"/>
            <a:ext cx="881380" cy="136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00">
                <a:latin typeface="Arial"/>
                <a:cs typeface="Arial"/>
              </a:rPr>
              <a:t>Escobilla</a:t>
            </a:r>
            <a:r>
              <a:rPr dirty="0" sz="700" spc="204">
                <a:latin typeface="Times New Roman"/>
                <a:cs typeface="Times New Roman"/>
              </a:rPr>
              <a:t> </a:t>
            </a:r>
            <a:r>
              <a:rPr dirty="0" sz="700">
                <a:latin typeface="Arial"/>
                <a:cs typeface="Arial"/>
              </a:rPr>
              <a:t>de</a:t>
            </a:r>
            <a:r>
              <a:rPr dirty="0" sz="700" spc="204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carbón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252631" y="8046973"/>
            <a:ext cx="13144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927706" y="8380700"/>
            <a:ext cx="13144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582971" y="8046973"/>
            <a:ext cx="14033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C</a:t>
            </a:r>
            <a:endParaRPr sz="125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587540" y="7321615"/>
            <a:ext cx="14033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D</a:t>
            </a:r>
            <a:endParaRPr sz="125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920076" y="6971124"/>
            <a:ext cx="13144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E</a:t>
            </a:r>
            <a:endParaRPr sz="125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252632" y="7318564"/>
            <a:ext cx="12255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5">
                <a:latin typeface="Arial"/>
                <a:cs typeface="Arial"/>
              </a:rPr>
              <a:t>F</a:t>
            </a:r>
            <a:endParaRPr sz="125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1613788" y="7725946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1784464" y="7988052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2113617" y="7992621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2269053" y="7721372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2116668" y="7462317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1784464" y="7456220"/>
            <a:ext cx="80010" cy="1422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750" spc="5"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33938" y="8909567"/>
            <a:ext cx="26041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9.1.3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Lazos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espiras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colector</a:t>
            </a:r>
            <a:endParaRPr sz="900">
              <a:latin typeface="Arial"/>
              <a:cs typeface="Arial"/>
            </a:endParaRPr>
          </a:p>
        </p:txBody>
      </p:sp>
      <p:pic>
        <p:nvPicPr>
          <p:cNvPr id="71" name="object 7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76206" y="6842759"/>
            <a:ext cx="2609091" cy="1773919"/>
          </a:xfrm>
          <a:prstGeom prst="rect">
            <a:avLst/>
          </a:prstGeom>
        </p:spPr>
      </p:pic>
      <p:sp>
        <p:nvSpPr>
          <p:cNvPr id="72" name="object 72" descr=""/>
          <p:cNvSpPr txBox="1"/>
          <p:nvPr/>
        </p:nvSpPr>
        <p:spPr>
          <a:xfrm>
            <a:off x="5252796" y="6924144"/>
            <a:ext cx="96964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Escobilla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carbón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5908066" y="7875046"/>
            <a:ext cx="4267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Colector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5108026" y="8594317"/>
            <a:ext cx="7632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Portaescobillas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3833898" y="6745550"/>
            <a:ext cx="2212975" cy="1863725"/>
            <a:chOff x="3833898" y="6745550"/>
            <a:chExt cx="2212975" cy="1863725"/>
          </a:xfrm>
        </p:grpSpPr>
        <p:pic>
          <p:nvPicPr>
            <p:cNvPr id="76" name="object 7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6928" y="6745550"/>
              <a:ext cx="93819" cy="78584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4613345" y="7145257"/>
              <a:ext cx="82550" cy="73660"/>
            </a:xfrm>
            <a:custGeom>
              <a:avLst/>
              <a:gdLst/>
              <a:ahLst/>
              <a:cxnLst/>
              <a:rect l="l" t="t" r="r" b="b"/>
              <a:pathLst>
                <a:path w="82550" h="73659">
                  <a:moveTo>
                    <a:pt x="82291" y="36569"/>
                  </a:moveTo>
                  <a:lnTo>
                    <a:pt x="80760" y="41149"/>
                  </a:lnTo>
                  <a:lnTo>
                    <a:pt x="80760" y="45717"/>
                  </a:lnTo>
                  <a:lnTo>
                    <a:pt x="79242" y="48758"/>
                  </a:lnTo>
                  <a:lnTo>
                    <a:pt x="76193" y="53326"/>
                  </a:lnTo>
                  <a:lnTo>
                    <a:pt x="74674" y="57907"/>
                  </a:lnTo>
                  <a:lnTo>
                    <a:pt x="65527" y="67055"/>
                  </a:lnTo>
                  <a:lnTo>
                    <a:pt x="60946" y="68582"/>
                  </a:lnTo>
                  <a:lnTo>
                    <a:pt x="56379" y="71623"/>
                  </a:lnTo>
                  <a:lnTo>
                    <a:pt x="53329" y="73150"/>
                  </a:lnTo>
                  <a:lnTo>
                    <a:pt x="28948" y="73150"/>
                  </a:lnTo>
                  <a:lnTo>
                    <a:pt x="25899" y="71623"/>
                  </a:lnTo>
                  <a:lnTo>
                    <a:pt x="21331" y="68582"/>
                  </a:lnTo>
                  <a:lnTo>
                    <a:pt x="16764" y="67055"/>
                  </a:lnTo>
                  <a:lnTo>
                    <a:pt x="7616" y="57907"/>
                  </a:lnTo>
                  <a:lnTo>
                    <a:pt x="4567" y="53326"/>
                  </a:lnTo>
                  <a:lnTo>
                    <a:pt x="3049" y="50285"/>
                  </a:lnTo>
                  <a:lnTo>
                    <a:pt x="1518" y="45717"/>
                  </a:lnTo>
                  <a:lnTo>
                    <a:pt x="1518" y="41149"/>
                  </a:lnTo>
                  <a:lnTo>
                    <a:pt x="0" y="36569"/>
                  </a:lnTo>
                  <a:lnTo>
                    <a:pt x="1518" y="32001"/>
                  </a:lnTo>
                  <a:lnTo>
                    <a:pt x="1518" y="28947"/>
                  </a:lnTo>
                  <a:lnTo>
                    <a:pt x="3049" y="24379"/>
                  </a:lnTo>
                  <a:lnTo>
                    <a:pt x="25899" y="3041"/>
                  </a:lnTo>
                  <a:lnTo>
                    <a:pt x="28948" y="1514"/>
                  </a:lnTo>
                  <a:lnTo>
                    <a:pt x="33529" y="0"/>
                  </a:lnTo>
                  <a:lnTo>
                    <a:pt x="48762" y="0"/>
                  </a:lnTo>
                  <a:lnTo>
                    <a:pt x="53329" y="1514"/>
                  </a:lnTo>
                  <a:lnTo>
                    <a:pt x="56379" y="3041"/>
                  </a:lnTo>
                  <a:lnTo>
                    <a:pt x="60946" y="4568"/>
                  </a:lnTo>
                  <a:lnTo>
                    <a:pt x="65527" y="7609"/>
                  </a:lnTo>
                  <a:lnTo>
                    <a:pt x="74674" y="16770"/>
                  </a:lnTo>
                  <a:lnTo>
                    <a:pt x="76193" y="19811"/>
                  </a:lnTo>
                  <a:lnTo>
                    <a:pt x="79242" y="24379"/>
                  </a:lnTo>
                  <a:lnTo>
                    <a:pt x="80760" y="28947"/>
                  </a:lnTo>
                  <a:lnTo>
                    <a:pt x="80760" y="32001"/>
                  </a:lnTo>
                  <a:lnTo>
                    <a:pt x="82291" y="36569"/>
                  </a:lnTo>
                </a:path>
                <a:path w="82550" h="73659">
                  <a:moveTo>
                    <a:pt x="39627" y="3041"/>
                  </a:moveTo>
                  <a:lnTo>
                    <a:pt x="39627" y="71623"/>
                  </a:lnTo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7680" y="7457833"/>
              <a:ext cx="111239" cy="80759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5117747" y="7457671"/>
              <a:ext cx="111760" cy="81280"/>
            </a:xfrm>
            <a:custGeom>
              <a:avLst/>
              <a:gdLst/>
              <a:ahLst/>
              <a:cxnLst/>
              <a:rect l="l" t="t" r="r" b="b"/>
              <a:pathLst>
                <a:path w="111760" h="81279">
                  <a:moveTo>
                    <a:pt x="100574" y="12177"/>
                  </a:moveTo>
                  <a:lnTo>
                    <a:pt x="99056" y="12177"/>
                  </a:lnTo>
                  <a:lnTo>
                    <a:pt x="99056" y="13704"/>
                  </a:lnTo>
                  <a:lnTo>
                    <a:pt x="97538" y="15230"/>
                  </a:lnTo>
                  <a:lnTo>
                    <a:pt x="94488" y="16757"/>
                  </a:lnTo>
                  <a:lnTo>
                    <a:pt x="92957" y="18284"/>
                  </a:lnTo>
                  <a:lnTo>
                    <a:pt x="89921" y="19811"/>
                  </a:lnTo>
                  <a:lnTo>
                    <a:pt x="86872" y="22852"/>
                  </a:lnTo>
                  <a:lnTo>
                    <a:pt x="85354" y="25906"/>
                  </a:lnTo>
                  <a:lnTo>
                    <a:pt x="80773" y="27433"/>
                  </a:lnTo>
                  <a:lnTo>
                    <a:pt x="77724" y="30474"/>
                  </a:lnTo>
                  <a:lnTo>
                    <a:pt x="74674" y="32001"/>
                  </a:lnTo>
                  <a:lnTo>
                    <a:pt x="73143" y="35042"/>
                  </a:lnTo>
                  <a:lnTo>
                    <a:pt x="70107" y="38083"/>
                  </a:lnTo>
                  <a:lnTo>
                    <a:pt x="67058" y="39610"/>
                  </a:lnTo>
                  <a:lnTo>
                    <a:pt x="57923" y="48758"/>
                  </a:lnTo>
                  <a:lnTo>
                    <a:pt x="54874" y="50285"/>
                  </a:lnTo>
                  <a:lnTo>
                    <a:pt x="38109" y="67043"/>
                  </a:lnTo>
                  <a:lnTo>
                    <a:pt x="36578" y="70084"/>
                  </a:lnTo>
                  <a:lnTo>
                    <a:pt x="30479" y="76191"/>
                  </a:lnTo>
                  <a:lnTo>
                    <a:pt x="28961" y="79245"/>
                  </a:lnTo>
                  <a:lnTo>
                    <a:pt x="28961" y="80759"/>
                  </a:lnTo>
                  <a:lnTo>
                    <a:pt x="16764" y="80759"/>
                  </a:lnTo>
                  <a:lnTo>
                    <a:pt x="15246" y="79245"/>
                  </a:lnTo>
                  <a:lnTo>
                    <a:pt x="10679" y="79245"/>
                  </a:lnTo>
                  <a:lnTo>
                    <a:pt x="9147" y="77718"/>
                  </a:lnTo>
                  <a:lnTo>
                    <a:pt x="7629" y="77718"/>
                  </a:lnTo>
                  <a:lnTo>
                    <a:pt x="6111" y="76191"/>
                  </a:lnTo>
                  <a:lnTo>
                    <a:pt x="1518" y="76191"/>
                  </a:lnTo>
                  <a:lnTo>
                    <a:pt x="0" y="74665"/>
                  </a:lnTo>
                  <a:lnTo>
                    <a:pt x="0" y="73150"/>
                  </a:lnTo>
                  <a:lnTo>
                    <a:pt x="1518" y="71623"/>
                  </a:lnTo>
                  <a:lnTo>
                    <a:pt x="1518" y="68582"/>
                  </a:lnTo>
                  <a:lnTo>
                    <a:pt x="12197" y="57907"/>
                  </a:lnTo>
                  <a:lnTo>
                    <a:pt x="15246" y="56380"/>
                  </a:lnTo>
                  <a:lnTo>
                    <a:pt x="18295" y="53339"/>
                  </a:lnTo>
                  <a:lnTo>
                    <a:pt x="21331" y="51812"/>
                  </a:lnTo>
                  <a:lnTo>
                    <a:pt x="24394" y="50285"/>
                  </a:lnTo>
                  <a:lnTo>
                    <a:pt x="25912" y="48758"/>
                  </a:lnTo>
                  <a:lnTo>
                    <a:pt x="28961" y="47244"/>
                  </a:lnTo>
                  <a:lnTo>
                    <a:pt x="28961" y="45717"/>
                  </a:lnTo>
                  <a:lnTo>
                    <a:pt x="30479" y="45717"/>
                  </a:lnTo>
                  <a:lnTo>
                    <a:pt x="32011" y="44178"/>
                  </a:lnTo>
                  <a:lnTo>
                    <a:pt x="41145" y="44178"/>
                  </a:lnTo>
                  <a:lnTo>
                    <a:pt x="42677" y="42663"/>
                  </a:lnTo>
                  <a:lnTo>
                    <a:pt x="45726" y="42663"/>
                  </a:lnTo>
                  <a:lnTo>
                    <a:pt x="45726" y="41149"/>
                  </a:lnTo>
                  <a:lnTo>
                    <a:pt x="47244" y="41149"/>
                  </a:lnTo>
                  <a:lnTo>
                    <a:pt x="50293" y="38083"/>
                  </a:lnTo>
                  <a:lnTo>
                    <a:pt x="51811" y="38083"/>
                  </a:lnTo>
                  <a:lnTo>
                    <a:pt x="53329" y="36569"/>
                  </a:lnTo>
                  <a:lnTo>
                    <a:pt x="53329" y="35042"/>
                  </a:lnTo>
                  <a:lnTo>
                    <a:pt x="54874" y="33515"/>
                  </a:lnTo>
                  <a:lnTo>
                    <a:pt x="56392" y="33515"/>
                  </a:lnTo>
                  <a:lnTo>
                    <a:pt x="56392" y="32001"/>
                  </a:lnTo>
                  <a:lnTo>
                    <a:pt x="57923" y="32001"/>
                  </a:lnTo>
                  <a:lnTo>
                    <a:pt x="59441" y="30474"/>
                  </a:lnTo>
                  <a:lnTo>
                    <a:pt x="60959" y="30474"/>
                  </a:lnTo>
                  <a:lnTo>
                    <a:pt x="62490" y="28947"/>
                  </a:lnTo>
                  <a:lnTo>
                    <a:pt x="64008" y="28947"/>
                  </a:lnTo>
                  <a:lnTo>
                    <a:pt x="67058" y="25906"/>
                  </a:lnTo>
                  <a:lnTo>
                    <a:pt x="70107" y="25906"/>
                  </a:lnTo>
                  <a:lnTo>
                    <a:pt x="70107" y="24379"/>
                  </a:lnTo>
                  <a:lnTo>
                    <a:pt x="71625" y="24379"/>
                  </a:lnTo>
                  <a:lnTo>
                    <a:pt x="71625" y="22852"/>
                  </a:lnTo>
                  <a:lnTo>
                    <a:pt x="76193" y="18284"/>
                  </a:lnTo>
                  <a:lnTo>
                    <a:pt x="77724" y="18284"/>
                  </a:lnTo>
                  <a:lnTo>
                    <a:pt x="83822" y="12177"/>
                  </a:lnTo>
                  <a:lnTo>
                    <a:pt x="86872" y="10662"/>
                  </a:lnTo>
                  <a:lnTo>
                    <a:pt x="91439" y="6094"/>
                  </a:lnTo>
                  <a:lnTo>
                    <a:pt x="94488" y="6094"/>
                  </a:lnTo>
                  <a:lnTo>
                    <a:pt x="96006" y="4568"/>
                  </a:lnTo>
                  <a:lnTo>
                    <a:pt x="99056" y="4568"/>
                  </a:lnTo>
                  <a:lnTo>
                    <a:pt x="99056" y="3041"/>
                  </a:lnTo>
                  <a:lnTo>
                    <a:pt x="100574" y="3041"/>
                  </a:lnTo>
                  <a:lnTo>
                    <a:pt x="102105" y="1514"/>
                  </a:lnTo>
                  <a:lnTo>
                    <a:pt x="105167" y="1514"/>
                  </a:lnTo>
                  <a:lnTo>
                    <a:pt x="105167" y="0"/>
                  </a:lnTo>
                  <a:lnTo>
                    <a:pt x="109735" y="0"/>
                  </a:lnTo>
                  <a:lnTo>
                    <a:pt x="109735" y="1514"/>
                  </a:lnTo>
                  <a:lnTo>
                    <a:pt x="111253" y="1514"/>
                  </a:lnTo>
                  <a:lnTo>
                    <a:pt x="111253" y="3041"/>
                  </a:lnTo>
                  <a:lnTo>
                    <a:pt x="109735" y="4568"/>
                  </a:lnTo>
                  <a:lnTo>
                    <a:pt x="109735" y="6094"/>
                  </a:lnTo>
                  <a:lnTo>
                    <a:pt x="108204" y="7609"/>
                  </a:lnTo>
                  <a:lnTo>
                    <a:pt x="106686" y="7609"/>
                  </a:lnTo>
                  <a:lnTo>
                    <a:pt x="105167" y="9136"/>
                  </a:lnTo>
                  <a:lnTo>
                    <a:pt x="105167" y="10662"/>
                  </a:lnTo>
                  <a:lnTo>
                    <a:pt x="103623" y="10662"/>
                  </a:lnTo>
                  <a:lnTo>
                    <a:pt x="102105" y="12177"/>
                  </a:lnTo>
                  <a:lnTo>
                    <a:pt x="100574" y="12177"/>
                  </a:lnTo>
                  <a:close/>
                </a:path>
              </a:pathLst>
            </a:custGeom>
            <a:ln w="55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4820" y="7383157"/>
              <a:ext cx="306298" cy="207251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5094897" y="7382981"/>
              <a:ext cx="306705" cy="207645"/>
            </a:xfrm>
            <a:custGeom>
              <a:avLst/>
              <a:gdLst/>
              <a:ahLst/>
              <a:cxnLst/>
              <a:rect l="l" t="t" r="r" b="b"/>
              <a:pathLst>
                <a:path w="306704" h="207645">
                  <a:moveTo>
                    <a:pt x="31997" y="164598"/>
                  </a:moveTo>
                  <a:lnTo>
                    <a:pt x="30479" y="164598"/>
                  </a:lnTo>
                  <a:lnTo>
                    <a:pt x="28961" y="163071"/>
                  </a:lnTo>
                  <a:lnTo>
                    <a:pt x="22850" y="163071"/>
                  </a:lnTo>
                  <a:lnTo>
                    <a:pt x="21331" y="161544"/>
                  </a:lnTo>
                  <a:lnTo>
                    <a:pt x="19800" y="161544"/>
                  </a:lnTo>
                  <a:lnTo>
                    <a:pt x="18282" y="163071"/>
                  </a:lnTo>
                  <a:lnTo>
                    <a:pt x="12184" y="163071"/>
                  </a:lnTo>
                  <a:lnTo>
                    <a:pt x="12184" y="164598"/>
                  </a:lnTo>
                  <a:lnTo>
                    <a:pt x="7616" y="169178"/>
                  </a:lnTo>
                  <a:lnTo>
                    <a:pt x="6098" y="169178"/>
                  </a:lnTo>
                  <a:lnTo>
                    <a:pt x="4567" y="170680"/>
                  </a:lnTo>
                  <a:lnTo>
                    <a:pt x="4567" y="172219"/>
                  </a:lnTo>
                  <a:lnTo>
                    <a:pt x="1531" y="175260"/>
                  </a:lnTo>
                  <a:lnTo>
                    <a:pt x="1531" y="176787"/>
                  </a:lnTo>
                  <a:lnTo>
                    <a:pt x="0" y="178314"/>
                  </a:lnTo>
                  <a:lnTo>
                    <a:pt x="0" y="187450"/>
                  </a:lnTo>
                  <a:lnTo>
                    <a:pt x="1531" y="187450"/>
                  </a:lnTo>
                  <a:lnTo>
                    <a:pt x="1531" y="188977"/>
                  </a:lnTo>
                  <a:lnTo>
                    <a:pt x="12184" y="199652"/>
                  </a:lnTo>
                  <a:lnTo>
                    <a:pt x="15233" y="201167"/>
                  </a:lnTo>
                  <a:lnTo>
                    <a:pt x="18282" y="201167"/>
                  </a:lnTo>
                  <a:lnTo>
                    <a:pt x="19800" y="202693"/>
                  </a:lnTo>
                  <a:lnTo>
                    <a:pt x="22850" y="204220"/>
                  </a:lnTo>
                  <a:lnTo>
                    <a:pt x="24368" y="204220"/>
                  </a:lnTo>
                  <a:lnTo>
                    <a:pt x="27430" y="205747"/>
                  </a:lnTo>
                  <a:lnTo>
                    <a:pt x="30479" y="207262"/>
                  </a:lnTo>
                  <a:lnTo>
                    <a:pt x="67045" y="207262"/>
                  </a:lnTo>
                  <a:lnTo>
                    <a:pt x="71612" y="205747"/>
                  </a:lnTo>
                  <a:lnTo>
                    <a:pt x="79242" y="205747"/>
                  </a:lnTo>
                  <a:lnTo>
                    <a:pt x="82291" y="204220"/>
                  </a:lnTo>
                  <a:lnTo>
                    <a:pt x="85340" y="204220"/>
                  </a:lnTo>
                  <a:lnTo>
                    <a:pt x="88390" y="202693"/>
                  </a:lnTo>
                  <a:lnTo>
                    <a:pt x="91426" y="202693"/>
                  </a:lnTo>
                  <a:lnTo>
                    <a:pt x="95993" y="199652"/>
                  </a:lnTo>
                  <a:lnTo>
                    <a:pt x="103623" y="193545"/>
                  </a:lnTo>
                  <a:lnTo>
                    <a:pt x="115807" y="182882"/>
                  </a:lnTo>
                  <a:lnTo>
                    <a:pt x="129536" y="170680"/>
                  </a:lnTo>
                  <a:lnTo>
                    <a:pt x="146287" y="156976"/>
                  </a:lnTo>
                  <a:lnTo>
                    <a:pt x="182865" y="123448"/>
                  </a:lnTo>
                  <a:lnTo>
                    <a:pt x="202666" y="106690"/>
                  </a:lnTo>
                  <a:lnTo>
                    <a:pt x="222480" y="88393"/>
                  </a:lnTo>
                  <a:lnTo>
                    <a:pt x="240776" y="71636"/>
                  </a:lnTo>
                  <a:lnTo>
                    <a:pt x="274292" y="41149"/>
                  </a:lnTo>
                  <a:lnTo>
                    <a:pt x="303254" y="12202"/>
                  </a:lnTo>
                  <a:lnTo>
                    <a:pt x="306290" y="10675"/>
                  </a:lnTo>
                  <a:lnTo>
                    <a:pt x="306290" y="6107"/>
                  </a:lnTo>
                  <a:lnTo>
                    <a:pt x="304772" y="4580"/>
                  </a:lnTo>
                  <a:lnTo>
                    <a:pt x="304772" y="3053"/>
                  </a:lnTo>
                  <a:lnTo>
                    <a:pt x="303254" y="3053"/>
                  </a:lnTo>
                  <a:lnTo>
                    <a:pt x="303254" y="0"/>
                  </a:lnTo>
                  <a:lnTo>
                    <a:pt x="295637" y="0"/>
                  </a:lnTo>
                  <a:lnTo>
                    <a:pt x="294106" y="1539"/>
                  </a:lnTo>
                  <a:lnTo>
                    <a:pt x="292588" y="1539"/>
                  </a:lnTo>
                  <a:lnTo>
                    <a:pt x="289538" y="3053"/>
                  </a:lnTo>
                  <a:lnTo>
                    <a:pt x="284971" y="7633"/>
                  </a:lnTo>
                  <a:lnTo>
                    <a:pt x="275823" y="15243"/>
                  </a:lnTo>
                  <a:lnTo>
                    <a:pt x="265157" y="24391"/>
                  </a:lnTo>
                  <a:lnTo>
                    <a:pt x="251442" y="36581"/>
                  </a:lnTo>
                  <a:lnTo>
                    <a:pt x="237727" y="50297"/>
                  </a:lnTo>
                  <a:lnTo>
                    <a:pt x="222480" y="64014"/>
                  </a:lnTo>
                  <a:lnTo>
                    <a:pt x="205716" y="77730"/>
                  </a:lnTo>
                  <a:lnTo>
                    <a:pt x="188964" y="92974"/>
                  </a:lnTo>
                  <a:lnTo>
                    <a:pt x="173718" y="108205"/>
                  </a:lnTo>
                  <a:lnTo>
                    <a:pt x="143238" y="135638"/>
                  </a:lnTo>
                  <a:lnTo>
                    <a:pt x="129536" y="146313"/>
                  </a:lnTo>
                  <a:lnTo>
                    <a:pt x="117338" y="156976"/>
                  </a:lnTo>
                  <a:lnTo>
                    <a:pt x="108204" y="163071"/>
                  </a:lnTo>
                  <a:lnTo>
                    <a:pt x="100574" y="169178"/>
                  </a:lnTo>
                  <a:lnTo>
                    <a:pt x="97525" y="169178"/>
                  </a:lnTo>
                  <a:lnTo>
                    <a:pt x="95993" y="170680"/>
                  </a:lnTo>
                  <a:lnTo>
                    <a:pt x="94475" y="170680"/>
                  </a:lnTo>
                  <a:lnTo>
                    <a:pt x="91426" y="172219"/>
                  </a:lnTo>
                  <a:lnTo>
                    <a:pt x="88390" y="172219"/>
                  </a:lnTo>
                  <a:lnTo>
                    <a:pt x="86859" y="173746"/>
                  </a:lnTo>
                  <a:lnTo>
                    <a:pt x="59428" y="173746"/>
                  </a:lnTo>
                  <a:lnTo>
                    <a:pt x="57910" y="172219"/>
                  </a:lnTo>
                  <a:lnTo>
                    <a:pt x="48762" y="172219"/>
                  </a:lnTo>
                  <a:lnTo>
                    <a:pt x="48762" y="170680"/>
                  </a:lnTo>
                  <a:lnTo>
                    <a:pt x="45713" y="170680"/>
                  </a:lnTo>
                  <a:lnTo>
                    <a:pt x="45713" y="169178"/>
                  </a:lnTo>
                  <a:lnTo>
                    <a:pt x="41145" y="169178"/>
                  </a:lnTo>
                  <a:lnTo>
                    <a:pt x="38096" y="166112"/>
                  </a:lnTo>
                  <a:lnTo>
                    <a:pt x="36565" y="166112"/>
                  </a:lnTo>
                  <a:lnTo>
                    <a:pt x="35047" y="164598"/>
                  </a:lnTo>
                  <a:lnTo>
                    <a:pt x="31997" y="164598"/>
                  </a:lnTo>
                  <a:close/>
                </a:path>
              </a:pathLst>
            </a:custGeom>
            <a:ln w="6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988224" y="8015430"/>
              <a:ext cx="1054735" cy="518159"/>
            </a:xfrm>
            <a:custGeom>
              <a:avLst/>
              <a:gdLst/>
              <a:ahLst/>
              <a:cxnLst/>
              <a:rect l="l" t="t" r="r" b="b"/>
              <a:pathLst>
                <a:path w="1054735" h="518159">
                  <a:moveTo>
                    <a:pt x="911280" y="70097"/>
                  </a:moveTo>
                  <a:lnTo>
                    <a:pt x="574497" y="371835"/>
                  </a:lnTo>
                  <a:lnTo>
                    <a:pt x="533364" y="451093"/>
                  </a:lnTo>
                </a:path>
                <a:path w="1054735" h="518159">
                  <a:moveTo>
                    <a:pt x="1054531" y="153922"/>
                  </a:moveTo>
                  <a:lnTo>
                    <a:pt x="717748" y="444986"/>
                  </a:lnTo>
                  <a:lnTo>
                    <a:pt x="717748" y="446525"/>
                  </a:lnTo>
                  <a:lnTo>
                    <a:pt x="668986" y="518136"/>
                  </a:lnTo>
                </a:path>
                <a:path w="1054735" h="518159">
                  <a:moveTo>
                    <a:pt x="53343" y="144774"/>
                  </a:moveTo>
                  <a:lnTo>
                    <a:pt x="1531" y="196586"/>
                  </a:lnTo>
                  <a:lnTo>
                    <a:pt x="0" y="288021"/>
                  </a:lnTo>
                </a:path>
                <a:path w="1054735" h="518159">
                  <a:moveTo>
                    <a:pt x="480021" y="74665"/>
                  </a:moveTo>
                  <a:lnTo>
                    <a:pt x="301722" y="251440"/>
                  </a:lnTo>
                  <a:lnTo>
                    <a:pt x="277341" y="345929"/>
                  </a:lnTo>
                </a:path>
                <a:path w="1054735" h="518159">
                  <a:moveTo>
                    <a:pt x="755845" y="0"/>
                  </a:moveTo>
                  <a:lnTo>
                    <a:pt x="441938" y="304792"/>
                  </a:lnTo>
                  <a:lnTo>
                    <a:pt x="405359" y="388605"/>
                  </a:lnTo>
                </a:path>
              </a:pathLst>
            </a:custGeom>
            <a:ln w="7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90320" y="7422149"/>
              <a:ext cx="205124" cy="215752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5649594" y="7984956"/>
              <a:ext cx="22860" cy="3175"/>
            </a:xfrm>
            <a:custGeom>
              <a:avLst/>
              <a:gdLst/>
              <a:ahLst/>
              <a:cxnLst/>
              <a:rect l="l" t="t" r="r" b="b"/>
              <a:pathLst>
                <a:path w="22860" h="3175">
                  <a:moveTo>
                    <a:pt x="22863" y="3041"/>
                  </a:moveTo>
                  <a:lnTo>
                    <a:pt x="0" y="0"/>
                  </a:lnTo>
                </a:path>
              </a:pathLst>
            </a:custGeom>
            <a:ln w="67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5492640" y="7526253"/>
              <a:ext cx="43180" cy="71755"/>
            </a:xfrm>
            <a:custGeom>
              <a:avLst/>
              <a:gdLst/>
              <a:ahLst/>
              <a:cxnLst/>
              <a:rect l="l" t="t" r="r" b="b"/>
              <a:pathLst>
                <a:path w="43179" h="71754">
                  <a:moveTo>
                    <a:pt x="42663" y="0"/>
                  </a:moveTo>
                  <a:lnTo>
                    <a:pt x="0" y="71611"/>
                  </a:lnTo>
                </a:path>
              </a:pathLst>
            </a:custGeom>
            <a:ln w="56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14351" y="7860754"/>
              <a:ext cx="167642" cy="10972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33898" y="6745562"/>
              <a:ext cx="1269066" cy="1608696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5896456" y="7745681"/>
              <a:ext cx="20320" cy="85725"/>
            </a:xfrm>
            <a:custGeom>
              <a:avLst/>
              <a:gdLst/>
              <a:ahLst/>
              <a:cxnLst/>
              <a:rect l="l" t="t" r="r" b="b"/>
              <a:pathLst>
                <a:path w="20320" h="85725">
                  <a:moveTo>
                    <a:pt x="19813" y="0"/>
                  </a:moveTo>
                  <a:lnTo>
                    <a:pt x="19813" y="9160"/>
                  </a:lnTo>
                  <a:lnTo>
                    <a:pt x="18295" y="15255"/>
                  </a:lnTo>
                  <a:lnTo>
                    <a:pt x="18295" y="25930"/>
                  </a:lnTo>
                  <a:lnTo>
                    <a:pt x="16777" y="30498"/>
                  </a:lnTo>
                  <a:lnTo>
                    <a:pt x="15246" y="36581"/>
                  </a:lnTo>
                  <a:lnTo>
                    <a:pt x="15246" y="41161"/>
                  </a:lnTo>
                  <a:lnTo>
                    <a:pt x="13728" y="47244"/>
                  </a:lnTo>
                  <a:lnTo>
                    <a:pt x="12210" y="51837"/>
                  </a:lnTo>
                  <a:lnTo>
                    <a:pt x="9160" y="64014"/>
                  </a:lnTo>
                  <a:lnTo>
                    <a:pt x="6098" y="68582"/>
                  </a:lnTo>
                  <a:lnTo>
                    <a:pt x="4580" y="74677"/>
                  </a:lnTo>
                  <a:lnTo>
                    <a:pt x="1531" y="79245"/>
                  </a:lnTo>
                  <a:lnTo>
                    <a:pt x="0" y="85352"/>
                  </a:lnTo>
                </a:path>
              </a:pathLst>
            </a:custGeom>
            <a:ln w="7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5433212" y="7300695"/>
              <a:ext cx="45720" cy="44450"/>
            </a:xfrm>
            <a:custGeom>
              <a:avLst/>
              <a:gdLst/>
              <a:ahLst/>
              <a:cxnLst/>
              <a:rect l="l" t="t" r="r" b="b"/>
              <a:pathLst>
                <a:path w="45720" h="44450">
                  <a:moveTo>
                    <a:pt x="45700" y="0"/>
                  </a:moveTo>
                  <a:lnTo>
                    <a:pt x="44182" y="0"/>
                  </a:lnTo>
                  <a:lnTo>
                    <a:pt x="44182" y="1526"/>
                  </a:lnTo>
                  <a:lnTo>
                    <a:pt x="42650" y="1526"/>
                  </a:lnTo>
                  <a:lnTo>
                    <a:pt x="39614" y="4568"/>
                  </a:lnTo>
                  <a:lnTo>
                    <a:pt x="38083" y="4568"/>
                  </a:lnTo>
                  <a:lnTo>
                    <a:pt x="38083" y="6107"/>
                  </a:lnTo>
                  <a:lnTo>
                    <a:pt x="36565" y="6107"/>
                  </a:lnTo>
                  <a:lnTo>
                    <a:pt x="36565" y="7609"/>
                  </a:lnTo>
                  <a:lnTo>
                    <a:pt x="35034" y="7609"/>
                  </a:lnTo>
                  <a:lnTo>
                    <a:pt x="35034" y="9148"/>
                  </a:lnTo>
                  <a:lnTo>
                    <a:pt x="33516" y="10675"/>
                  </a:lnTo>
                  <a:lnTo>
                    <a:pt x="33516" y="12202"/>
                  </a:lnTo>
                  <a:lnTo>
                    <a:pt x="31997" y="12202"/>
                  </a:lnTo>
                  <a:lnTo>
                    <a:pt x="31997" y="13716"/>
                  </a:lnTo>
                  <a:lnTo>
                    <a:pt x="30466" y="13716"/>
                  </a:lnTo>
                  <a:lnTo>
                    <a:pt x="28948" y="15243"/>
                  </a:lnTo>
                  <a:lnTo>
                    <a:pt x="28948" y="16770"/>
                  </a:lnTo>
                  <a:lnTo>
                    <a:pt x="15220" y="30474"/>
                  </a:lnTo>
                  <a:lnTo>
                    <a:pt x="15220" y="32013"/>
                  </a:lnTo>
                  <a:lnTo>
                    <a:pt x="13702" y="32013"/>
                  </a:lnTo>
                  <a:lnTo>
                    <a:pt x="13702" y="33515"/>
                  </a:lnTo>
                  <a:lnTo>
                    <a:pt x="10652" y="36581"/>
                  </a:lnTo>
                  <a:lnTo>
                    <a:pt x="9134" y="36581"/>
                  </a:lnTo>
                  <a:lnTo>
                    <a:pt x="3036" y="42676"/>
                  </a:lnTo>
                  <a:lnTo>
                    <a:pt x="1518" y="42676"/>
                  </a:lnTo>
                  <a:lnTo>
                    <a:pt x="1518" y="44190"/>
                  </a:lnTo>
                  <a:lnTo>
                    <a:pt x="0" y="44190"/>
                  </a:lnTo>
                </a:path>
              </a:pathLst>
            </a:custGeom>
            <a:ln w="6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90549" y="7711392"/>
              <a:ext cx="236207" cy="164593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76585" y="7737268"/>
              <a:ext cx="186895" cy="160085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5591683" y="7715206"/>
              <a:ext cx="325120" cy="111760"/>
            </a:xfrm>
            <a:custGeom>
              <a:avLst/>
              <a:gdLst/>
              <a:ahLst/>
              <a:cxnLst/>
              <a:rect l="l" t="t" r="r" b="b"/>
              <a:pathLst>
                <a:path w="325120" h="111759">
                  <a:moveTo>
                    <a:pt x="324586" y="0"/>
                  </a:moveTo>
                  <a:lnTo>
                    <a:pt x="176767" y="0"/>
                  </a:lnTo>
                  <a:lnTo>
                    <a:pt x="173718" y="1526"/>
                  </a:lnTo>
                  <a:lnTo>
                    <a:pt x="161534" y="1526"/>
                  </a:lnTo>
                  <a:lnTo>
                    <a:pt x="158497" y="3053"/>
                  </a:lnTo>
                  <a:lnTo>
                    <a:pt x="150868" y="3053"/>
                  </a:lnTo>
                  <a:lnTo>
                    <a:pt x="149336" y="4568"/>
                  </a:lnTo>
                  <a:lnTo>
                    <a:pt x="146287" y="4568"/>
                  </a:lnTo>
                  <a:lnTo>
                    <a:pt x="144769" y="6107"/>
                  </a:lnTo>
                  <a:lnTo>
                    <a:pt x="138683" y="6107"/>
                  </a:lnTo>
                  <a:lnTo>
                    <a:pt x="137152" y="7633"/>
                  </a:lnTo>
                  <a:lnTo>
                    <a:pt x="135634" y="7633"/>
                  </a:lnTo>
                  <a:lnTo>
                    <a:pt x="134103" y="9148"/>
                  </a:lnTo>
                  <a:lnTo>
                    <a:pt x="132585" y="9148"/>
                  </a:lnTo>
                  <a:lnTo>
                    <a:pt x="131067" y="10675"/>
                  </a:lnTo>
                  <a:lnTo>
                    <a:pt x="129536" y="10675"/>
                  </a:lnTo>
                  <a:lnTo>
                    <a:pt x="128017" y="12202"/>
                  </a:lnTo>
                  <a:lnTo>
                    <a:pt x="124955" y="12202"/>
                  </a:lnTo>
                  <a:lnTo>
                    <a:pt x="124955" y="13728"/>
                  </a:lnTo>
                  <a:lnTo>
                    <a:pt x="121906" y="15243"/>
                  </a:lnTo>
                  <a:lnTo>
                    <a:pt x="117338" y="16770"/>
                  </a:lnTo>
                  <a:lnTo>
                    <a:pt x="112771" y="19823"/>
                  </a:lnTo>
                  <a:lnTo>
                    <a:pt x="106672" y="24391"/>
                  </a:lnTo>
                  <a:lnTo>
                    <a:pt x="91439" y="33540"/>
                  </a:lnTo>
                  <a:lnTo>
                    <a:pt x="82291" y="38108"/>
                  </a:lnTo>
                  <a:lnTo>
                    <a:pt x="74661" y="44203"/>
                  </a:lnTo>
                  <a:lnTo>
                    <a:pt x="65527" y="50297"/>
                  </a:lnTo>
                  <a:lnTo>
                    <a:pt x="50293" y="59446"/>
                  </a:lnTo>
                  <a:lnTo>
                    <a:pt x="42663" y="62487"/>
                  </a:lnTo>
                  <a:lnTo>
                    <a:pt x="38096" y="67055"/>
                  </a:lnTo>
                  <a:lnTo>
                    <a:pt x="33529" y="70109"/>
                  </a:lnTo>
                  <a:lnTo>
                    <a:pt x="30479" y="71636"/>
                  </a:lnTo>
                  <a:lnTo>
                    <a:pt x="28961" y="71636"/>
                  </a:lnTo>
                  <a:lnTo>
                    <a:pt x="28961" y="73150"/>
                  </a:lnTo>
                  <a:lnTo>
                    <a:pt x="27430" y="73150"/>
                  </a:lnTo>
                  <a:lnTo>
                    <a:pt x="25912" y="74677"/>
                  </a:lnTo>
                  <a:lnTo>
                    <a:pt x="24394" y="74677"/>
                  </a:lnTo>
                  <a:lnTo>
                    <a:pt x="21331" y="77718"/>
                  </a:lnTo>
                  <a:lnTo>
                    <a:pt x="18282" y="79245"/>
                  </a:lnTo>
                  <a:lnTo>
                    <a:pt x="16764" y="80772"/>
                  </a:lnTo>
                  <a:lnTo>
                    <a:pt x="13715" y="82311"/>
                  </a:lnTo>
                  <a:lnTo>
                    <a:pt x="12197" y="82311"/>
                  </a:lnTo>
                  <a:lnTo>
                    <a:pt x="9147" y="85352"/>
                  </a:lnTo>
                  <a:lnTo>
                    <a:pt x="6098" y="86879"/>
                  </a:lnTo>
                  <a:lnTo>
                    <a:pt x="6098" y="88393"/>
                  </a:lnTo>
                  <a:lnTo>
                    <a:pt x="3049" y="88393"/>
                  </a:lnTo>
                  <a:lnTo>
                    <a:pt x="1531" y="89920"/>
                  </a:lnTo>
                  <a:lnTo>
                    <a:pt x="0" y="89920"/>
                  </a:lnTo>
                  <a:lnTo>
                    <a:pt x="0" y="100583"/>
                  </a:lnTo>
                  <a:lnTo>
                    <a:pt x="1531" y="100583"/>
                  </a:lnTo>
                  <a:lnTo>
                    <a:pt x="1531" y="102110"/>
                  </a:lnTo>
                  <a:lnTo>
                    <a:pt x="3049" y="103624"/>
                  </a:lnTo>
                  <a:lnTo>
                    <a:pt x="4580" y="103624"/>
                  </a:lnTo>
                  <a:lnTo>
                    <a:pt x="4580" y="105151"/>
                  </a:lnTo>
                  <a:lnTo>
                    <a:pt x="7616" y="108217"/>
                  </a:lnTo>
                  <a:lnTo>
                    <a:pt x="7616" y="109719"/>
                  </a:lnTo>
                  <a:lnTo>
                    <a:pt x="9147" y="109719"/>
                  </a:lnTo>
                  <a:lnTo>
                    <a:pt x="10665" y="111258"/>
                  </a:lnTo>
                  <a:lnTo>
                    <a:pt x="15233" y="111258"/>
                  </a:lnTo>
                  <a:lnTo>
                    <a:pt x="16764" y="109719"/>
                  </a:lnTo>
                  <a:lnTo>
                    <a:pt x="18282" y="109719"/>
                  </a:lnTo>
                  <a:lnTo>
                    <a:pt x="19813" y="108217"/>
                  </a:lnTo>
                  <a:lnTo>
                    <a:pt x="21331" y="108217"/>
                  </a:lnTo>
                  <a:lnTo>
                    <a:pt x="22850" y="106678"/>
                  </a:lnTo>
                  <a:lnTo>
                    <a:pt x="25912" y="106678"/>
                  </a:lnTo>
                  <a:lnTo>
                    <a:pt x="27430" y="105151"/>
                  </a:lnTo>
                  <a:lnTo>
                    <a:pt x="28961" y="105151"/>
                  </a:lnTo>
                  <a:lnTo>
                    <a:pt x="32011" y="102110"/>
                  </a:lnTo>
                  <a:lnTo>
                    <a:pt x="33529" y="102110"/>
                  </a:lnTo>
                  <a:lnTo>
                    <a:pt x="36578" y="99056"/>
                  </a:lnTo>
                  <a:lnTo>
                    <a:pt x="38096" y="99056"/>
                  </a:lnTo>
                  <a:lnTo>
                    <a:pt x="41145" y="97542"/>
                  </a:lnTo>
                  <a:lnTo>
                    <a:pt x="42663" y="96015"/>
                  </a:lnTo>
                  <a:lnTo>
                    <a:pt x="47244" y="94488"/>
                  </a:lnTo>
                  <a:lnTo>
                    <a:pt x="50293" y="91447"/>
                  </a:lnTo>
                  <a:lnTo>
                    <a:pt x="54861" y="88393"/>
                  </a:lnTo>
                  <a:lnTo>
                    <a:pt x="60959" y="83813"/>
                  </a:lnTo>
                  <a:lnTo>
                    <a:pt x="65527" y="80772"/>
                  </a:lnTo>
                  <a:lnTo>
                    <a:pt x="71625" y="76204"/>
                  </a:lnTo>
                  <a:lnTo>
                    <a:pt x="79255" y="71636"/>
                  </a:lnTo>
                  <a:lnTo>
                    <a:pt x="85340" y="68582"/>
                  </a:lnTo>
                  <a:lnTo>
                    <a:pt x="92957" y="62487"/>
                  </a:lnTo>
                  <a:lnTo>
                    <a:pt x="108204" y="53339"/>
                  </a:lnTo>
                  <a:lnTo>
                    <a:pt x="114289" y="50297"/>
                  </a:lnTo>
                  <a:lnTo>
                    <a:pt x="121906" y="45729"/>
                  </a:lnTo>
                  <a:lnTo>
                    <a:pt x="128017" y="41149"/>
                  </a:lnTo>
                  <a:lnTo>
                    <a:pt x="135634" y="38108"/>
                  </a:lnTo>
                  <a:lnTo>
                    <a:pt x="137152" y="36581"/>
                  </a:lnTo>
                  <a:lnTo>
                    <a:pt x="140202" y="35066"/>
                  </a:lnTo>
                  <a:lnTo>
                    <a:pt x="143251" y="33540"/>
                  </a:lnTo>
                  <a:lnTo>
                    <a:pt x="144769" y="33540"/>
                  </a:lnTo>
                  <a:lnTo>
                    <a:pt x="146287" y="32001"/>
                  </a:lnTo>
                  <a:lnTo>
                    <a:pt x="149336" y="32001"/>
                  </a:lnTo>
                  <a:lnTo>
                    <a:pt x="150868" y="30474"/>
                  </a:lnTo>
                  <a:lnTo>
                    <a:pt x="153904" y="30474"/>
                  </a:lnTo>
                  <a:lnTo>
                    <a:pt x="155435" y="28959"/>
                  </a:lnTo>
                  <a:lnTo>
                    <a:pt x="160015" y="28959"/>
                  </a:lnTo>
                </a:path>
                <a:path w="325120" h="111759">
                  <a:moveTo>
                    <a:pt x="160015" y="28959"/>
                  </a:moveTo>
                  <a:lnTo>
                    <a:pt x="161534" y="27433"/>
                  </a:lnTo>
                  <a:lnTo>
                    <a:pt x="167632" y="27433"/>
                  </a:lnTo>
                  <a:lnTo>
                    <a:pt x="172200" y="25906"/>
                  </a:lnTo>
                  <a:lnTo>
                    <a:pt x="216395" y="25906"/>
                  </a:lnTo>
                </a:path>
              </a:pathLst>
            </a:custGeom>
            <a:ln w="6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26277" y="7745843"/>
              <a:ext cx="73152" cy="70091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80512" y="7179437"/>
              <a:ext cx="1138190" cy="1429676"/>
            </a:xfrm>
            <a:prstGeom prst="rect">
              <a:avLst/>
            </a:prstGeom>
          </p:spPr>
        </p:pic>
      </p:grpSp>
      <p:sp>
        <p:nvSpPr>
          <p:cNvPr id="95" name="object 95" descr=""/>
          <p:cNvSpPr txBox="1"/>
          <p:nvPr/>
        </p:nvSpPr>
        <p:spPr>
          <a:xfrm>
            <a:off x="5741961" y="7134430"/>
            <a:ext cx="3429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Muelle</a:t>
            </a:r>
            <a:endParaRPr sz="800">
              <a:latin typeface="Arial"/>
              <a:cs typeface="Arial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3504920" y="8912616"/>
            <a:ext cx="265874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9.1.4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Parte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colector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escobilla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carbón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6653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función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colector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64518" y="1537991"/>
            <a:ext cx="3969385" cy="2000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contactos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ro-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"sencillo"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representado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9.2.1,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ejerce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(bobina).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ligera-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encima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horizontal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(creación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neu-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rotación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sencillo,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semicoquil-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sí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lazo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espira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bobina.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3913304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945" algn="l"/>
              </a:tabLst>
            </a:pPr>
            <a:r>
              <a:rPr dirty="0" sz="1400" spc="-25" b="1">
                <a:latin typeface="Arial"/>
                <a:cs typeface="Arial"/>
              </a:rPr>
              <a:t>9.3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funcional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4191054"/>
            <a:ext cx="610171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refiere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esencialmente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velocidad/par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distintas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gran-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permiten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depen-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describe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detalladamente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cada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2837" y="5261929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Los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campos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8424" y="5539674"/>
            <a:ext cx="2220595" cy="29000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principal</a:t>
            </a:r>
            <a:endParaRPr sz="1000">
              <a:latin typeface="Arial"/>
              <a:cs typeface="Arial"/>
            </a:endParaRPr>
          </a:p>
          <a:p>
            <a:pPr marL="12700" marR="8890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actuales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CC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uso,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electroimán.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estator.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cierra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laminado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(ilus-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9.4.1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(a)).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campo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inducido</a:t>
            </a:r>
            <a:endParaRPr sz="1000">
              <a:latin typeface="Arial"/>
              <a:cs typeface="Arial"/>
            </a:endParaRPr>
          </a:p>
          <a:p>
            <a:pPr marL="12700" marR="2857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cualquier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recorrido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riente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recorre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conductores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situados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común.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9.4.1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(b)).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4" y="8489917"/>
            <a:ext cx="6136005" cy="117792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total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transversal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inducido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respecto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solapan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total.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consecuencia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dependiente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(línea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imaginaria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inducido).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corrien-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desviará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9.4.1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(c)).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021960" y="1660443"/>
            <a:ext cx="1810385" cy="1778000"/>
            <a:chOff x="1021960" y="1660443"/>
            <a:chExt cx="1810385" cy="1778000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8231" y="3013377"/>
              <a:ext cx="179778" cy="17367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693542" y="2875451"/>
              <a:ext cx="317500" cy="227329"/>
            </a:xfrm>
            <a:custGeom>
              <a:avLst/>
              <a:gdLst/>
              <a:ahLst/>
              <a:cxnLst/>
              <a:rect l="l" t="t" r="r" b="b"/>
              <a:pathLst>
                <a:path w="317500" h="227330">
                  <a:moveTo>
                    <a:pt x="24386" y="166092"/>
                  </a:moveTo>
                  <a:lnTo>
                    <a:pt x="22851" y="166092"/>
                  </a:lnTo>
                  <a:lnTo>
                    <a:pt x="22851" y="167616"/>
                  </a:lnTo>
                  <a:lnTo>
                    <a:pt x="21329" y="167616"/>
                  </a:lnTo>
                  <a:lnTo>
                    <a:pt x="19821" y="169141"/>
                  </a:lnTo>
                  <a:lnTo>
                    <a:pt x="19821" y="170665"/>
                  </a:lnTo>
                  <a:lnTo>
                    <a:pt x="18299" y="170665"/>
                  </a:lnTo>
                  <a:lnTo>
                    <a:pt x="16764" y="172190"/>
                  </a:lnTo>
                  <a:lnTo>
                    <a:pt x="16764" y="173714"/>
                  </a:lnTo>
                  <a:lnTo>
                    <a:pt x="15242" y="176763"/>
                  </a:lnTo>
                  <a:lnTo>
                    <a:pt x="13708" y="178287"/>
                  </a:lnTo>
                  <a:lnTo>
                    <a:pt x="12186" y="179812"/>
                  </a:lnTo>
                  <a:lnTo>
                    <a:pt x="12186" y="181336"/>
                  </a:lnTo>
                  <a:lnTo>
                    <a:pt x="10664" y="184373"/>
                  </a:lnTo>
                  <a:lnTo>
                    <a:pt x="9143" y="185897"/>
                  </a:lnTo>
                  <a:lnTo>
                    <a:pt x="9143" y="190471"/>
                  </a:lnTo>
                  <a:lnTo>
                    <a:pt x="7621" y="190471"/>
                  </a:lnTo>
                  <a:lnTo>
                    <a:pt x="7621" y="193520"/>
                  </a:lnTo>
                  <a:lnTo>
                    <a:pt x="6099" y="195057"/>
                  </a:lnTo>
                  <a:lnTo>
                    <a:pt x="6099" y="196581"/>
                  </a:lnTo>
                  <a:lnTo>
                    <a:pt x="4565" y="198093"/>
                  </a:lnTo>
                  <a:lnTo>
                    <a:pt x="4565" y="201154"/>
                  </a:lnTo>
                  <a:lnTo>
                    <a:pt x="3043" y="202666"/>
                  </a:lnTo>
                  <a:lnTo>
                    <a:pt x="3043" y="204191"/>
                  </a:lnTo>
                  <a:lnTo>
                    <a:pt x="1521" y="205715"/>
                  </a:lnTo>
                  <a:lnTo>
                    <a:pt x="1521" y="219436"/>
                  </a:lnTo>
                  <a:lnTo>
                    <a:pt x="0" y="220948"/>
                  </a:lnTo>
                  <a:lnTo>
                    <a:pt x="1521" y="222472"/>
                  </a:lnTo>
                  <a:lnTo>
                    <a:pt x="1521" y="227046"/>
                  </a:lnTo>
                  <a:lnTo>
                    <a:pt x="166111" y="227046"/>
                  </a:lnTo>
                  <a:lnTo>
                    <a:pt x="166111" y="223997"/>
                  </a:lnTo>
                  <a:lnTo>
                    <a:pt x="167633" y="223997"/>
                  </a:lnTo>
                  <a:lnTo>
                    <a:pt x="167633" y="220948"/>
                  </a:lnTo>
                  <a:lnTo>
                    <a:pt x="181341" y="207240"/>
                  </a:lnTo>
                  <a:lnTo>
                    <a:pt x="190498" y="199630"/>
                  </a:lnTo>
                  <a:lnTo>
                    <a:pt x="202684" y="188946"/>
                  </a:lnTo>
                  <a:lnTo>
                    <a:pt x="214871" y="176763"/>
                  </a:lnTo>
                  <a:lnTo>
                    <a:pt x="228579" y="164580"/>
                  </a:lnTo>
                  <a:lnTo>
                    <a:pt x="242287" y="150847"/>
                  </a:lnTo>
                  <a:lnTo>
                    <a:pt x="283438" y="114285"/>
                  </a:lnTo>
                  <a:lnTo>
                    <a:pt x="303259" y="94467"/>
                  </a:lnTo>
                  <a:lnTo>
                    <a:pt x="310868" y="88381"/>
                  </a:lnTo>
                  <a:lnTo>
                    <a:pt x="316967" y="82283"/>
                  </a:lnTo>
                  <a:lnTo>
                    <a:pt x="316967" y="89906"/>
                  </a:lnTo>
                  <a:lnTo>
                    <a:pt x="315459" y="91430"/>
                  </a:lnTo>
                  <a:lnTo>
                    <a:pt x="315459" y="95991"/>
                  </a:lnTo>
                  <a:lnTo>
                    <a:pt x="315459" y="94467"/>
                  </a:lnTo>
                  <a:lnTo>
                    <a:pt x="316967" y="91430"/>
                  </a:lnTo>
                  <a:lnTo>
                    <a:pt x="316967" y="67051"/>
                  </a:lnTo>
                  <a:lnTo>
                    <a:pt x="315459" y="65514"/>
                  </a:lnTo>
                  <a:lnTo>
                    <a:pt x="315459" y="62465"/>
                  </a:lnTo>
                  <a:lnTo>
                    <a:pt x="313911" y="60941"/>
                  </a:lnTo>
                  <a:lnTo>
                    <a:pt x="313911" y="59416"/>
                  </a:lnTo>
                  <a:lnTo>
                    <a:pt x="312389" y="56367"/>
                  </a:lnTo>
                  <a:lnTo>
                    <a:pt x="312389" y="53331"/>
                  </a:lnTo>
                  <a:lnTo>
                    <a:pt x="310868" y="51806"/>
                  </a:lnTo>
                  <a:lnTo>
                    <a:pt x="310868" y="48758"/>
                  </a:lnTo>
                  <a:lnTo>
                    <a:pt x="309346" y="47233"/>
                  </a:lnTo>
                  <a:lnTo>
                    <a:pt x="306302" y="41135"/>
                  </a:lnTo>
                  <a:lnTo>
                    <a:pt x="303259" y="38086"/>
                  </a:lnTo>
                  <a:lnTo>
                    <a:pt x="303259" y="36562"/>
                  </a:lnTo>
                  <a:lnTo>
                    <a:pt x="291059" y="24366"/>
                  </a:lnTo>
                  <a:lnTo>
                    <a:pt x="288016" y="22842"/>
                  </a:lnTo>
                  <a:lnTo>
                    <a:pt x="286494" y="21317"/>
                  </a:lnTo>
                  <a:lnTo>
                    <a:pt x="283438" y="19793"/>
                  </a:lnTo>
                  <a:lnTo>
                    <a:pt x="281916" y="16756"/>
                  </a:lnTo>
                  <a:lnTo>
                    <a:pt x="275817" y="13707"/>
                  </a:lnTo>
                  <a:lnTo>
                    <a:pt x="274308" y="12183"/>
                  </a:lnTo>
                  <a:lnTo>
                    <a:pt x="271251" y="10658"/>
                  </a:lnTo>
                  <a:lnTo>
                    <a:pt x="268195" y="9134"/>
                  </a:lnTo>
                  <a:lnTo>
                    <a:pt x="265152" y="7609"/>
                  </a:lnTo>
                  <a:lnTo>
                    <a:pt x="263630" y="6085"/>
                  </a:lnTo>
                  <a:lnTo>
                    <a:pt x="262108" y="6085"/>
                  </a:lnTo>
                  <a:lnTo>
                    <a:pt x="260587" y="4560"/>
                  </a:lnTo>
                  <a:lnTo>
                    <a:pt x="257543" y="4560"/>
                  </a:lnTo>
                  <a:lnTo>
                    <a:pt x="256008" y="3036"/>
                  </a:lnTo>
                  <a:lnTo>
                    <a:pt x="252965" y="3036"/>
                  </a:lnTo>
                  <a:lnTo>
                    <a:pt x="252965" y="1512"/>
                  </a:lnTo>
                  <a:lnTo>
                    <a:pt x="245344" y="1512"/>
                  </a:lnTo>
                  <a:lnTo>
                    <a:pt x="243822" y="0"/>
                  </a:lnTo>
                  <a:lnTo>
                    <a:pt x="224014" y="0"/>
                  </a:lnTo>
                  <a:lnTo>
                    <a:pt x="220957" y="1512"/>
                  </a:lnTo>
                  <a:lnTo>
                    <a:pt x="211827" y="1512"/>
                  </a:lnTo>
                  <a:lnTo>
                    <a:pt x="208771" y="3036"/>
                  </a:lnTo>
                  <a:lnTo>
                    <a:pt x="207249" y="3036"/>
                  </a:lnTo>
                  <a:lnTo>
                    <a:pt x="205728" y="4560"/>
                  </a:lnTo>
                  <a:lnTo>
                    <a:pt x="202684" y="4560"/>
                  </a:lnTo>
                  <a:lnTo>
                    <a:pt x="202684" y="6085"/>
                  </a:lnTo>
                  <a:lnTo>
                    <a:pt x="199628" y="6085"/>
                  </a:lnTo>
                  <a:lnTo>
                    <a:pt x="198106" y="7609"/>
                  </a:lnTo>
                  <a:lnTo>
                    <a:pt x="196584" y="7609"/>
                  </a:lnTo>
                  <a:lnTo>
                    <a:pt x="195050" y="9134"/>
                  </a:lnTo>
                  <a:lnTo>
                    <a:pt x="193528" y="9134"/>
                  </a:lnTo>
                  <a:lnTo>
                    <a:pt x="192019" y="10658"/>
                  </a:lnTo>
                  <a:lnTo>
                    <a:pt x="190498" y="12183"/>
                  </a:lnTo>
                  <a:lnTo>
                    <a:pt x="187428" y="12183"/>
                  </a:lnTo>
                  <a:lnTo>
                    <a:pt x="187428" y="13707"/>
                  </a:lnTo>
                  <a:lnTo>
                    <a:pt x="184385" y="15232"/>
                  </a:lnTo>
                  <a:lnTo>
                    <a:pt x="172198" y="27427"/>
                  </a:lnTo>
                  <a:lnTo>
                    <a:pt x="161533" y="36562"/>
                  </a:lnTo>
                  <a:lnTo>
                    <a:pt x="149347" y="48758"/>
                  </a:lnTo>
                  <a:lnTo>
                    <a:pt x="135625" y="60941"/>
                  </a:lnTo>
                  <a:lnTo>
                    <a:pt x="120396" y="76173"/>
                  </a:lnTo>
                  <a:lnTo>
                    <a:pt x="74680" y="117334"/>
                  </a:lnTo>
                  <a:lnTo>
                    <a:pt x="60958" y="131041"/>
                  </a:lnTo>
                  <a:lnTo>
                    <a:pt x="48759" y="141713"/>
                  </a:lnTo>
                  <a:lnTo>
                    <a:pt x="24386" y="166092"/>
                  </a:lnTo>
                </a:path>
              </a:pathLst>
            </a:custGeom>
            <a:ln w="10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2787" y="2901454"/>
              <a:ext cx="752792" cy="533349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931278" y="1663935"/>
              <a:ext cx="897890" cy="1771014"/>
            </a:xfrm>
            <a:custGeom>
              <a:avLst/>
              <a:gdLst/>
              <a:ahLst/>
              <a:cxnLst/>
              <a:rect l="l" t="t" r="r" b="b"/>
              <a:pathLst>
                <a:path w="897889" h="1771014">
                  <a:moveTo>
                    <a:pt x="0" y="1412670"/>
                  </a:moveTo>
                  <a:lnTo>
                    <a:pt x="1521" y="1412670"/>
                  </a:lnTo>
                  <a:lnTo>
                    <a:pt x="4552" y="1409608"/>
                  </a:lnTo>
                  <a:lnTo>
                    <a:pt x="7608" y="1408096"/>
                  </a:lnTo>
                  <a:lnTo>
                    <a:pt x="10664" y="1405035"/>
                  </a:lnTo>
                  <a:lnTo>
                    <a:pt x="15229" y="1401986"/>
                  </a:lnTo>
                  <a:lnTo>
                    <a:pt x="18273" y="1397413"/>
                  </a:lnTo>
                  <a:lnTo>
                    <a:pt x="27416" y="1391327"/>
                  </a:lnTo>
                  <a:lnTo>
                    <a:pt x="31994" y="1386754"/>
                  </a:lnTo>
                  <a:lnTo>
                    <a:pt x="36572" y="1383705"/>
                  </a:lnTo>
                  <a:lnTo>
                    <a:pt x="44181" y="1376095"/>
                  </a:lnTo>
                  <a:lnTo>
                    <a:pt x="48759" y="1373046"/>
                  </a:lnTo>
                  <a:lnTo>
                    <a:pt x="54859" y="1366948"/>
                  </a:lnTo>
                  <a:lnTo>
                    <a:pt x="56380" y="1365424"/>
                  </a:lnTo>
                  <a:lnTo>
                    <a:pt x="59424" y="1362362"/>
                  </a:lnTo>
                  <a:lnTo>
                    <a:pt x="62467" y="1360838"/>
                  </a:lnTo>
                  <a:lnTo>
                    <a:pt x="63989" y="1357801"/>
                  </a:lnTo>
                  <a:lnTo>
                    <a:pt x="65523" y="1356277"/>
                  </a:lnTo>
                  <a:lnTo>
                    <a:pt x="67045" y="1353228"/>
                  </a:lnTo>
                  <a:lnTo>
                    <a:pt x="67045" y="1351704"/>
                  </a:lnTo>
                  <a:lnTo>
                    <a:pt x="68567" y="1350179"/>
                  </a:lnTo>
                  <a:lnTo>
                    <a:pt x="70089" y="1347130"/>
                  </a:lnTo>
                  <a:lnTo>
                    <a:pt x="70089" y="1345606"/>
                  </a:lnTo>
                  <a:lnTo>
                    <a:pt x="71610" y="1344081"/>
                  </a:lnTo>
                  <a:lnTo>
                    <a:pt x="71610" y="1341032"/>
                  </a:lnTo>
                  <a:lnTo>
                    <a:pt x="73132" y="1341032"/>
                  </a:lnTo>
                  <a:lnTo>
                    <a:pt x="73132" y="1333422"/>
                  </a:lnTo>
                  <a:lnTo>
                    <a:pt x="74654" y="1330373"/>
                  </a:lnTo>
                  <a:lnTo>
                    <a:pt x="74654" y="1327312"/>
                  </a:lnTo>
                  <a:lnTo>
                    <a:pt x="76175" y="1325800"/>
                  </a:lnTo>
                  <a:lnTo>
                    <a:pt x="76175" y="1318190"/>
                  </a:lnTo>
                  <a:lnTo>
                    <a:pt x="77723" y="1316653"/>
                  </a:lnTo>
                  <a:lnTo>
                    <a:pt x="77723" y="1310555"/>
                  </a:lnTo>
                  <a:lnTo>
                    <a:pt x="79232" y="1309031"/>
                  </a:lnTo>
                  <a:lnTo>
                    <a:pt x="82275" y="1312080"/>
                  </a:lnTo>
                  <a:lnTo>
                    <a:pt x="86840" y="1313604"/>
                  </a:lnTo>
                  <a:lnTo>
                    <a:pt x="89910" y="1316653"/>
                  </a:lnTo>
                  <a:lnTo>
                    <a:pt x="92953" y="1318190"/>
                  </a:lnTo>
                  <a:lnTo>
                    <a:pt x="97518" y="1321227"/>
                  </a:lnTo>
                  <a:lnTo>
                    <a:pt x="100574" y="1324276"/>
                  </a:lnTo>
                  <a:lnTo>
                    <a:pt x="114283" y="1333422"/>
                  </a:lnTo>
                  <a:lnTo>
                    <a:pt x="117326" y="1334947"/>
                  </a:lnTo>
                  <a:lnTo>
                    <a:pt x="121891" y="1339520"/>
                  </a:lnTo>
                  <a:lnTo>
                    <a:pt x="123426" y="1339520"/>
                  </a:lnTo>
                  <a:lnTo>
                    <a:pt x="123426" y="1341032"/>
                  </a:lnTo>
                  <a:lnTo>
                    <a:pt x="126482" y="1341032"/>
                  </a:lnTo>
                  <a:lnTo>
                    <a:pt x="127991" y="1342557"/>
                  </a:lnTo>
                  <a:lnTo>
                    <a:pt x="131047" y="1344081"/>
                  </a:lnTo>
                  <a:lnTo>
                    <a:pt x="135625" y="1345606"/>
                  </a:lnTo>
                  <a:lnTo>
                    <a:pt x="140191" y="1348655"/>
                  </a:lnTo>
                  <a:lnTo>
                    <a:pt x="144756" y="1350179"/>
                  </a:lnTo>
                  <a:lnTo>
                    <a:pt x="153899" y="1356277"/>
                  </a:lnTo>
                  <a:lnTo>
                    <a:pt x="158477" y="1357801"/>
                  </a:lnTo>
                  <a:lnTo>
                    <a:pt x="163042" y="1360838"/>
                  </a:lnTo>
                  <a:lnTo>
                    <a:pt x="167607" y="1362362"/>
                  </a:lnTo>
                  <a:lnTo>
                    <a:pt x="170663" y="1363899"/>
                  </a:lnTo>
                  <a:lnTo>
                    <a:pt x="173720" y="1366948"/>
                  </a:lnTo>
                  <a:lnTo>
                    <a:pt x="178285" y="1366948"/>
                  </a:lnTo>
                  <a:lnTo>
                    <a:pt x="184385" y="1369997"/>
                  </a:lnTo>
                  <a:lnTo>
                    <a:pt x="187428" y="1369997"/>
                  </a:lnTo>
                  <a:lnTo>
                    <a:pt x="190472" y="1371522"/>
                  </a:lnTo>
                  <a:lnTo>
                    <a:pt x="195050" y="1373046"/>
                  </a:lnTo>
                  <a:lnTo>
                    <a:pt x="198093" y="1374571"/>
                  </a:lnTo>
                  <a:lnTo>
                    <a:pt x="202658" y="1374571"/>
                  </a:lnTo>
                  <a:lnTo>
                    <a:pt x="216379" y="1379132"/>
                  </a:lnTo>
                  <a:lnTo>
                    <a:pt x="220957" y="1380656"/>
                  </a:lnTo>
                  <a:lnTo>
                    <a:pt x="225523" y="1382180"/>
                  </a:lnTo>
                  <a:lnTo>
                    <a:pt x="228579" y="1382180"/>
                  </a:lnTo>
                  <a:lnTo>
                    <a:pt x="242287" y="1386754"/>
                  </a:lnTo>
                  <a:lnTo>
                    <a:pt x="246852" y="1386754"/>
                  </a:lnTo>
                  <a:lnTo>
                    <a:pt x="249909" y="1388278"/>
                  </a:lnTo>
                  <a:lnTo>
                    <a:pt x="252952" y="1388278"/>
                  </a:lnTo>
                  <a:lnTo>
                    <a:pt x="257530" y="1389803"/>
                  </a:lnTo>
                  <a:lnTo>
                    <a:pt x="263630" y="1389803"/>
                  </a:lnTo>
                  <a:lnTo>
                    <a:pt x="265152" y="1391327"/>
                  </a:lnTo>
                  <a:lnTo>
                    <a:pt x="269717" y="1391327"/>
                  </a:lnTo>
                  <a:lnTo>
                    <a:pt x="269717" y="1392852"/>
                  </a:lnTo>
                  <a:lnTo>
                    <a:pt x="284960" y="1392852"/>
                  </a:lnTo>
                  <a:lnTo>
                    <a:pt x="289525" y="1394376"/>
                  </a:lnTo>
                  <a:lnTo>
                    <a:pt x="294090" y="1394376"/>
                  </a:lnTo>
                  <a:lnTo>
                    <a:pt x="300190" y="1395888"/>
                  </a:lnTo>
                  <a:lnTo>
                    <a:pt x="304768" y="1395888"/>
                  </a:lnTo>
                  <a:lnTo>
                    <a:pt x="309346" y="1397413"/>
                  </a:lnTo>
                  <a:lnTo>
                    <a:pt x="318489" y="1397413"/>
                  </a:lnTo>
                  <a:lnTo>
                    <a:pt x="323054" y="1398950"/>
                  </a:lnTo>
                  <a:lnTo>
                    <a:pt x="335241" y="1398950"/>
                  </a:lnTo>
                  <a:lnTo>
                    <a:pt x="338284" y="1400462"/>
                  </a:lnTo>
                  <a:lnTo>
                    <a:pt x="388578" y="1400462"/>
                  </a:lnTo>
                  <a:lnTo>
                    <a:pt x="391634" y="1398950"/>
                  </a:lnTo>
                  <a:lnTo>
                    <a:pt x="403821" y="1398950"/>
                  </a:lnTo>
                  <a:lnTo>
                    <a:pt x="405343" y="1397413"/>
                  </a:lnTo>
                  <a:lnTo>
                    <a:pt x="414486" y="1397413"/>
                  </a:lnTo>
                  <a:lnTo>
                    <a:pt x="417529" y="1395888"/>
                  </a:lnTo>
                  <a:lnTo>
                    <a:pt x="420573" y="1395888"/>
                  </a:lnTo>
                  <a:lnTo>
                    <a:pt x="423629" y="1394376"/>
                  </a:lnTo>
                  <a:lnTo>
                    <a:pt x="428207" y="1394376"/>
                  </a:lnTo>
                  <a:lnTo>
                    <a:pt x="431238" y="1392852"/>
                  </a:lnTo>
                  <a:lnTo>
                    <a:pt x="441915" y="1392852"/>
                  </a:lnTo>
                  <a:lnTo>
                    <a:pt x="444972" y="1391327"/>
                  </a:lnTo>
                  <a:lnTo>
                    <a:pt x="449537" y="1391327"/>
                  </a:lnTo>
                  <a:lnTo>
                    <a:pt x="452580" y="1389803"/>
                  </a:lnTo>
                  <a:lnTo>
                    <a:pt x="455624" y="1389803"/>
                  </a:lnTo>
                  <a:lnTo>
                    <a:pt x="457158" y="1388278"/>
                  </a:lnTo>
                  <a:lnTo>
                    <a:pt x="461723" y="1388278"/>
                  </a:lnTo>
                  <a:lnTo>
                    <a:pt x="466289" y="1386754"/>
                  </a:lnTo>
                  <a:lnTo>
                    <a:pt x="469358" y="1385229"/>
                  </a:lnTo>
                  <a:lnTo>
                    <a:pt x="473910" y="1385229"/>
                  </a:lnTo>
                  <a:lnTo>
                    <a:pt x="476966" y="1383705"/>
                  </a:lnTo>
                  <a:lnTo>
                    <a:pt x="481545" y="1383705"/>
                  </a:lnTo>
                  <a:lnTo>
                    <a:pt x="484588" y="1382180"/>
                  </a:lnTo>
                  <a:lnTo>
                    <a:pt x="487631" y="1382180"/>
                  </a:lnTo>
                  <a:lnTo>
                    <a:pt x="489153" y="1380656"/>
                  </a:lnTo>
                  <a:lnTo>
                    <a:pt x="492209" y="1380656"/>
                  </a:lnTo>
                  <a:lnTo>
                    <a:pt x="493731" y="1379132"/>
                  </a:lnTo>
                  <a:lnTo>
                    <a:pt x="496774" y="1379132"/>
                  </a:lnTo>
                  <a:lnTo>
                    <a:pt x="499818" y="1377607"/>
                  </a:lnTo>
                  <a:lnTo>
                    <a:pt x="508961" y="1374571"/>
                  </a:lnTo>
                  <a:lnTo>
                    <a:pt x="515061" y="1373046"/>
                  </a:lnTo>
                  <a:lnTo>
                    <a:pt x="519626" y="1369997"/>
                  </a:lnTo>
                  <a:lnTo>
                    <a:pt x="525739" y="1368473"/>
                  </a:lnTo>
                  <a:lnTo>
                    <a:pt x="530304" y="1366948"/>
                  </a:lnTo>
                  <a:lnTo>
                    <a:pt x="534869" y="1365424"/>
                  </a:lnTo>
                  <a:lnTo>
                    <a:pt x="544012" y="1362362"/>
                  </a:lnTo>
                  <a:lnTo>
                    <a:pt x="545534" y="1360838"/>
                  </a:lnTo>
                  <a:lnTo>
                    <a:pt x="548590" y="1360838"/>
                  </a:lnTo>
                  <a:lnTo>
                    <a:pt x="550112" y="1359326"/>
                  </a:lnTo>
                  <a:lnTo>
                    <a:pt x="553155" y="1357801"/>
                  </a:lnTo>
                  <a:lnTo>
                    <a:pt x="556199" y="1356277"/>
                  </a:lnTo>
                  <a:lnTo>
                    <a:pt x="559255" y="1354753"/>
                  </a:lnTo>
                  <a:lnTo>
                    <a:pt x="563833" y="1353228"/>
                  </a:lnTo>
                  <a:lnTo>
                    <a:pt x="568385" y="1350179"/>
                  </a:lnTo>
                  <a:lnTo>
                    <a:pt x="572976" y="1348655"/>
                  </a:lnTo>
                  <a:lnTo>
                    <a:pt x="577541" y="1345606"/>
                  </a:lnTo>
                  <a:lnTo>
                    <a:pt x="582106" y="1344081"/>
                  </a:lnTo>
                  <a:lnTo>
                    <a:pt x="586685" y="1341032"/>
                  </a:lnTo>
                  <a:lnTo>
                    <a:pt x="591250" y="1339520"/>
                  </a:lnTo>
                  <a:lnTo>
                    <a:pt x="594306" y="1337996"/>
                  </a:lnTo>
                  <a:lnTo>
                    <a:pt x="595828" y="1336471"/>
                  </a:lnTo>
                  <a:lnTo>
                    <a:pt x="598871" y="1336471"/>
                  </a:lnTo>
                  <a:lnTo>
                    <a:pt x="598871" y="1334947"/>
                  </a:lnTo>
                  <a:lnTo>
                    <a:pt x="600406" y="1334947"/>
                  </a:lnTo>
                  <a:lnTo>
                    <a:pt x="603436" y="1331898"/>
                  </a:lnTo>
                  <a:lnTo>
                    <a:pt x="606506" y="1330373"/>
                  </a:lnTo>
                  <a:lnTo>
                    <a:pt x="609549" y="1327312"/>
                  </a:lnTo>
                  <a:lnTo>
                    <a:pt x="612592" y="1325800"/>
                  </a:lnTo>
                  <a:lnTo>
                    <a:pt x="617170" y="1324276"/>
                  </a:lnTo>
                  <a:lnTo>
                    <a:pt x="620214" y="1321227"/>
                  </a:lnTo>
                  <a:lnTo>
                    <a:pt x="623257" y="1319702"/>
                  </a:lnTo>
                  <a:lnTo>
                    <a:pt x="626301" y="1316653"/>
                  </a:lnTo>
                  <a:lnTo>
                    <a:pt x="629357" y="1315129"/>
                  </a:lnTo>
                  <a:lnTo>
                    <a:pt x="632400" y="1312080"/>
                  </a:lnTo>
                  <a:lnTo>
                    <a:pt x="633922" y="1312080"/>
                  </a:lnTo>
                  <a:lnTo>
                    <a:pt x="633922" y="1310555"/>
                  </a:lnTo>
                  <a:lnTo>
                    <a:pt x="636966" y="1310555"/>
                  </a:lnTo>
                  <a:lnTo>
                    <a:pt x="644587" y="1302946"/>
                  </a:lnTo>
                  <a:lnTo>
                    <a:pt x="653743" y="1296848"/>
                  </a:lnTo>
                  <a:lnTo>
                    <a:pt x="656787" y="1293799"/>
                  </a:lnTo>
                  <a:lnTo>
                    <a:pt x="665930" y="1287688"/>
                  </a:lnTo>
                  <a:lnTo>
                    <a:pt x="668973" y="1284664"/>
                  </a:lnTo>
                  <a:lnTo>
                    <a:pt x="673538" y="1283140"/>
                  </a:lnTo>
                  <a:lnTo>
                    <a:pt x="675073" y="1280079"/>
                  </a:lnTo>
                  <a:lnTo>
                    <a:pt x="678116" y="1278566"/>
                  </a:lnTo>
                  <a:lnTo>
                    <a:pt x="681160" y="1275505"/>
                  </a:lnTo>
                  <a:lnTo>
                    <a:pt x="682681" y="1272456"/>
                  </a:lnTo>
                  <a:lnTo>
                    <a:pt x="685725" y="1270932"/>
                  </a:lnTo>
                  <a:lnTo>
                    <a:pt x="693346" y="1263322"/>
                  </a:lnTo>
                  <a:lnTo>
                    <a:pt x="696403" y="1261797"/>
                  </a:lnTo>
                  <a:lnTo>
                    <a:pt x="697937" y="1258748"/>
                  </a:lnTo>
                  <a:lnTo>
                    <a:pt x="699459" y="1258748"/>
                  </a:lnTo>
                  <a:lnTo>
                    <a:pt x="700981" y="1255700"/>
                  </a:lnTo>
                  <a:lnTo>
                    <a:pt x="702502" y="1255700"/>
                  </a:lnTo>
                  <a:lnTo>
                    <a:pt x="702502" y="1254175"/>
                  </a:lnTo>
                  <a:lnTo>
                    <a:pt x="704024" y="1254175"/>
                  </a:lnTo>
                  <a:lnTo>
                    <a:pt x="704024" y="1252651"/>
                  </a:lnTo>
                  <a:lnTo>
                    <a:pt x="705546" y="1251126"/>
                  </a:lnTo>
                  <a:lnTo>
                    <a:pt x="707068" y="1251126"/>
                  </a:lnTo>
                  <a:lnTo>
                    <a:pt x="710124" y="1248077"/>
                  </a:lnTo>
                  <a:lnTo>
                    <a:pt x="711646" y="1248077"/>
                  </a:lnTo>
                  <a:lnTo>
                    <a:pt x="713167" y="1246553"/>
                  </a:lnTo>
                  <a:lnTo>
                    <a:pt x="714689" y="1245041"/>
                  </a:lnTo>
                  <a:lnTo>
                    <a:pt x="717732" y="1241979"/>
                  </a:lnTo>
                  <a:lnTo>
                    <a:pt x="719254" y="1241979"/>
                  </a:lnTo>
                  <a:lnTo>
                    <a:pt x="719254" y="1240467"/>
                  </a:lnTo>
                  <a:lnTo>
                    <a:pt x="722311" y="1240467"/>
                  </a:lnTo>
                  <a:lnTo>
                    <a:pt x="722311" y="1238943"/>
                  </a:lnTo>
                  <a:lnTo>
                    <a:pt x="728397" y="1238943"/>
                  </a:lnTo>
                  <a:lnTo>
                    <a:pt x="728397" y="1237406"/>
                  </a:lnTo>
                  <a:lnTo>
                    <a:pt x="736032" y="1237406"/>
                  </a:lnTo>
                  <a:lnTo>
                    <a:pt x="736032" y="1238943"/>
                  </a:lnTo>
                  <a:lnTo>
                    <a:pt x="745175" y="1238943"/>
                  </a:lnTo>
                  <a:lnTo>
                    <a:pt x="745175" y="1240467"/>
                  </a:lnTo>
                  <a:lnTo>
                    <a:pt x="746697" y="1240467"/>
                  </a:lnTo>
                  <a:lnTo>
                    <a:pt x="746697" y="1241979"/>
                  </a:lnTo>
                  <a:lnTo>
                    <a:pt x="749740" y="1245041"/>
                  </a:lnTo>
                  <a:lnTo>
                    <a:pt x="751262" y="1246553"/>
                  </a:lnTo>
                  <a:lnTo>
                    <a:pt x="751262" y="1252651"/>
                  </a:lnTo>
                  <a:lnTo>
                    <a:pt x="752783" y="1254175"/>
                  </a:lnTo>
                  <a:lnTo>
                    <a:pt x="752783" y="1258748"/>
                  </a:lnTo>
                  <a:lnTo>
                    <a:pt x="754305" y="1258748"/>
                  </a:lnTo>
                  <a:lnTo>
                    <a:pt x="754305" y="1261797"/>
                  </a:lnTo>
                  <a:lnTo>
                    <a:pt x="752783" y="1264846"/>
                  </a:lnTo>
                  <a:lnTo>
                    <a:pt x="751262" y="1275505"/>
                  </a:lnTo>
                  <a:lnTo>
                    <a:pt x="746697" y="1290750"/>
                  </a:lnTo>
                  <a:lnTo>
                    <a:pt x="740584" y="1310555"/>
                  </a:lnTo>
                  <a:lnTo>
                    <a:pt x="734497" y="1333422"/>
                  </a:lnTo>
                  <a:lnTo>
                    <a:pt x="726876" y="1359326"/>
                  </a:lnTo>
                  <a:lnTo>
                    <a:pt x="719254" y="1388278"/>
                  </a:lnTo>
                  <a:lnTo>
                    <a:pt x="710124" y="1417231"/>
                  </a:lnTo>
                  <a:lnTo>
                    <a:pt x="702502" y="1446196"/>
                  </a:lnTo>
                  <a:lnTo>
                    <a:pt x="694881" y="1473611"/>
                  </a:lnTo>
                  <a:lnTo>
                    <a:pt x="687260" y="1499527"/>
                  </a:lnTo>
                  <a:lnTo>
                    <a:pt x="681160" y="1523894"/>
                  </a:lnTo>
                  <a:lnTo>
                    <a:pt x="675073" y="1543712"/>
                  </a:lnTo>
                  <a:lnTo>
                    <a:pt x="670495" y="1558956"/>
                  </a:lnTo>
                  <a:lnTo>
                    <a:pt x="668973" y="1569615"/>
                  </a:lnTo>
                  <a:lnTo>
                    <a:pt x="667451" y="1572677"/>
                  </a:lnTo>
                  <a:lnTo>
                    <a:pt x="568385" y="1572677"/>
                  </a:lnTo>
                  <a:lnTo>
                    <a:pt x="568385" y="1761636"/>
                  </a:lnTo>
                  <a:lnTo>
                    <a:pt x="566877" y="1761636"/>
                  </a:lnTo>
                  <a:lnTo>
                    <a:pt x="566877" y="1763160"/>
                  </a:lnTo>
                  <a:lnTo>
                    <a:pt x="563833" y="1763160"/>
                  </a:lnTo>
                  <a:lnTo>
                    <a:pt x="563833" y="1764672"/>
                  </a:lnTo>
                  <a:lnTo>
                    <a:pt x="510483" y="1764672"/>
                  </a:lnTo>
                  <a:lnTo>
                    <a:pt x="507439" y="1766197"/>
                  </a:lnTo>
                  <a:lnTo>
                    <a:pt x="502874" y="1766197"/>
                  </a:lnTo>
                  <a:lnTo>
                    <a:pt x="499818" y="1767721"/>
                  </a:lnTo>
                  <a:lnTo>
                    <a:pt x="490688" y="1767721"/>
                  </a:lnTo>
                  <a:lnTo>
                    <a:pt x="487631" y="1769246"/>
                  </a:lnTo>
                  <a:lnTo>
                    <a:pt x="480023" y="1769246"/>
                  </a:lnTo>
                  <a:lnTo>
                    <a:pt x="480023" y="1770770"/>
                  </a:lnTo>
                  <a:lnTo>
                    <a:pt x="379435" y="1770770"/>
                  </a:lnTo>
                  <a:lnTo>
                    <a:pt x="377913" y="1769246"/>
                  </a:lnTo>
                  <a:lnTo>
                    <a:pt x="214858" y="1769246"/>
                  </a:lnTo>
                  <a:lnTo>
                    <a:pt x="202658" y="1770770"/>
                  </a:lnTo>
                  <a:lnTo>
                    <a:pt x="153899" y="1770770"/>
                  </a:lnTo>
                  <a:lnTo>
                    <a:pt x="153899" y="1572677"/>
                  </a:lnTo>
                  <a:lnTo>
                    <a:pt x="54859" y="1572677"/>
                  </a:lnTo>
                  <a:lnTo>
                    <a:pt x="53324" y="1566579"/>
                  </a:lnTo>
                  <a:lnTo>
                    <a:pt x="50280" y="1558956"/>
                  </a:lnTo>
                  <a:lnTo>
                    <a:pt x="47237" y="1549810"/>
                  </a:lnTo>
                  <a:lnTo>
                    <a:pt x="44181" y="1537626"/>
                  </a:lnTo>
                  <a:lnTo>
                    <a:pt x="39603" y="1523894"/>
                  </a:lnTo>
                  <a:lnTo>
                    <a:pt x="33516" y="1510186"/>
                  </a:lnTo>
                  <a:lnTo>
                    <a:pt x="28938" y="1494954"/>
                  </a:lnTo>
                  <a:lnTo>
                    <a:pt x="15229" y="1453806"/>
                  </a:lnTo>
                  <a:lnTo>
                    <a:pt x="10664" y="1441610"/>
                  </a:lnTo>
                  <a:lnTo>
                    <a:pt x="7608" y="1430951"/>
                  </a:lnTo>
                  <a:lnTo>
                    <a:pt x="3043" y="1417231"/>
                  </a:lnTo>
                  <a:lnTo>
                    <a:pt x="3043" y="1415706"/>
                  </a:lnTo>
                  <a:lnTo>
                    <a:pt x="1521" y="1414182"/>
                  </a:lnTo>
                  <a:lnTo>
                    <a:pt x="1521" y="1412670"/>
                  </a:lnTo>
                  <a:lnTo>
                    <a:pt x="0" y="1412670"/>
                  </a:lnTo>
                  <a:close/>
                </a:path>
                <a:path w="897889" h="1771014">
                  <a:moveTo>
                    <a:pt x="719254" y="1240467"/>
                  </a:moveTo>
                  <a:lnTo>
                    <a:pt x="841172" y="1121596"/>
                  </a:lnTo>
                </a:path>
                <a:path w="897889" h="1771014">
                  <a:moveTo>
                    <a:pt x="569920" y="1761636"/>
                  </a:moveTo>
                  <a:lnTo>
                    <a:pt x="688794" y="1651912"/>
                  </a:lnTo>
                  <a:lnTo>
                    <a:pt x="702502" y="1632106"/>
                  </a:lnTo>
                  <a:lnTo>
                    <a:pt x="704024" y="1624484"/>
                  </a:lnTo>
                  <a:lnTo>
                    <a:pt x="704024" y="1536102"/>
                  </a:lnTo>
                </a:path>
                <a:path w="897889" h="1771014">
                  <a:moveTo>
                    <a:pt x="696403" y="190496"/>
                  </a:moveTo>
                  <a:lnTo>
                    <a:pt x="696403" y="3061"/>
                  </a:lnTo>
                </a:path>
                <a:path w="897889" h="1771014">
                  <a:moveTo>
                    <a:pt x="662886" y="323074"/>
                  </a:moveTo>
                  <a:lnTo>
                    <a:pt x="796978" y="193544"/>
                  </a:lnTo>
                </a:path>
                <a:path w="897889" h="1771014">
                  <a:moveTo>
                    <a:pt x="551634" y="321550"/>
                  </a:moveTo>
                  <a:lnTo>
                    <a:pt x="697937" y="190496"/>
                  </a:lnTo>
                </a:path>
                <a:path w="897889" h="1771014">
                  <a:moveTo>
                    <a:pt x="749740" y="655284"/>
                  </a:moveTo>
                  <a:lnTo>
                    <a:pt x="894509" y="510522"/>
                  </a:lnTo>
                </a:path>
                <a:path w="897889" h="1771014">
                  <a:moveTo>
                    <a:pt x="897553" y="507473"/>
                  </a:moveTo>
                  <a:lnTo>
                    <a:pt x="801556" y="192020"/>
                  </a:lnTo>
                </a:path>
                <a:path w="897889" h="1771014">
                  <a:moveTo>
                    <a:pt x="796978" y="192020"/>
                  </a:moveTo>
                  <a:lnTo>
                    <a:pt x="697937" y="192020"/>
                  </a:lnTo>
                </a:path>
                <a:path w="897889" h="1771014">
                  <a:moveTo>
                    <a:pt x="147812" y="140213"/>
                  </a:moveTo>
                  <a:lnTo>
                    <a:pt x="149334" y="137164"/>
                  </a:lnTo>
                  <a:lnTo>
                    <a:pt x="158477" y="128017"/>
                  </a:lnTo>
                  <a:lnTo>
                    <a:pt x="161520" y="123456"/>
                  </a:lnTo>
                  <a:lnTo>
                    <a:pt x="182863" y="102114"/>
                  </a:lnTo>
                  <a:lnTo>
                    <a:pt x="187428" y="99065"/>
                  </a:lnTo>
                  <a:lnTo>
                    <a:pt x="195050" y="91443"/>
                  </a:lnTo>
                  <a:lnTo>
                    <a:pt x="199615" y="88406"/>
                  </a:lnTo>
                  <a:lnTo>
                    <a:pt x="208758" y="79247"/>
                  </a:lnTo>
                  <a:lnTo>
                    <a:pt x="211801" y="77722"/>
                  </a:lnTo>
                  <a:lnTo>
                    <a:pt x="214858" y="76210"/>
                  </a:lnTo>
                  <a:lnTo>
                    <a:pt x="216379" y="73149"/>
                  </a:lnTo>
                  <a:lnTo>
                    <a:pt x="219436" y="73149"/>
                  </a:lnTo>
                  <a:lnTo>
                    <a:pt x="227057" y="65539"/>
                  </a:lnTo>
                  <a:lnTo>
                    <a:pt x="228579" y="65539"/>
                  </a:lnTo>
                  <a:lnTo>
                    <a:pt x="230101" y="62490"/>
                  </a:lnTo>
                  <a:lnTo>
                    <a:pt x="231622" y="60966"/>
                  </a:lnTo>
                  <a:lnTo>
                    <a:pt x="237709" y="57917"/>
                  </a:lnTo>
                  <a:lnTo>
                    <a:pt x="251430" y="44197"/>
                  </a:lnTo>
                  <a:lnTo>
                    <a:pt x="251430" y="42672"/>
                  </a:lnTo>
                  <a:lnTo>
                    <a:pt x="256008" y="38099"/>
                  </a:lnTo>
                  <a:lnTo>
                    <a:pt x="257530" y="35062"/>
                  </a:lnTo>
                  <a:lnTo>
                    <a:pt x="259039" y="33538"/>
                  </a:lnTo>
                  <a:lnTo>
                    <a:pt x="262108" y="32013"/>
                  </a:lnTo>
                  <a:lnTo>
                    <a:pt x="265152" y="25915"/>
                  </a:lnTo>
                  <a:lnTo>
                    <a:pt x="269717" y="21342"/>
                  </a:lnTo>
                  <a:lnTo>
                    <a:pt x="272773" y="15257"/>
                  </a:lnTo>
                  <a:lnTo>
                    <a:pt x="275817" y="12208"/>
                  </a:lnTo>
                  <a:lnTo>
                    <a:pt x="277338" y="9159"/>
                  </a:lnTo>
                  <a:lnTo>
                    <a:pt x="277338" y="7634"/>
                  </a:lnTo>
                  <a:lnTo>
                    <a:pt x="278860" y="6110"/>
                  </a:lnTo>
                  <a:lnTo>
                    <a:pt x="280382" y="6110"/>
                  </a:lnTo>
                  <a:lnTo>
                    <a:pt x="280382" y="4573"/>
                  </a:lnTo>
                  <a:lnTo>
                    <a:pt x="281903" y="3061"/>
                  </a:lnTo>
                  <a:lnTo>
                    <a:pt x="283425" y="3061"/>
                  </a:lnTo>
                  <a:lnTo>
                    <a:pt x="292568" y="4573"/>
                  </a:lnTo>
                  <a:lnTo>
                    <a:pt x="312389" y="4573"/>
                  </a:lnTo>
                  <a:lnTo>
                    <a:pt x="321532" y="6110"/>
                  </a:lnTo>
                  <a:lnTo>
                    <a:pt x="342862" y="6110"/>
                  </a:lnTo>
                  <a:lnTo>
                    <a:pt x="353540" y="4573"/>
                  </a:lnTo>
                  <a:lnTo>
                    <a:pt x="387056" y="4573"/>
                  </a:lnTo>
                  <a:lnTo>
                    <a:pt x="397721" y="3061"/>
                  </a:lnTo>
                  <a:lnTo>
                    <a:pt x="540969" y="3061"/>
                  </a:lnTo>
                  <a:lnTo>
                    <a:pt x="540969" y="1536"/>
                  </a:lnTo>
                  <a:lnTo>
                    <a:pt x="598871" y="1536"/>
                  </a:lnTo>
                  <a:lnTo>
                    <a:pt x="603436" y="3061"/>
                  </a:lnTo>
                  <a:lnTo>
                    <a:pt x="650674" y="3061"/>
                  </a:lnTo>
                  <a:lnTo>
                    <a:pt x="656787" y="1536"/>
                  </a:lnTo>
                  <a:lnTo>
                    <a:pt x="673538" y="1536"/>
                  </a:lnTo>
                  <a:lnTo>
                    <a:pt x="679638" y="0"/>
                  </a:lnTo>
                  <a:lnTo>
                    <a:pt x="693346" y="0"/>
                  </a:lnTo>
                  <a:lnTo>
                    <a:pt x="693346" y="1536"/>
                  </a:lnTo>
                  <a:lnTo>
                    <a:pt x="691825" y="4573"/>
                  </a:lnTo>
                  <a:lnTo>
                    <a:pt x="685725" y="9159"/>
                  </a:lnTo>
                  <a:lnTo>
                    <a:pt x="679638" y="16781"/>
                  </a:lnTo>
                  <a:lnTo>
                    <a:pt x="670495" y="24391"/>
                  </a:lnTo>
                  <a:lnTo>
                    <a:pt x="659830" y="33538"/>
                  </a:lnTo>
                  <a:lnTo>
                    <a:pt x="635444" y="54868"/>
                  </a:lnTo>
                  <a:lnTo>
                    <a:pt x="621736" y="67064"/>
                  </a:lnTo>
                  <a:lnTo>
                    <a:pt x="608014" y="77722"/>
                  </a:lnTo>
                  <a:lnTo>
                    <a:pt x="595828" y="89931"/>
                  </a:lnTo>
                  <a:lnTo>
                    <a:pt x="571455" y="111248"/>
                  </a:lnTo>
                  <a:lnTo>
                    <a:pt x="560777" y="120407"/>
                  </a:lnTo>
                  <a:lnTo>
                    <a:pt x="553155" y="129542"/>
                  </a:lnTo>
                  <a:lnTo>
                    <a:pt x="547055" y="135640"/>
                  </a:lnTo>
                  <a:lnTo>
                    <a:pt x="544012" y="137164"/>
                  </a:lnTo>
                  <a:lnTo>
                    <a:pt x="544012" y="138689"/>
                  </a:lnTo>
                  <a:lnTo>
                    <a:pt x="540969" y="138689"/>
                  </a:lnTo>
                  <a:lnTo>
                    <a:pt x="539447" y="140213"/>
                  </a:lnTo>
                  <a:lnTo>
                    <a:pt x="537925" y="140213"/>
                  </a:lnTo>
                  <a:lnTo>
                    <a:pt x="534869" y="141737"/>
                  </a:lnTo>
                  <a:lnTo>
                    <a:pt x="531826" y="141737"/>
                  </a:lnTo>
                  <a:lnTo>
                    <a:pt x="528782" y="143262"/>
                  </a:lnTo>
                  <a:lnTo>
                    <a:pt x="519626" y="143262"/>
                  </a:lnTo>
                  <a:lnTo>
                    <a:pt x="515061" y="144786"/>
                  </a:lnTo>
                  <a:lnTo>
                    <a:pt x="507439" y="144786"/>
                  </a:lnTo>
                  <a:lnTo>
                    <a:pt x="501340" y="146298"/>
                  </a:lnTo>
                  <a:lnTo>
                    <a:pt x="489153" y="146298"/>
                  </a:lnTo>
                  <a:lnTo>
                    <a:pt x="484588" y="147823"/>
                  </a:lnTo>
                  <a:lnTo>
                    <a:pt x="402299" y="147823"/>
                  </a:lnTo>
                  <a:lnTo>
                    <a:pt x="399256" y="146298"/>
                  </a:lnTo>
                  <a:lnTo>
                    <a:pt x="356583" y="146298"/>
                  </a:lnTo>
                  <a:lnTo>
                    <a:pt x="352005" y="144786"/>
                  </a:lnTo>
                  <a:lnTo>
                    <a:pt x="294090" y="144786"/>
                  </a:lnTo>
                  <a:lnTo>
                    <a:pt x="289525" y="146298"/>
                  </a:lnTo>
                  <a:lnTo>
                    <a:pt x="269717" y="146298"/>
                  </a:lnTo>
                  <a:lnTo>
                    <a:pt x="266673" y="147823"/>
                  </a:lnTo>
                  <a:lnTo>
                    <a:pt x="248374" y="147823"/>
                  </a:lnTo>
                  <a:lnTo>
                    <a:pt x="243809" y="149347"/>
                  </a:lnTo>
                  <a:lnTo>
                    <a:pt x="213323" y="149347"/>
                  </a:lnTo>
                  <a:lnTo>
                    <a:pt x="211801" y="147823"/>
                  </a:lnTo>
                  <a:lnTo>
                    <a:pt x="163042" y="147823"/>
                  </a:lnTo>
                  <a:lnTo>
                    <a:pt x="163042" y="146298"/>
                  </a:lnTo>
                  <a:lnTo>
                    <a:pt x="146290" y="146298"/>
                  </a:lnTo>
                  <a:lnTo>
                    <a:pt x="144756" y="144786"/>
                  </a:lnTo>
                  <a:lnTo>
                    <a:pt x="144756" y="143262"/>
                  </a:lnTo>
                  <a:lnTo>
                    <a:pt x="147812" y="140213"/>
                  </a:lnTo>
                </a:path>
                <a:path w="897889" h="1771014">
                  <a:moveTo>
                    <a:pt x="47237" y="323074"/>
                  </a:moveTo>
                  <a:lnTo>
                    <a:pt x="143234" y="228595"/>
                  </a:lnTo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026088" y="3055263"/>
              <a:ext cx="200025" cy="35560"/>
            </a:xfrm>
            <a:custGeom>
              <a:avLst/>
              <a:gdLst/>
              <a:ahLst/>
              <a:cxnLst/>
              <a:rect l="l" t="t" r="r" b="b"/>
              <a:pathLst>
                <a:path w="200025" h="35560">
                  <a:moveTo>
                    <a:pt x="0" y="0"/>
                  </a:moveTo>
                  <a:lnTo>
                    <a:pt x="199621" y="0"/>
                  </a:lnTo>
                </a:path>
                <a:path w="200025" h="35560">
                  <a:moveTo>
                    <a:pt x="51801" y="35050"/>
                  </a:moveTo>
                  <a:lnTo>
                    <a:pt x="147815" y="35050"/>
                  </a:lnTo>
                </a:path>
              </a:pathLst>
            </a:custGeom>
            <a:ln w="80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428381" y="2758211"/>
              <a:ext cx="102235" cy="40005"/>
            </a:xfrm>
            <a:custGeom>
              <a:avLst/>
              <a:gdLst/>
              <a:ahLst/>
              <a:cxnLst/>
              <a:rect l="l" t="t" r="r" b="b"/>
              <a:pathLst>
                <a:path w="102234" h="40005">
                  <a:moveTo>
                    <a:pt x="0" y="0"/>
                  </a:moveTo>
                  <a:lnTo>
                    <a:pt x="0" y="39611"/>
                  </a:lnTo>
                  <a:lnTo>
                    <a:pt x="102108" y="21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428390" y="2758104"/>
              <a:ext cx="102235" cy="40005"/>
            </a:xfrm>
            <a:custGeom>
              <a:avLst/>
              <a:gdLst/>
              <a:ahLst/>
              <a:cxnLst/>
              <a:rect l="l" t="t" r="r" b="b"/>
              <a:pathLst>
                <a:path w="102234" h="40005">
                  <a:moveTo>
                    <a:pt x="0" y="0"/>
                  </a:moveTo>
                  <a:lnTo>
                    <a:pt x="102096" y="21342"/>
                  </a:lnTo>
                  <a:lnTo>
                    <a:pt x="0" y="39623"/>
                  </a:lnTo>
                  <a:lnTo>
                    <a:pt x="0" y="0"/>
                  </a:lnTo>
                  <a:close/>
                </a:path>
              </a:pathLst>
            </a:custGeom>
            <a:ln w="64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911284" y="3000273"/>
            <a:ext cx="91440" cy="135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10"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252294" y="3172893"/>
            <a:ext cx="10033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20">
                <a:latin typeface="Arial"/>
                <a:cs typeface="Arial"/>
              </a:rPr>
              <a:t>S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121167" y="1797836"/>
            <a:ext cx="1714500" cy="1642110"/>
            <a:chOff x="1121167" y="1797836"/>
            <a:chExt cx="1714500" cy="1642110"/>
          </a:xfrm>
        </p:grpSpPr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7067" y="1801215"/>
              <a:ext cx="793940" cy="53334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1167" y="1797836"/>
              <a:ext cx="1714048" cy="1641642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2237054" y="1874559"/>
            <a:ext cx="10668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20">
                <a:latin typeface="Arial"/>
                <a:cs typeface="Arial"/>
              </a:rPr>
              <a:t>N</a:t>
            </a:r>
            <a:endParaRPr sz="85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2815123" y="1976339"/>
            <a:ext cx="135890" cy="131445"/>
          </a:xfrm>
          <a:custGeom>
            <a:avLst/>
            <a:gdLst/>
            <a:ahLst/>
            <a:cxnLst/>
            <a:rect l="l" t="t" r="r" b="b"/>
            <a:pathLst>
              <a:path w="135889" h="131444">
                <a:moveTo>
                  <a:pt x="0" y="131054"/>
                </a:moveTo>
                <a:lnTo>
                  <a:pt x="86853" y="47245"/>
                </a:lnTo>
              </a:path>
              <a:path w="135889" h="131444">
                <a:moveTo>
                  <a:pt x="108196" y="25915"/>
                </a:moveTo>
                <a:lnTo>
                  <a:pt x="135625" y="0"/>
                </a:lnTo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886901" y="2107637"/>
            <a:ext cx="769620" cy="125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50">
                <a:latin typeface="Arial"/>
                <a:cs typeface="Arial"/>
              </a:rPr>
              <a:t>Lazo</a:t>
            </a:r>
            <a:r>
              <a:rPr dirty="0" sz="650" spc="40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de</a:t>
            </a:r>
            <a:r>
              <a:rPr dirty="0" sz="650" spc="65">
                <a:latin typeface="Times New Roman"/>
                <a:cs typeface="Times New Roman"/>
              </a:rPr>
              <a:t> </a:t>
            </a:r>
            <a:r>
              <a:rPr dirty="0" sz="650">
                <a:latin typeface="Arial"/>
                <a:cs typeface="Arial"/>
              </a:rPr>
              <a:t>las</a:t>
            </a:r>
            <a:r>
              <a:rPr dirty="0" sz="650" spc="55">
                <a:latin typeface="Times New Roman"/>
                <a:cs typeface="Times New Roman"/>
              </a:rPr>
              <a:t> </a:t>
            </a:r>
            <a:r>
              <a:rPr dirty="0" sz="650" spc="-10">
                <a:latin typeface="Arial"/>
                <a:cs typeface="Arial"/>
              </a:rPr>
              <a:t>espiras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302925" y="2413652"/>
            <a:ext cx="349885" cy="33782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90"/>
              </a:spcBef>
            </a:pPr>
            <a:r>
              <a:rPr dirty="0" sz="650" spc="-10">
                <a:latin typeface="Arial"/>
                <a:cs typeface="Arial"/>
              </a:rPr>
              <a:t>Colector</a:t>
            </a:r>
            <a:endParaRPr sz="650">
              <a:latin typeface="Arial"/>
              <a:cs typeface="Arial"/>
            </a:endParaRPr>
          </a:p>
          <a:p>
            <a:pPr algn="ctr" marR="7620">
              <a:lnSpc>
                <a:spcPct val="100000"/>
              </a:lnSpc>
              <a:spcBef>
                <a:spcPts val="440"/>
              </a:spcBef>
            </a:pPr>
            <a:r>
              <a:rPr dirty="0" sz="700"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86901" y="3504396"/>
            <a:ext cx="18161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latin typeface="Arial"/>
                <a:cs typeface="Arial"/>
              </a:rPr>
              <a:t>Ilustración</a:t>
            </a:r>
            <a:r>
              <a:rPr dirty="0" sz="900" spc="-4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9.2.1</a:t>
            </a:r>
            <a:r>
              <a:rPr dirty="0" sz="900" spc="17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Función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del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colector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258045" y="7429901"/>
            <a:ext cx="805180" cy="32194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800">
                <a:latin typeface="Arial"/>
                <a:cs typeface="Arial"/>
              </a:rPr>
              <a:t>Campo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principal</a:t>
            </a:r>
            <a:endParaRPr sz="800">
              <a:latin typeface="Arial"/>
              <a:cs typeface="Arial"/>
            </a:endParaRPr>
          </a:p>
          <a:p>
            <a:pPr algn="ctr" marR="31115">
              <a:lnSpc>
                <a:spcPct val="100000"/>
              </a:lnSpc>
              <a:spcBef>
                <a:spcPts val="75"/>
              </a:spcBef>
            </a:pPr>
            <a:r>
              <a:rPr dirty="0" sz="1000" spc="-5" b="1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295804" y="7442763"/>
            <a:ext cx="979169" cy="3016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latin typeface="Arial"/>
                <a:cs typeface="Arial"/>
              </a:rPr>
              <a:t>Campo</a:t>
            </a:r>
            <a:r>
              <a:rPr dirty="0" sz="800" spc="12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del</a:t>
            </a:r>
            <a:r>
              <a:rPr dirty="0" sz="800" spc="1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  <a:p>
            <a:pPr algn="ctr" marR="64769">
              <a:lnSpc>
                <a:spcPct val="100000"/>
              </a:lnSpc>
              <a:spcBef>
                <a:spcPts val="40"/>
              </a:spcBef>
            </a:pPr>
            <a:r>
              <a:rPr dirty="0" sz="950" spc="-10" b="1">
                <a:latin typeface="Arial"/>
                <a:cs typeface="Arial"/>
              </a:rPr>
              <a:t>b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5601758" y="7432697"/>
            <a:ext cx="605790" cy="3194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dirty="0" sz="800">
                <a:latin typeface="Arial"/>
                <a:cs typeface="Arial"/>
              </a:rPr>
              <a:t>Campo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Arial"/>
                <a:cs typeface="Arial"/>
              </a:rPr>
              <a:t>total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dirty="0" sz="1000" spc="-5" b="1"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5" name="object 3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7366" y="5734031"/>
            <a:ext cx="810071" cy="1663026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3599395" y="5846201"/>
            <a:ext cx="107314" cy="1612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10"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603964" y="7103391"/>
            <a:ext cx="100965" cy="1612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1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8" name="object 3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56926" y="5733770"/>
            <a:ext cx="989902" cy="1670915"/>
          </a:xfrm>
          <a:prstGeom prst="rect">
            <a:avLst/>
          </a:prstGeom>
        </p:spPr>
      </p:pic>
      <p:sp>
        <p:nvSpPr>
          <p:cNvPr id="39" name="object 39" descr=""/>
          <p:cNvSpPr txBox="1"/>
          <p:nvPr/>
        </p:nvSpPr>
        <p:spPr>
          <a:xfrm>
            <a:off x="5853198" y="5847729"/>
            <a:ext cx="107314" cy="1612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10"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853198" y="7109489"/>
            <a:ext cx="100965" cy="1612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10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pic>
        <p:nvPicPr>
          <p:cNvPr id="41" name="object 4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21682" y="5740127"/>
            <a:ext cx="831399" cy="1658463"/>
          </a:xfrm>
          <a:prstGeom prst="rect">
            <a:avLst/>
          </a:prstGeom>
        </p:spPr>
      </p:pic>
      <p:sp>
        <p:nvSpPr>
          <p:cNvPr id="42" name="object 42" descr=""/>
          <p:cNvSpPr txBox="1"/>
          <p:nvPr/>
        </p:nvSpPr>
        <p:spPr>
          <a:xfrm>
            <a:off x="6383515" y="6586745"/>
            <a:ext cx="76200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5">
                <a:latin typeface="Symbol"/>
                <a:cs typeface="Symbol"/>
              </a:rPr>
              <a:t></a:t>
            </a:r>
            <a:endParaRPr sz="600">
              <a:latin typeface="Symbol"/>
              <a:cs typeface="Symbo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467322" y="6676815"/>
            <a:ext cx="53467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latin typeface="Arial"/>
                <a:cs typeface="Arial"/>
              </a:rPr>
              <a:t>Zona</a:t>
            </a:r>
            <a:r>
              <a:rPr dirty="0" sz="700" spc="100">
                <a:latin typeface="Times New Roman"/>
                <a:cs typeface="Times New Roman"/>
              </a:rPr>
              <a:t> </a:t>
            </a:r>
            <a:r>
              <a:rPr dirty="0" sz="700" spc="-10">
                <a:latin typeface="Arial"/>
                <a:cs typeface="Arial"/>
              </a:rPr>
              <a:t>neutra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621910" y="7780385"/>
            <a:ext cx="24060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latin typeface="Arial"/>
                <a:cs typeface="Arial"/>
              </a:rPr>
              <a:t>Ilustración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9.4.1</a:t>
            </a:r>
            <a:r>
              <a:rPr dirty="0" sz="900" spc="17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Campos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una</a:t>
            </a:r>
            <a:r>
              <a:rPr dirty="0" sz="900" spc="-35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máquina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-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CC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6955" y="321022"/>
            <a:ext cx="46666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762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40827"/>
            <a:ext cx="6130290" cy="33813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reacción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inducido</a:t>
            </a:r>
            <a:endParaRPr sz="1000">
              <a:latin typeface="Arial"/>
              <a:cs typeface="Arial"/>
            </a:endParaRPr>
          </a:p>
          <a:p>
            <a:pPr marL="12700" marR="5651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distorsiona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repartido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simétricamente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zapatas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polares.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halle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distorsión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desplazamiento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neutra.</a:t>
            </a:r>
            <a:endParaRPr sz="1000">
              <a:latin typeface="Arial"/>
              <a:cs typeface="Arial"/>
            </a:endParaRPr>
          </a:p>
          <a:p>
            <a:pPr marL="12700" marR="22606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debajo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zona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corriente,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encontrarse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inducción.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desplazamiento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"chispeo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escobillas",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aporta-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encuentra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área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libre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chispeo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provoca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im-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portante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desgaste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evitar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situación,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deberían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reajus-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encontrasen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neutra;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constantemente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inestable,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posible.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desplazamiento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eliminarse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conmutación.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auxiliares</a:t>
            </a:r>
            <a:endParaRPr sz="1000">
              <a:latin typeface="Arial"/>
              <a:cs typeface="Arial"/>
            </a:endParaRPr>
          </a:p>
          <a:p>
            <a:pPr marL="12700" marR="9588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estrechos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situados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principales.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contraponen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igual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tamaño.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9.4.2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lugar,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incluso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inestable.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neutra,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transversal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anula.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7741685"/>
            <a:ext cx="6130925" cy="19119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compensación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grandes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sometidas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suficiente.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distorsión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provoca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saturación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unilateral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bordes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zapatas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polares.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motivo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surgen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problemas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aislamiento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algunas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distorsión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anularse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insertando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(deva-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coloca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ranuras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principales.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igual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contrario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9.4.3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muestra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compensación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auxiliares.</a:t>
            </a:r>
            <a:endParaRPr sz="1000">
              <a:latin typeface="Arial"/>
              <a:cs typeface="Arial"/>
            </a:endParaRPr>
          </a:p>
          <a:p>
            <a:pPr marL="12700" marR="38735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disponen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auxiliares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vanados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compensación.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826249" y="4886343"/>
            <a:ext cx="2254885" cy="2217420"/>
            <a:chOff x="3826249" y="4886343"/>
            <a:chExt cx="2254885" cy="221742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6249" y="4886343"/>
              <a:ext cx="2254523" cy="221714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9655" y="5063820"/>
              <a:ext cx="842708" cy="63545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509655" y="5063820"/>
              <a:ext cx="843280" cy="635635"/>
            </a:xfrm>
            <a:custGeom>
              <a:avLst/>
              <a:gdLst/>
              <a:ahLst/>
              <a:cxnLst/>
              <a:rect l="l" t="t" r="r" b="b"/>
              <a:pathLst>
                <a:path w="843279" h="635635">
                  <a:moveTo>
                    <a:pt x="175247" y="36576"/>
                  </a:moveTo>
                  <a:lnTo>
                    <a:pt x="175247" y="303250"/>
                  </a:lnTo>
                  <a:lnTo>
                    <a:pt x="662889" y="303250"/>
                  </a:lnTo>
                  <a:lnTo>
                    <a:pt x="662889" y="30480"/>
                  </a:lnTo>
                  <a:lnTo>
                    <a:pt x="658317" y="30480"/>
                  </a:lnTo>
                  <a:lnTo>
                    <a:pt x="652221" y="28956"/>
                  </a:lnTo>
                  <a:lnTo>
                    <a:pt x="636981" y="25908"/>
                  </a:lnTo>
                  <a:lnTo>
                    <a:pt x="627837" y="24384"/>
                  </a:lnTo>
                  <a:lnTo>
                    <a:pt x="609549" y="21336"/>
                  </a:lnTo>
                  <a:lnTo>
                    <a:pt x="598881" y="18288"/>
                  </a:lnTo>
                  <a:lnTo>
                    <a:pt x="588213" y="16764"/>
                  </a:lnTo>
                  <a:lnTo>
                    <a:pt x="580593" y="15240"/>
                  </a:lnTo>
                  <a:lnTo>
                    <a:pt x="571449" y="13716"/>
                  </a:lnTo>
                  <a:lnTo>
                    <a:pt x="565353" y="12192"/>
                  </a:lnTo>
                  <a:lnTo>
                    <a:pt x="559257" y="10668"/>
                  </a:lnTo>
                  <a:lnTo>
                    <a:pt x="556209" y="9144"/>
                  </a:lnTo>
                  <a:lnTo>
                    <a:pt x="544029" y="9144"/>
                  </a:lnTo>
                  <a:lnTo>
                    <a:pt x="540981" y="7620"/>
                  </a:lnTo>
                  <a:lnTo>
                    <a:pt x="531837" y="7620"/>
                  </a:lnTo>
                  <a:lnTo>
                    <a:pt x="528789" y="6096"/>
                  </a:lnTo>
                  <a:lnTo>
                    <a:pt x="518121" y="6096"/>
                  </a:lnTo>
                  <a:lnTo>
                    <a:pt x="512025" y="4572"/>
                  </a:lnTo>
                  <a:lnTo>
                    <a:pt x="507453" y="4572"/>
                  </a:lnTo>
                  <a:lnTo>
                    <a:pt x="501357" y="3048"/>
                  </a:lnTo>
                  <a:lnTo>
                    <a:pt x="476973" y="3048"/>
                  </a:lnTo>
                  <a:lnTo>
                    <a:pt x="470877" y="1524"/>
                  </a:lnTo>
                  <a:lnTo>
                    <a:pt x="435825" y="1524"/>
                  </a:lnTo>
                  <a:lnTo>
                    <a:pt x="432777" y="0"/>
                  </a:lnTo>
                  <a:lnTo>
                    <a:pt x="412965" y="0"/>
                  </a:lnTo>
                  <a:lnTo>
                    <a:pt x="408393" y="1524"/>
                  </a:lnTo>
                  <a:lnTo>
                    <a:pt x="374878" y="1524"/>
                  </a:lnTo>
                  <a:lnTo>
                    <a:pt x="367258" y="3048"/>
                  </a:lnTo>
                  <a:lnTo>
                    <a:pt x="347446" y="3048"/>
                  </a:lnTo>
                  <a:lnTo>
                    <a:pt x="342874" y="4572"/>
                  </a:lnTo>
                  <a:lnTo>
                    <a:pt x="336778" y="4572"/>
                  </a:lnTo>
                  <a:lnTo>
                    <a:pt x="330682" y="6096"/>
                  </a:lnTo>
                  <a:lnTo>
                    <a:pt x="324586" y="6096"/>
                  </a:lnTo>
                  <a:lnTo>
                    <a:pt x="320014" y="7620"/>
                  </a:lnTo>
                  <a:lnTo>
                    <a:pt x="313918" y="7620"/>
                  </a:lnTo>
                  <a:lnTo>
                    <a:pt x="309346" y="9144"/>
                  </a:lnTo>
                  <a:lnTo>
                    <a:pt x="298678" y="9144"/>
                  </a:lnTo>
                  <a:lnTo>
                    <a:pt x="295630" y="10668"/>
                  </a:lnTo>
                  <a:lnTo>
                    <a:pt x="284962" y="10668"/>
                  </a:lnTo>
                  <a:lnTo>
                    <a:pt x="284962" y="12192"/>
                  </a:lnTo>
                  <a:lnTo>
                    <a:pt x="277342" y="12192"/>
                  </a:lnTo>
                  <a:lnTo>
                    <a:pt x="274294" y="13716"/>
                  </a:lnTo>
                  <a:lnTo>
                    <a:pt x="268198" y="13716"/>
                  </a:lnTo>
                  <a:lnTo>
                    <a:pt x="263626" y="15240"/>
                  </a:lnTo>
                  <a:lnTo>
                    <a:pt x="260578" y="15240"/>
                  </a:lnTo>
                  <a:lnTo>
                    <a:pt x="257530" y="16764"/>
                  </a:lnTo>
                  <a:lnTo>
                    <a:pt x="254482" y="16764"/>
                  </a:lnTo>
                  <a:lnTo>
                    <a:pt x="246862" y="18288"/>
                  </a:lnTo>
                  <a:lnTo>
                    <a:pt x="240766" y="19812"/>
                  </a:lnTo>
                  <a:lnTo>
                    <a:pt x="234683" y="21336"/>
                  </a:lnTo>
                  <a:lnTo>
                    <a:pt x="227063" y="22860"/>
                  </a:lnTo>
                  <a:lnTo>
                    <a:pt x="214871" y="25908"/>
                  </a:lnTo>
                  <a:lnTo>
                    <a:pt x="207251" y="27432"/>
                  </a:lnTo>
                  <a:lnTo>
                    <a:pt x="201155" y="28956"/>
                  </a:lnTo>
                  <a:lnTo>
                    <a:pt x="196583" y="30480"/>
                  </a:lnTo>
                  <a:lnTo>
                    <a:pt x="192011" y="32004"/>
                  </a:lnTo>
                  <a:lnTo>
                    <a:pt x="187439" y="32004"/>
                  </a:lnTo>
                  <a:lnTo>
                    <a:pt x="182867" y="33528"/>
                  </a:lnTo>
                  <a:lnTo>
                    <a:pt x="179819" y="35052"/>
                  </a:lnTo>
                  <a:lnTo>
                    <a:pt x="178295" y="35052"/>
                  </a:lnTo>
                  <a:lnTo>
                    <a:pt x="176771" y="36576"/>
                  </a:lnTo>
                  <a:lnTo>
                    <a:pt x="175247" y="36576"/>
                  </a:lnTo>
                  <a:close/>
                </a:path>
                <a:path w="843279" h="635635">
                  <a:moveTo>
                    <a:pt x="757364" y="304774"/>
                  </a:moveTo>
                  <a:lnTo>
                    <a:pt x="839660" y="589749"/>
                  </a:lnTo>
                  <a:lnTo>
                    <a:pt x="842708" y="606501"/>
                  </a:lnTo>
                  <a:lnTo>
                    <a:pt x="841184" y="621741"/>
                  </a:lnTo>
                  <a:lnTo>
                    <a:pt x="824420" y="635457"/>
                  </a:lnTo>
                  <a:lnTo>
                    <a:pt x="807656" y="629361"/>
                  </a:lnTo>
                  <a:lnTo>
                    <a:pt x="793940" y="615645"/>
                  </a:lnTo>
                  <a:lnTo>
                    <a:pt x="781748" y="600417"/>
                  </a:lnTo>
                  <a:lnTo>
                    <a:pt x="754316" y="574509"/>
                  </a:lnTo>
                  <a:lnTo>
                    <a:pt x="710120" y="539457"/>
                  </a:lnTo>
                  <a:lnTo>
                    <a:pt x="656793" y="505929"/>
                  </a:lnTo>
                  <a:lnTo>
                    <a:pt x="603453" y="483069"/>
                  </a:lnTo>
                  <a:lnTo>
                    <a:pt x="560781" y="469353"/>
                  </a:lnTo>
                  <a:lnTo>
                    <a:pt x="489165" y="454113"/>
                  </a:lnTo>
                  <a:lnTo>
                    <a:pt x="446493" y="451065"/>
                  </a:lnTo>
                  <a:lnTo>
                    <a:pt x="417537" y="449554"/>
                  </a:lnTo>
                  <a:lnTo>
                    <a:pt x="376402" y="452589"/>
                  </a:lnTo>
                  <a:lnTo>
                    <a:pt x="330682" y="458685"/>
                  </a:lnTo>
                  <a:lnTo>
                    <a:pt x="284962" y="469353"/>
                  </a:lnTo>
                  <a:lnTo>
                    <a:pt x="236207" y="486117"/>
                  </a:lnTo>
                  <a:lnTo>
                    <a:pt x="199631" y="501357"/>
                  </a:lnTo>
                  <a:lnTo>
                    <a:pt x="143243" y="534885"/>
                  </a:lnTo>
                  <a:lnTo>
                    <a:pt x="83820" y="580605"/>
                  </a:lnTo>
                  <a:lnTo>
                    <a:pt x="45720" y="621741"/>
                  </a:lnTo>
                  <a:lnTo>
                    <a:pt x="35052" y="632409"/>
                  </a:lnTo>
                  <a:lnTo>
                    <a:pt x="19812" y="635457"/>
                  </a:lnTo>
                  <a:lnTo>
                    <a:pt x="4572" y="626313"/>
                  </a:lnTo>
                  <a:lnTo>
                    <a:pt x="0" y="612597"/>
                  </a:lnTo>
                  <a:lnTo>
                    <a:pt x="0" y="600417"/>
                  </a:lnTo>
                  <a:lnTo>
                    <a:pt x="4572" y="579081"/>
                  </a:lnTo>
                  <a:lnTo>
                    <a:pt x="15240" y="540981"/>
                  </a:lnTo>
                  <a:lnTo>
                    <a:pt x="76200" y="304774"/>
                  </a:lnTo>
                  <a:lnTo>
                    <a:pt x="757364" y="304774"/>
                  </a:lnTo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868786" y="5100258"/>
            <a:ext cx="140970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50" spc="5">
                <a:latin typeface="Arial"/>
                <a:cs typeface="Arial"/>
              </a:rPr>
              <a:t>N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001439" y="5117966"/>
            <a:ext cx="1838325" cy="1998345"/>
            <a:chOff x="4001439" y="5117966"/>
            <a:chExt cx="1838325" cy="1998345"/>
          </a:xfrm>
        </p:grpSpPr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5541" y="6837616"/>
              <a:ext cx="580593" cy="274294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055541" y="6837616"/>
              <a:ext cx="581025" cy="274320"/>
            </a:xfrm>
            <a:custGeom>
              <a:avLst/>
              <a:gdLst/>
              <a:ahLst/>
              <a:cxnLst/>
              <a:rect l="l" t="t" r="r" b="b"/>
              <a:pathLst>
                <a:path w="581025" h="274320">
                  <a:moveTo>
                    <a:pt x="161531" y="0"/>
                  </a:moveTo>
                  <a:lnTo>
                    <a:pt x="0" y="274294"/>
                  </a:lnTo>
                  <a:lnTo>
                    <a:pt x="547065" y="274294"/>
                  </a:lnTo>
                  <a:lnTo>
                    <a:pt x="580593" y="220954"/>
                  </a:lnTo>
                  <a:lnTo>
                    <a:pt x="428205" y="166103"/>
                  </a:lnTo>
                  <a:lnTo>
                    <a:pt x="280390" y="85331"/>
                  </a:lnTo>
                  <a:lnTo>
                    <a:pt x="161531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7208" y="6828472"/>
              <a:ext cx="588213" cy="281914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5247208" y="6828472"/>
              <a:ext cx="588645" cy="281940"/>
            </a:xfrm>
            <a:custGeom>
              <a:avLst/>
              <a:gdLst/>
              <a:ahLst/>
              <a:cxnLst/>
              <a:rect l="l" t="t" r="r" b="b"/>
              <a:pathLst>
                <a:path w="588645" h="281940">
                  <a:moveTo>
                    <a:pt x="0" y="227050"/>
                  </a:moveTo>
                  <a:lnTo>
                    <a:pt x="27432" y="281914"/>
                  </a:lnTo>
                  <a:lnTo>
                    <a:pt x="588213" y="281914"/>
                  </a:lnTo>
                  <a:lnTo>
                    <a:pt x="419074" y="0"/>
                  </a:lnTo>
                  <a:lnTo>
                    <a:pt x="313918" y="80759"/>
                  </a:lnTo>
                  <a:lnTo>
                    <a:pt x="236207" y="128003"/>
                  </a:lnTo>
                  <a:lnTo>
                    <a:pt x="123431" y="185915"/>
                  </a:lnTo>
                  <a:lnTo>
                    <a:pt x="0" y="22705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982057" y="5940056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0" y="0"/>
                  </a:lnTo>
                  <a:lnTo>
                    <a:pt x="18288" y="100571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982057" y="5940056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18288" y="100571"/>
                  </a:lnTo>
                  <a:lnTo>
                    <a:pt x="0" y="0"/>
                  </a:lnTo>
                  <a:lnTo>
                    <a:pt x="38100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07763" y="5941580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0" y="0"/>
                  </a:lnTo>
                  <a:lnTo>
                    <a:pt x="18288" y="100571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707763" y="5941580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18288" y="100571"/>
                  </a:lnTo>
                  <a:lnTo>
                    <a:pt x="0" y="0"/>
                  </a:lnTo>
                  <a:lnTo>
                    <a:pt x="38100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838814" y="5941580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0" y="0"/>
                  </a:lnTo>
                  <a:lnTo>
                    <a:pt x="18288" y="99047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838814" y="5941580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18288" y="99047"/>
                  </a:lnTo>
                  <a:lnTo>
                    <a:pt x="0" y="0"/>
                  </a:lnTo>
                  <a:lnTo>
                    <a:pt x="38100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103965" y="5941580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0" y="0"/>
                  </a:lnTo>
                  <a:lnTo>
                    <a:pt x="18288" y="99047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082973" y="5941580"/>
              <a:ext cx="1702435" cy="234950"/>
            </a:xfrm>
            <a:custGeom>
              <a:avLst/>
              <a:gdLst/>
              <a:ahLst/>
              <a:cxnLst/>
              <a:rect l="l" t="t" r="r" b="b"/>
              <a:pathLst>
                <a:path w="1702435" h="234950">
                  <a:moveTo>
                    <a:pt x="1059091" y="0"/>
                  </a:moveTo>
                  <a:lnTo>
                    <a:pt x="1039279" y="99047"/>
                  </a:lnTo>
                  <a:lnTo>
                    <a:pt x="1020991" y="0"/>
                  </a:lnTo>
                  <a:lnTo>
                    <a:pt x="1059091" y="0"/>
                  </a:lnTo>
                  <a:close/>
                </a:path>
                <a:path w="1702435" h="234950">
                  <a:moveTo>
                    <a:pt x="1524" y="155435"/>
                  </a:moveTo>
                  <a:lnTo>
                    <a:pt x="80759" y="234670"/>
                  </a:lnTo>
                </a:path>
                <a:path w="1702435" h="234950">
                  <a:moveTo>
                    <a:pt x="80759" y="152387"/>
                  </a:moveTo>
                  <a:lnTo>
                    <a:pt x="0" y="233146"/>
                  </a:lnTo>
                </a:path>
                <a:path w="1702435" h="234950">
                  <a:moveTo>
                    <a:pt x="199631" y="155435"/>
                  </a:moveTo>
                  <a:lnTo>
                    <a:pt x="280390" y="234670"/>
                  </a:lnTo>
                </a:path>
                <a:path w="1702435" h="234950">
                  <a:moveTo>
                    <a:pt x="280390" y="152387"/>
                  </a:moveTo>
                  <a:lnTo>
                    <a:pt x="198107" y="233146"/>
                  </a:lnTo>
                </a:path>
                <a:path w="1702435" h="234950">
                  <a:moveTo>
                    <a:pt x="1423301" y="153911"/>
                  </a:moveTo>
                  <a:lnTo>
                    <a:pt x="1502537" y="233146"/>
                  </a:lnTo>
                </a:path>
                <a:path w="1702435" h="234950">
                  <a:moveTo>
                    <a:pt x="1502537" y="150863"/>
                  </a:moveTo>
                  <a:lnTo>
                    <a:pt x="1421777" y="231622"/>
                  </a:lnTo>
                </a:path>
                <a:path w="1702435" h="234950">
                  <a:moveTo>
                    <a:pt x="1622920" y="155435"/>
                  </a:moveTo>
                  <a:lnTo>
                    <a:pt x="1702168" y="234670"/>
                  </a:lnTo>
                </a:path>
                <a:path w="1702435" h="234950">
                  <a:moveTo>
                    <a:pt x="1702168" y="152387"/>
                  </a:moveTo>
                  <a:lnTo>
                    <a:pt x="1621396" y="233146"/>
                  </a:lnTo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734850" y="584099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5240" y="0"/>
                  </a:moveTo>
                  <a:lnTo>
                    <a:pt x="7620" y="0"/>
                  </a:lnTo>
                  <a:lnTo>
                    <a:pt x="4572" y="1524"/>
                  </a:lnTo>
                  <a:lnTo>
                    <a:pt x="1524" y="4572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524" y="18288"/>
                  </a:lnTo>
                  <a:lnTo>
                    <a:pt x="4572" y="21336"/>
                  </a:lnTo>
                  <a:lnTo>
                    <a:pt x="7620" y="21336"/>
                  </a:lnTo>
                  <a:lnTo>
                    <a:pt x="9144" y="22860"/>
                  </a:lnTo>
                  <a:lnTo>
                    <a:pt x="13716" y="22860"/>
                  </a:lnTo>
                  <a:lnTo>
                    <a:pt x="15240" y="21336"/>
                  </a:lnTo>
                  <a:lnTo>
                    <a:pt x="18288" y="21336"/>
                  </a:lnTo>
                  <a:lnTo>
                    <a:pt x="18288" y="19812"/>
                  </a:lnTo>
                  <a:lnTo>
                    <a:pt x="21336" y="18288"/>
                  </a:lnTo>
                  <a:lnTo>
                    <a:pt x="21336" y="15240"/>
                  </a:lnTo>
                  <a:lnTo>
                    <a:pt x="22860" y="13716"/>
                  </a:lnTo>
                  <a:lnTo>
                    <a:pt x="22860" y="12192"/>
                  </a:lnTo>
                  <a:lnTo>
                    <a:pt x="22860" y="9144"/>
                  </a:lnTo>
                  <a:lnTo>
                    <a:pt x="21336" y="7620"/>
                  </a:lnTo>
                  <a:lnTo>
                    <a:pt x="21336" y="4572"/>
                  </a:lnTo>
                  <a:lnTo>
                    <a:pt x="18288" y="3048"/>
                  </a:lnTo>
                  <a:lnTo>
                    <a:pt x="18288" y="1524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34850" y="584099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12192"/>
                  </a:moveTo>
                  <a:lnTo>
                    <a:pt x="22860" y="13716"/>
                  </a:lnTo>
                  <a:lnTo>
                    <a:pt x="21336" y="15240"/>
                  </a:lnTo>
                  <a:lnTo>
                    <a:pt x="21336" y="18288"/>
                  </a:lnTo>
                  <a:lnTo>
                    <a:pt x="18288" y="19812"/>
                  </a:lnTo>
                  <a:lnTo>
                    <a:pt x="18288" y="21336"/>
                  </a:lnTo>
                  <a:lnTo>
                    <a:pt x="15240" y="21336"/>
                  </a:lnTo>
                  <a:lnTo>
                    <a:pt x="13716" y="22860"/>
                  </a:lnTo>
                  <a:lnTo>
                    <a:pt x="9144" y="22860"/>
                  </a:lnTo>
                  <a:lnTo>
                    <a:pt x="7620" y="21336"/>
                  </a:lnTo>
                  <a:lnTo>
                    <a:pt x="4572" y="21336"/>
                  </a:lnTo>
                  <a:lnTo>
                    <a:pt x="3048" y="19812"/>
                  </a:lnTo>
                  <a:lnTo>
                    <a:pt x="1524" y="18288"/>
                  </a:lnTo>
                  <a:lnTo>
                    <a:pt x="0" y="15240"/>
                  </a:lnTo>
                  <a:lnTo>
                    <a:pt x="0" y="7620"/>
                  </a:lnTo>
                  <a:lnTo>
                    <a:pt x="1524" y="4572"/>
                  </a:lnTo>
                  <a:lnTo>
                    <a:pt x="4572" y="1524"/>
                  </a:lnTo>
                  <a:lnTo>
                    <a:pt x="7620" y="0"/>
                  </a:lnTo>
                  <a:lnTo>
                    <a:pt x="15240" y="0"/>
                  </a:lnTo>
                  <a:lnTo>
                    <a:pt x="18288" y="1524"/>
                  </a:lnTo>
                  <a:lnTo>
                    <a:pt x="18288" y="3048"/>
                  </a:lnTo>
                  <a:lnTo>
                    <a:pt x="21336" y="4572"/>
                  </a:lnTo>
                  <a:lnTo>
                    <a:pt x="21336" y="7620"/>
                  </a:lnTo>
                  <a:lnTo>
                    <a:pt x="22860" y="9144"/>
                  </a:lnTo>
                  <a:lnTo>
                    <a:pt x="22860" y="12192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532170" y="584099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3716" y="0"/>
                  </a:moveTo>
                  <a:lnTo>
                    <a:pt x="9144" y="0"/>
                  </a:lnTo>
                  <a:lnTo>
                    <a:pt x="6096" y="1524"/>
                  </a:lnTo>
                  <a:lnTo>
                    <a:pt x="4572" y="1524"/>
                  </a:lnTo>
                  <a:lnTo>
                    <a:pt x="3048" y="4572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524" y="18288"/>
                  </a:lnTo>
                  <a:lnTo>
                    <a:pt x="4572" y="21336"/>
                  </a:lnTo>
                  <a:lnTo>
                    <a:pt x="6096" y="21336"/>
                  </a:lnTo>
                  <a:lnTo>
                    <a:pt x="9144" y="22860"/>
                  </a:lnTo>
                  <a:lnTo>
                    <a:pt x="13716" y="22860"/>
                  </a:lnTo>
                  <a:lnTo>
                    <a:pt x="15240" y="21336"/>
                  </a:lnTo>
                  <a:lnTo>
                    <a:pt x="16764" y="21336"/>
                  </a:lnTo>
                  <a:lnTo>
                    <a:pt x="19812" y="18288"/>
                  </a:lnTo>
                  <a:lnTo>
                    <a:pt x="21336" y="15240"/>
                  </a:lnTo>
                  <a:lnTo>
                    <a:pt x="21336" y="13716"/>
                  </a:lnTo>
                  <a:lnTo>
                    <a:pt x="22860" y="12192"/>
                  </a:lnTo>
                  <a:lnTo>
                    <a:pt x="21336" y="9144"/>
                  </a:lnTo>
                  <a:lnTo>
                    <a:pt x="21336" y="7620"/>
                  </a:lnTo>
                  <a:lnTo>
                    <a:pt x="19812" y="6096"/>
                  </a:lnTo>
                  <a:lnTo>
                    <a:pt x="18288" y="3048"/>
                  </a:lnTo>
                  <a:lnTo>
                    <a:pt x="16764" y="1524"/>
                  </a:lnTo>
                  <a:lnTo>
                    <a:pt x="15240" y="152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532170" y="584099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12192"/>
                  </a:moveTo>
                  <a:lnTo>
                    <a:pt x="21336" y="13716"/>
                  </a:lnTo>
                  <a:lnTo>
                    <a:pt x="21336" y="15240"/>
                  </a:lnTo>
                  <a:lnTo>
                    <a:pt x="19812" y="18288"/>
                  </a:lnTo>
                  <a:lnTo>
                    <a:pt x="18288" y="19812"/>
                  </a:lnTo>
                  <a:lnTo>
                    <a:pt x="16764" y="21336"/>
                  </a:lnTo>
                  <a:lnTo>
                    <a:pt x="15240" y="21336"/>
                  </a:lnTo>
                  <a:lnTo>
                    <a:pt x="13716" y="22860"/>
                  </a:lnTo>
                  <a:lnTo>
                    <a:pt x="9144" y="22860"/>
                  </a:lnTo>
                  <a:lnTo>
                    <a:pt x="6096" y="21336"/>
                  </a:lnTo>
                  <a:lnTo>
                    <a:pt x="4572" y="21336"/>
                  </a:lnTo>
                  <a:lnTo>
                    <a:pt x="3048" y="19812"/>
                  </a:lnTo>
                  <a:lnTo>
                    <a:pt x="1524" y="18288"/>
                  </a:lnTo>
                  <a:lnTo>
                    <a:pt x="0" y="15240"/>
                  </a:lnTo>
                  <a:lnTo>
                    <a:pt x="0" y="7620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9144" y="0"/>
                  </a:lnTo>
                  <a:lnTo>
                    <a:pt x="13716" y="0"/>
                  </a:lnTo>
                  <a:lnTo>
                    <a:pt x="15240" y="1524"/>
                  </a:lnTo>
                  <a:lnTo>
                    <a:pt x="16764" y="1524"/>
                  </a:lnTo>
                  <a:lnTo>
                    <a:pt x="18288" y="3048"/>
                  </a:lnTo>
                  <a:lnTo>
                    <a:pt x="19812" y="6096"/>
                  </a:lnTo>
                  <a:lnTo>
                    <a:pt x="21336" y="7620"/>
                  </a:lnTo>
                  <a:lnTo>
                    <a:pt x="21336" y="9144"/>
                  </a:lnTo>
                  <a:lnTo>
                    <a:pt x="22860" y="12192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110405" y="5844044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2192" y="0"/>
                  </a:moveTo>
                  <a:lnTo>
                    <a:pt x="10668" y="1524"/>
                  </a:lnTo>
                  <a:lnTo>
                    <a:pt x="7620" y="1524"/>
                  </a:lnTo>
                  <a:lnTo>
                    <a:pt x="4572" y="4572"/>
                  </a:lnTo>
                  <a:lnTo>
                    <a:pt x="3048" y="4572"/>
                  </a:lnTo>
                  <a:lnTo>
                    <a:pt x="1524" y="7620"/>
                  </a:lnTo>
                  <a:lnTo>
                    <a:pt x="1524" y="10668"/>
                  </a:lnTo>
                  <a:lnTo>
                    <a:pt x="0" y="12192"/>
                  </a:lnTo>
                  <a:lnTo>
                    <a:pt x="1524" y="13716"/>
                  </a:lnTo>
                  <a:lnTo>
                    <a:pt x="1524" y="16764"/>
                  </a:lnTo>
                  <a:lnTo>
                    <a:pt x="7620" y="22860"/>
                  </a:lnTo>
                  <a:lnTo>
                    <a:pt x="16764" y="22860"/>
                  </a:lnTo>
                  <a:lnTo>
                    <a:pt x="22860" y="16764"/>
                  </a:lnTo>
                  <a:lnTo>
                    <a:pt x="22860" y="12192"/>
                  </a:lnTo>
                  <a:lnTo>
                    <a:pt x="22860" y="7620"/>
                  </a:lnTo>
                  <a:lnTo>
                    <a:pt x="21336" y="4572"/>
                  </a:lnTo>
                  <a:lnTo>
                    <a:pt x="19812" y="4572"/>
                  </a:lnTo>
                  <a:lnTo>
                    <a:pt x="16764" y="1524"/>
                  </a:lnTo>
                  <a:lnTo>
                    <a:pt x="15240" y="1524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110405" y="5844044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12192"/>
                  </a:moveTo>
                  <a:lnTo>
                    <a:pt x="22860" y="16764"/>
                  </a:lnTo>
                  <a:lnTo>
                    <a:pt x="21336" y="18288"/>
                  </a:lnTo>
                  <a:lnTo>
                    <a:pt x="18288" y="21336"/>
                  </a:lnTo>
                  <a:lnTo>
                    <a:pt x="16764" y="22860"/>
                  </a:lnTo>
                  <a:lnTo>
                    <a:pt x="7620" y="22860"/>
                  </a:lnTo>
                  <a:lnTo>
                    <a:pt x="1524" y="16764"/>
                  </a:lnTo>
                  <a:lnTo>
                    <a:pt x="1524" y="13716"/>
                  </a:lnTo>
                  <a:lnTo>
                    <a:pt x="0" y="12192"/>
                  </a:lnTo>
                  <a:lnTo>
                    <a:pt x="1524" y="10668"/>
                  </a:lnTo>
                  <a:lnTo>
                    <a:pt x="1524" y="7620"/>
                  </a:lnTo>
                  <a:lnTo>
                    <a:pt x="3048" y="4572"/>
                  </a:lnTo>
                  <a:lnTo>
                    <a:pt x="4572" y="4572"/>
                  </a:lnTo>
                  <a:lnTo>
                    <a:pt x="6096" y="3048"/>
                  </a:lnTo>
                  <a:lnTo>
                    <a:pt x="7620" y="1524"/>
                  </a:lnTo>
                  <a:lnTo>
                    <a:pt x="10668" y="1524"/>
                  </a:lnTo>
                  <a:lnTo>
                    <a:pt x="12192" y="0"/>
                  </a:lnTo>
                  <a:lnTo>
                    <a:pt x="15240" y="1524"/>
                  </a:lnTo>
                  <a:lnTo>
                    <a:pt x="16764" y="1524"/>
                  </a:lnTo>
                  <a:lnTo>
                    <a:pt x="19812" y="4572"/>
                  </a:lnTo>
                  <a:lnTo>
                    <a:pt x="21336" y="4572"/>
                  </a:lnTo>
                  <a:lnTo>
                    <a:pt x="22860" y="7620"/>
                  </a:lnTo>
                  <a:lnTo>
                    <a:pt x="22860" y="12192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313072" y="584556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5240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6096" y="21336"/>
                  </a:lnTo>
                  <a:lnTo>
                    <a:pt x="9144" y="22860"/>
                  </a:lnTo>
                  <a:lnTo>
                    <a:pt x="12192" y="22860"/>
                  </a:lnTo>
                  <a:lnTo>
                    <a:pt x="15240" y="21336"/>
                  </a:lnTo>
                  <a:lnTo>
                    <a:pt x="21336" y="15240"/>
                  </a:lnTo>
                  <a:lnTo>
                    <a:pt x="21336" y="13716"/>
                  </a:lnTo>
                  <a:lnTo>
                    <a:pt x="22860" y="10668"/>
                  </a:lnTo>
                  <a:lnTo>
                    <a:pt x="21336" y="9144"/>
                  </a:lnTo>
                  <a:lnTo>
                    <a:pt x="21336" y="609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066209" y="5793765"/>
              <a:ext cx="1737360" cy="401320"/>
            </a:xfrm>
            <a:custGeom>
              <a:avLst/>
              <a:gdLst/>
              <a:ahLst/>
              <a:cxnLst/>
              <a:rect l="l" t="t" r="r" b="b"/>
              <a:pathLst>
                <a:path w="1737360" h="401320">
                  <a:moveTo>
                    <a:pt x="269722" y="62471"/>
                  </a:moveTo>
                  <a:lnTo>
                    <a:pt x="268198" y="65519"/>
                  </a:lnTo>
                  <a:lnTo>
                    <a:pt x="268198" y="67043"/>
                  </a:lnTo>
                  <a:lnTo>
                    <a:pt x="266674" y="68567"/>
                  </a:lnTo>
                  <a:lnTo>
                    <a:pt x="263626" y="71615"/>
                  </a:lnTo>
                  <a:lnTo>
                    <a:pt x="262102" y="73139"/>
                  </a:lnTo>
                  <a:lnTo>
                    <a:pt x="259054" y="74663"/>
                  </a:lnTo>
                  <a:lnTo>
                    <a:pt x="256006" y="74663"/>
                  </a:lnTo>
                  <a:lnTo>
                    <a:pt x="252958" y="73139"/>
                  </a:lnTo>
                  <a:lnTo>
                    <a:pt x="246862" y="67043"/>
                  </a:lnTo>
                  <a:lnTo>
                    <a:pt x="246862" y="57899"/>
                  </a:lnTo>
                  <a:lnTo>
                    <a:pt x="252958" y="51803"/>
                  </a:lnTo>
                  <a:lnTo>
                    <a:pt x="262102" y="51803"/>
                  </a:lnTo>
                  <a:lnTo>
                    <a:pt x="268198" y="57899"/>
                  </a:lnTo>
                  <a:lnTo>
                    <a:pt x="268198" y="60947"/>
                  </a:lnTo>
                  <a:lnTo>
                    <a:pt x="269722" y="62471"/>
                  </a:lnTo>
                  <a:close/>
                </a:path>
                <a:path w="1737360" h="401320">
                  <a:moveTo>
                    <a:pt x="115811" y="60947"/>
                  </a:moveTo>
                  <a:lnTo>
                    <a:pt x="115811" y="71615"/>
                  </a:lnTo>
                  <a:lnTo>
                    <a:pt x="111239" y="85331"/>
                  </a:lnTo>
                  <a:lnTo>
                    <a:pt x="102095" y="99047"/>
                  </a:lnTo>
                  <a:lnTo>
                    <a:pt x="99047" y="102095"/>
                  </a:lnTo>
                  <a:lnTo>
                    <a:pt x="95999" y="106667"/>
                  </a:lnTo>
                  <a:lnTo>
                    <a:pt x="91427" y="109715"/>
                  </a:lnTo>
                  <a:lnTo>
                    <a:pt x="86855" y="111239"/>
                  </a:lnTo>
                  <a:lnTo>
                    <a:pt x="82283" y="114287"/>
                  </a:lnTo>
                  <a:lnTo>
                    <a:pt x="77711" y="115811"/>
                  </a:lnTo>
                  <a:lnTo>
                    <a:pt x="68580" y="118859"/>
                  </a:lnTo>
                  <a:lnTo>
                    <a:pt x="64008" y="118859"/>
                  </a:lnTo>
                  <a:lnTo>
                    <a:pt x="57912" y="120383"/>
                  </a:lnTo>
                  <a:lnTo>
                    <a:pt x="53340" y="118859"/>
                  </a:lnTo>
                  <a:lnTo>
                    <a:pt x="48768" y="118859"/>
                  </a:lnTo>
                  <a:lnTo>
                    <a:pt x="44196" y="117335"/>
                  </a:lnTo>
                  <a:lnTo>
                    <a:pt x="38100" y="115811"/>
                  </a:lnTo>
                  <a:lnTo>
                    <a:pt x="33528" y="114287"/>
                  </a:lnTo>
                  <a:lnTo>
                    <a:pt x="28956" y="111239"/>
                  </a:lnTo>
                  <a:lnTo>
                    <a:pt x="24384" y="109715"/>
                  </a:lnTo>
                  <a:lnTo>
                    <a:pt x="13716" y="99047"/>
                  </a:lnTo>
                  <a:lnTo>
                    <a:pt x="10668" y="94475"/>
                  </a:lnTo>
                  <a:lnTo>
                    <a:pt x="9144" y="89903"/>
                  </a:lnTo>
                  <a:lnTo>
                    <a:pt x="6096" y="85331"/>
                  </a:lnTo>
                  <a:lnTo>
                    <a:pt x="1524" y="71615"/>
                  </a:lnTo>
                  <a:lnTo>
                    <a:pt x="1524" y="67043"/>
                  </a:lnTo>
                  <a:lnTo>
                    <a:pt x="0" y="60947"/>
                  </a:lnTo>
                  <a:lnTo>
                    <a:pt x="1524" y="56375"/>
                  </a:lnTo>
                  <a:lnTo>
                    <a:pt x="1524" y="51803"/>
                  </a:lnTo>
                  <a:lnTo>
                    <a:pt x="3048" y="45707"/>
                  </a:lnTo>
                  <a:lnTo>
                    <a:pt x="6096" y="36563"/>
                  </a:lnTo>
                  <a:lnTo>
                    <a:pt x="9144" y="31991"/>
                  </a:lnTo>
                  <a:lnTo>
                    <a:pt x="10668" y="27419"/>
                  </a:lnTo>
                  <a:lnTo>
                    <a:pt x="13716" y="24384"/>
                  </a:lnTo>
                  <a:lnTo>
                    <a:pt x="16764" y="19812"/>
                  </a:lnTo>
                  <a:lnTo>
                    <a:pt x="21336" y="16764"/>
                  </a:lnTo>
                  <a:lnTo>
                    <a:pt x="24384" y="13716"/>
                  </a:lnTo>
                  <a:lnTo>
                    <a:pt x="33528" y="7620"/>
                  </a:lnTo>
                  <a:lnTo>
                    <a:pt x="38100" y="7620"/>
                  </a:lnTo>
                  <a:lnTo>
                    <a:pt x="44196" y="4572"/>
                  </a:lnTo>
                  <a:lnTo>
                    <a:pt x="48768" y="4572"/>
                  </a:lnTo>
                  <a:lnTo>
                    <a:pt x="53340" y="3048"/>
                  </a:lnTo>
                  <a:lnTo>
                    <a:pt x="64008" y="3048"/>
                  </a:lnTo>
                  <a:lnTo>
                    <a:pt x="68580" y="4572"/>
                  </a:lnTo>
                  <a:lnTo>
                    <a:pt x="73152" y="4572"/>
                  </a:lnTo>
                  <a:lnTo>
                    <a:pt x="77711" y="7620"/>
                  </a:lnTo>
                  <a:lnTo>
                    <a:pt x="82283" y="7620"/>
                  </a:lnTo>
                  <a:lnTo>
                    <a:pt x="95999" y="16764"/>
                  </a:lnTo>
                  <a:lnTo>
                    <a:pt x="99047" y="19812"/>
                  </a:lnTo>
                  <a:lnTo>
                    <a:pt x="102095" y="24384"/>
                  </a:lnTo>
                  <a:lnTo>
                    <a:pt x="105143" y="27419"/>
                  </a:lnTo>
                  <a:lnTo>
                    <a:pt x="111239" y="36563"/>
                  </a:lnTo>
                  <a:lnTo>
                    <a:pt x="114287" y="45707"/>
                  </a:lnTo>
                  <a:lnTo>
                    <a:pt x="115811" y="51803"/>
                  </a:lnTo>
                  <a:lnTo>
                    <a:pt x="115811" y="60947"/>
                  </a:lnTo>
                </a:path>
                <a:path w="1737360" h="401320">
                  <a:moveTo>
                    <a:pt x="315442" y="60947"/>
                  </a:moveTo>
                  <a:lnTo>
                    <a:pt x="315442" y="67043"/>
                  </a:lnTo>
                  <a:lnTo>
                    <a:pt x="312394" y="76187"/>
                  </a:lnTo>
                  <a:lnTo>
                    <a:pt x="312394" y="82283"/>
                  </a:lnTo>
                  <a:lnTo>
                    <a:pt x="309346" y="86855"/>
                  </a:lnTo>
                  <a:lnTo>
                    <a:pt x="307822" y="91427"/>
                  </a:lnTo>
                  <a:lnTo>
                    <a:pt x="304774" y="95999"/>
                  </a:lnTo>
                  <a:lnTo>
                    <a:pt x="271246" y="117335"/>
                  </a:lnTo>
                  <a:lnTo>
                    <a:pt x="266674" y="118859"/>
                  </a:lnTo>
                  <a:lnTo>
                    <a:pt x="262102" y="120383"/>
                  </a:lnTo>
                  <a:lnTo>
                    <a:pt x="251434" y="120383"/>
                  </a:lnTo>
                  <a:lnTo>
                    <a:pt x="246862" y="118859"/>
                  </a:lnTo>
                  <a:lnTo>
                    <a:pt x="237718" y="115811"/>
                  </a:lnTo>
                  <a:lnTo>
                    <a:pt x="233146" y="114287"/>
                  </a:lnTo>
                  <a:lnTo>
                    <a:pt x="228574" y="112763"/>
                  </a:lnTo>
                  <a:lnTo>
                    <a:pt x="219443" y="106667"/>
                  </a:lnTo>
                  <a:lnTo>
                    <a:pt x="216395" y="102095"/>
                  </a:lnTo>
                  <a:lnTo>
                    <a:pt x="210299" y="95999"/>
                  </a:lnTo>
                  <a:lnTo>
                    <a:pt x="204203" y="86855"/>
                  </a:lnTo>
                  <a:lnTo>
                    <a:pt x="202679" y="82283"/>
                  </a:lnTo>
                  <a:lnTo>
                    <a:pt x="201155" y="76187"/>
                  </a:lnTo>
                  <a:lnTo>
                    <a:pt x="199631" y="71615"/>
                  </a:lnTo>
                  <a:lnTo>
                    <a:pt x="199631" y="51803"/>
                  </a:lnTo>
                  <a:lnTo>
                    <a:pt x="201155" y="47231"/>
                  </a:lnTo>
                  <a:lnTo>
                    <a:pt x="202679" y="41135"/>
                  </a:lnTo>
                  <a:lnTo>
                    <a:pt x="204203" y="36563"/>
                  </a:lnTo>
                  <a:lnTo>
                    <a:pt x="207251" y="33515"/>
                  </a:lnTo>
                  <a:lnTo>
                    <a:pt x="210299" y="27419"/>
                  </a:lnTo>
                  <a:lnTo>
                    <a:pt x="216395" y="21336"/>
                  </a:lnTo>
                  <a:lnTo>
                    <a:pt x="219443" y="16764"/>
                  </a:lnTo>
                  <a:lnTo>
                    <a:pt x="228574" y="10668"/>
                  </a:lnTo>
                  <a:lnTo>
                    <a:pt x="233146" y="9144"/>
                  </a:lnTo>
                  <a:lnTo>
                    <a:pt x="237718" y="7620"/>
                  </a:lnTo>
                  <a:lnTo>
                    <a:pt x="242290" y="6096"/>
                  </a:lnTo>
                  <a:lnTo>
                    <a:pt x="246862" y="4572"/>
                  </a:lnTo>
                  <a:lnTo>
                    <a:pt x="251434" y="4572"/>
                  </a:lnTo>
                  <a:lnTo>
                    <a:pt x="257530" y="3048"/>
                  </a:lnTo>
                  <a:lnTo>
                    <a:pt x="262102" y="4572"/>
                  </a:lnTo>
                  <a:lnTo>
                    <a:pt x="266674" y="4572"/>
                  </a:lnTo>
                  <a:lnTo>
                    <a:pt x="271246" y="6096"/>
                  </a:lnTo>
                  <a:lnTo>
                    <a:pt x="304774" y="27419"/>
                  </a:lnTo>
                  <a:lnTo>
                    <a:pt x="309346" y="36563"/>
                  </a:lnTo>
                  <a:lnTo>
                    <a:pt x="312394" y="41135"/>
                  </a:lnTo>
                  <a:lnTo>
                    <a:pt x="312394" y="47231"/>
                  </a:lnTo>
                  <a:lnTo>
                    <a:pt x="315442" y="56375"/>
                  </a:lnTo>
                  <a:lnTo>
                    <a:pt x="315442" y="60947"/>
                  </a:lnTo>
                </a:path>
                <a:path w="1737360" h="401320">
                  <a:moveTo>
                    <a:pt x="115811" y="341337"/>
                  </a:moveTo>
                  <a:lnTo>
                    <a:pt x="115811" y="356577"/>
                  </a:lnTo>
                  <a:lnTo>
                    <a:pt x="112763" y="361149"/>
                  </a:lnTo>
                  <a:lnTo>
                    <a:pt x="111239" y="365721"/>
                  </a:lnTo>
                  <a:lnTo>
                    <a:pt x="108191" y="370293"/>
                  </a:lnTo>
                  <a:lnTo>
                    <a:pt x="106667" y="374865"/>
                  </a:lnTo>
                  <a:lnTo>
                    <a:pt x="103619" y="379437"/>
                  </a:lnTo>
                  <a:lnTo>
                    <a:pt x="100571" y="382485"/>
                  </a:lnTo>
                  <a:lnTo>
                    <a:pt x="95999" y="385533"/>
                  </a:lnTo>
                  <a:lnTo>
                    <a:pt x="92951" y="388581"/>
                  </a:lnTo>
                  <a:lnTo>
                    <a:pt x="86855" y="391629"/>
                  </a:lnTo>
                  <a:lnTo>
                    <a:pt x="83807" y="394677"/>
                  </a:lnTo>
                  <a:lnTo>
                    <a:pt x="79235" y="396201"/>
                  </a:lnTo>
                  <a:lnTo>
                    <a:pt x="73152" y="397725"/>
                  </a:lnTo>
                  <a:lnTo>
                    <a:pt x="68580" y="399249"/>
                  </a:lnTo>
                  <a:lnTo>
                    <a:pt x="48768" y="399249"/>
                  </a:lnTo>
                  <a:lnTo>
                    <a:pt x="44196" y="397725"/>
                  </a:lnTo>
                  <a:lnTo>
                    <a:pt x="38100" y="396201"/>
                  </a:lnTo>
                  <a:lnTo>
                    <a:pt x="35052" y="394677"/>
                  </a:lnTo>
                  <a:lnTo>
                    <a:pt x="16764" y="382485"/>
                  </a:lnTo>
                  <a:lnTo>
                    <a:pt x="13716" y="379437"/>
                  </a:lnTo>
                  <a:lnTo>
                    <a:pt x="10668" y="374865"/>
                  </a:lnTo>
                  <a:lnTo>
                    <a:pt x="9144" y="370293"/>
                  </a:lnTo>
                  <a:lnTo>
                    <a:pt x="6096" y="365721"/>
                  </a:lnTo>
                  <a:lnTo>
                    <a:pt x="1524" y="352005"/>
                  </a:lnTo>
                  <a:lnTo>
                    <a:pt x="1524" y="330682"/>
                  </a:lnTo>
                  <a:lnTo>
                    <a:pt x="6096" y="316966"/>
                  </a:lnTo>
                  <a:lnTo>
                    <a:pt x="9144" y="312394"/>
                  </a:lnTo>
                  <a:lnTo>
                    <a:pt x="10668" y="307822"/>
                  </a:lnTo>
                  <a:lnTo>
                    <a:pt x="13716" y="303250"/>
                  </a:lnTo>
                  <a:lnTo>
                    <a:pt x="16764" y="300202"/>
                  </a:lnTo>
                  <a:lnTo>
                    <a:pt x="21336" y="297154"/>
                  </a:lnTo>
                  <a:lnTo>
                    <a:pt x="25908" y="292582"/>
                  </a:lnTo>
                  <a:lnTo>
                    <a:pt x="30480" y="291058"/>
                  </a:lnTo>
                  <a:lnTo>
                    <a:pt x="35052" y="288010"/>
                  </a:lnTo>
                  <a:lnTo>
                    <a:pt x="38100" y="286486"/>
                  </a:lnTo>
                  <a:lnTo>
                    <a:pt x="44196" y="284962"/>
                  </a:lnTo>
                  <a:lnTo>
                    <a:pt x="48768" y="283438"/>
                  </a:lnTo>
                  <a:lnTo>
                    <a:pt x="68580" y="283438"/>
                  </a:lnTo>
                  <a:lnTo>
                    <a:pt x="73152" y="284962"/>
                  </a:lnTo>
                  <a:lnTo>
                    <a:pt x="79235" y="286486"/>
                  </a:lnTo>
                  <a:lnTo>
                    <a:pt x="83807" y="288010"/>
                  </a:lnTo>
                  <a:lnTo>
                    <a:pt x="86855" y="291058"/>
                  </a:lnTo>
                  <a:lnTo>
                    <a:pt x="92951" y="292582"/>
                  </a:lnTo>
                  <a:lnTo>
                    <a:pt x="95999" y="297154"/>
                  </a:lnTo>
                  <a:lnTo>
                    <a:pt x="100571" y="300202"/>
                  </a:lnTo>
                  <a:lnTo>
                    <a:pt x="103619" y="303250"/>
                  </a:lnTo>
                  <a:lnTo>
                    <a:pt x="106667" y="307822"/>
                  </a:lnTo>
                  <a:lnTo>
                    <a:pt x="108191" y="312394"/>
                  </a:lnTo>
                  <a:lnTo>
                    <a:pt x="111239" y="316966"/>
                  </a:lnTo>
                  <a:lnTo>
                    <a:pt x="112763" y="321538"/>
                  </a:lnTo>
                  <a:lnTo>
                    <a:pt x="115811" y="326110"/>
                  </a:lnTo>
                  <a:lnTo>
                    <a:pt x="115811" y="341337"/>
                  </a:lnTo>
                </a:path>
                <a:path w="1737360" h="401320">
                  <a:moveTo>
                    <a:pt x="315442" y="341337"/>
                  </a:moveTo>
                  <a:lnTo>
                    <a:pt x="315442" y="347433"/>
                  </a:lnTo>
                  <a:lnTo>
                    <a:pt x="312394" y="356577"/>
                  </a:lnTo>
                  <a:lnTo>
                    <a:pt x="312394" y="361149"/>
                  </a:lnTo>
                  <a:lnTo>
                    <a:pt x="307822" y="370293"/>
                  </a:lnTo>
                  <a:lnTo>
                    <a:pt x="301726" y="379437"/>
                  </a:lnTo>
                  <a:lnTo>
                    <a:pt x="291058" y="390105"/>
                  </a:lnTo>
                  <a:lnTo>
                    <a:pt x="286486" y="391629"/>
                  </a:lnTo>
                  <a:lnTo>
                    <a:pt x="281914" y="394677"/>
                  </a:lnTo>
                  <a:lnTo>
                    <a:pt x="277342" y="396201"/>
                  </a:lnTo>
                  <a:lnTo>
                    <a:pt x="272770" y="397725"/>
                  </a:lnTo>
                  <a:lnTo>
                    <a:pt x="268198" y="399249"/>
                  </a:lnTo>
                  <a:lnTo>
                    <a:pt x="263626" y="399249"/>
                  </a:lnTo>
                  <a:lnTo>
                    <a:pt x="257530" y="400773"/>
                  </a:lnTo>
                  <a:lnTo>
                    <a:pt x="252958" y="399249"/>
                  </a:lnTo>
                  <a:lnTo>
                    <a:pt x="246862" y="399249"/>
                  </a:lnTo>
                  <a:lnTo>
                    <a:pt x="242290" y="397725"/>
                  </a:lnTo>
                  <a:lnTo>
                    <a:pt x="237718" y="396201"/>
                  </a:lnTo>
                  <a:lnTo>
                    <a:pt x="233146" y="394677"/>
                  </a:lnTo>
                  <a:lnTo>
                    <a:pt x="228574" y="391629"/>
                  </a:lnTo>
                  <a:lnTo>
                    <a:pt x="224015" y="390105"/>
                  </a:lnTo>
                  <a:lnTo>
                    <a:pt x="213347" y="379437"/>
                  </a:lnTo>
                  <a:lnTo>
                    <a:pt x="207251" y="370293"/>
                  </a:lnTo>
                  <a:lnTo>
                    <a:pt x="202679" y="361149"/>
                  </a:lnTo>
                  <a:lnTo>
                    <a:pt x="199631" y="352005"/>
                  </a:lnTo>
                  <a:lnTo>
                    <a:pt x="199631" y="332193"/>
                  </a:lnTo>
                  <a:lnTo>
                    <a:pt x="201155" y="326110"/>
                  </a:lnTo>
                  <a:lnTo>
                    <a:pt x="202679" y="321538"/>
                  </a:lnTo>
                  <a:lnTo>
                    <a:pt x="205727" y="316966"/>
                  </a:lnTo>
                  <a:lnTo>
                    <a:pt x="207251" y="312394"/>
                  </a:lnTo>
                  <a:lnTo>
                    <a:pt x="210299" y="307822"/>
                  </a:lnTo>
                  <a:lnTo>
                    <a:pt x="213347" y="304774"/>
                  </a:lnTo>
                  <a:lnTo>
                    <a:pt x="216395" y="300202"/>
                  </a:lnTo>
                  <a:lnTo>
                    <a:pt x="220967" y="297154"/>
                  </a:lnTo>
                  <a:lnTo>
                    <a:pt x="224015" y="294106"/>
                  </a:lnTo>
                  <a:lnTo>
                    <a:pt x="228574" y="291058"/>
                  </a:lnTo>
                  <a:lnTo>
                    <a:pt x="233146" y="289534"/>
                  </a:lnTo>
                  <a:lnTo>
                    <a:pt x="237718" y="286486"/>
                  </a:lnTo>
                  <a:lnTo>
                    <a:pt x="242290" y="284962"/>
                  </a:lnTo>
                  <a:lnTo>
                    <a:pt x="246862" y="284962"/>
                  </a:lnTo>
                  <a:lnTo>
                    <a:pt x="252958" y="283438"/>
                  </a:lnTo>
                  <a:lnTo>
                    <a:pt x="262102" y="283438"/>
                  </a:lnTo>
                  <a:lnTo>
                    <a:pt x="268198" y="284962"/>
                  </a:lnTo>
                  <a:lnTo>
                    <a:pt x="272770" y="284962"/>
                  </a:lnTo>
                  <a:lnTo>
                    <a:pt x="277342" y="286486"/>
                  </a:lnTo>
                  <a:lnTo>
                    <a:pt x="281914" y="289534"/>
                  </a:lnTo>
                  <a:lnTo>
                    <a:pt x="286486" y="291058"/>
                  </a:lnTo>
                  <a:lnTo>
                    <a:pt x="291058" y="294106"/>
                  </a:lnTo>
                  <a:lnTo>
                    <a:pt x="294106" y="297154"/>
                  </a:lnTo>
                  <a:lnTo>
                    <a:pt x="298678" y="300202"/>
                  </a:lnTo>
                  <a:lnTo>
                    <a:pt x="301726" y="304774"/>
                  </a:lnTo>
                  <a:lnTo>
                    <a:pt x="304774" y="307822"/>
                  </a:lnTo>
                  <a:lnTo>
                    <a:pt x="307822" y="312394"/>
                  </a:lnTo>
                  <a:lnTo>
                    <a:pt x="309346" y="316966"/>
                  </a:lnTo>
                  <a:lnTo>
                    <a:pt x="312394" y="321538"/>
                  </a:lnTo>
                  <a:lnTo>
                    <a:pt x="312394" y="326110"/>
                  </a:lnTo>
                  <a:lnTo>
                    <a:pt x="313918" y="332193"/>
                  </a:lnTo>
                  <a:lnTo>
                    <a:pt x="315442" y="336765"/>
                  </a:lnTo>
                  <a:lnTo>
                    <a:pt x="315442" y="341337"/>
                  </a:lnTo>
                </a:path>
                <a:path w="1737360" h="401320">
                  <a:moveTo>
                    <a:pt x="1737220" y="59423"/>
                  </a:moveTo>
                  <a:lnTo>
                    <a:pt x="1737220" y="68567"/>
                  </a:lnTo>
                  <a:lnTo>
                    <a:pt x="1735696" y="74663"/>
                  </a:lnTo>
                  <a:lnTo>
                    <a:pt x="1732648" y="83807"/>
                  </a:lnTo>
                  <a:lnTo>
                    <a:pt x="1729600" y="88379"/>
                  </a:lnTo>
                  <a:lnTo>
                    <a:pt x="1728076" y="92951"/>
                  </a:lnTo>
                  <a:lnTo>
                    <a:pt x="1723504" y="95999"/>
                  </a:lnTo>
                  <a:lnTo>
                    <a:pt x="1720456" y="100571"/>
                  </a:lnTo>
                  <a:lnTo>
                    <a:pt x="1717408" y="103619"/>
                  </a:lnTo>
                  <a:lnTo>
                    <a:pt x="1703692" y="112763"/>
                  </a:lnTo>
                  <a:lnTo>
                    <a:pt x="1699120" y="114287"/>
                  </a:lnTo>
                  <a:lnTo>
                    <a:pt x="1694548" y="115811"/>
                  </a:lnTo>
                  <a:lnTo>
                    <a:pt x="1689976" y="115811"/>
                  </a:lnTo>
                  <a:lnTo>
                    <a:pt x="1685404" y="117335"/>
                  </a:lnTo>
                  <a:lnTo>
                    <a:pt x="1674736" y="117335"/>
                  </a:lnTo>
                  <a:lnTo>
                    <a:pt x="1668640" y="115811"/>
                  </a:lnTo>
                  <a:lnTo>
                    <a:pt x="1664068" y="115811"/>
                  </a:lnTo>
                  <a:lnTo>
                    <a:pt x="1654924" y="112763"/>
                  </a:lnTo>
                  <a:lnTo>
                    <a:pt x="1641208" y="103619"/>
                  </a:lnTo>
                  <a:lnTo>
                    <a:pt x="1638160" y="100571"/>
                  </a:lnTo>
                  <a:lnTo>
                    <a:pt x="1635112" y="95999"/>
                  </a:lnTo>
                  <a:lnTo>
                    <a:pt x="1630540" y="92951"/>
                  </a:lnTo>
                  <a:lnTo>
                    <a:pt x="1629016" y="88379"/>
                  </a:lnTo>
                  <a:lnTo>
                    <a:pt x="1625968" y="83807"/>
                  </a:lnTo>
                  <a:lnTo>
                    <a:pt x="1622920" y="74663"/>
                  </a:lnTo>
                  <a:lnTo>
                    <a:pt x="1621396" y="68567"/>
                  </a:lnTo>
                  <a:lnTo>
                    <a:pt x="1621396" y="48755"/>
                  </a:lnTo>
                  <a:lnTo>
                    <a:pt x="1625968" y="35039"/>
                  </a:lnTo>
                  <a:lnTo>
                    <a:pt x="1629016" y="30467"/>
                  </a:lnTo>
                  <a:lnTo>
                    <a:pt x="1630540" y="25908"/>
                  </a:lnTo>
                  <a:lnTo>
                    <a:pt x="1635112" y="21336"/>
                  </a:lnTo>
                  <a:lnTo>
                    <a:pt x="1636636" y="18288"/>
                  </a:lnTo>
                  <a:lnTo>
                    <a:pt x="1641208" y="13716"/>
                  </a:lnTo>
                  <a:lnTo>
                    <a:pt x="1650352" y="7620"/>
                  </a:lnTo>
                  <a:lnTo>
                    <a:pt x="1654924" y="6096"/>
                  </a:lnTo>
                  <a:lnTo>
                    <a:pt x="1659496" y="4572"/>
                  </a:lnTo>
                  <a:lnTo>
                    <a:pt x="1673212" y="0"/>
                  </a:lnTo>
                  <a:lnTo>
                    <a:pt x="1683880" y="0"/>
                  </a:lnTo>
                  <a:lnTo>
                    <a:pt x="1689976" y="1524"/>
                  </a:lnTo>
                  <a:lnTo>
                    <a:pt x="1694548" y="3048"/>
                  </a:lnTo>
                  <a:lnTo>
                    <a:pt x="1699120" y="4572"/>
                  </a:lnTo>
                  <a:lnTo>
                    <a:pt x="1703692" y="6096"/>
                  </a:lnTo>
                  <a:lnTo>
                    <a:pt x="1708264" y="7620"/>
                  </a:lnTo>
                  <a:lnTo>
                    <a:pt x="1717408" y="13716"/>
                  </a:lnTo>
                  <a:lnTo>
                    <a:pt x="1720456" y="18288"/>
                  </a:lnTo>
                  <a:lnTo>
                    <a:pt x="1728076" y="25908"/>
                  </a:lnTo>
                  <a:lnTo>
                    <a:pt x="1732648" y="35039"/>
                  </a:lnTo>
                  <a:lnTo>
                    <a:pt x="1737220" y="48755"/>
                  </a:lnTo>
                  <a:lnTo>
                    <a:pt x="1737220" y="59423"/>
                  </a:lnTo>
                </a:path>
                <a:path w="1737360" h="401320">
                  <a:moveTo>
                    <a:pt x="1537589" y="59423"/>
                  </a:moveTo>
                  <a:lnTo>
                    <a:pt x="1536065" y="63995"/>
                  </a:lnTo>
                  <a:lnTo>
                    <a:pt x="1536065" y="70091"/>
                  </a:lnTo>
                  <a:lnTo>
                    <a:pt x="1531493" y="83807"/>
                  </a:lnTo>
                  <a:lnTo>
                    <a:pt x="1525397" y="92951"/>
                  </a:lnTo>
                  <a:lnTo>
                    <a:pt x="1523873" y="97523"/>
                  </a:lnTo>
                  <a:lnTo>
                    <a:pt x="1519301" y="100571"/>
                  </a:lnTo>
                  <a:lnTo>
                    <a:pt x="1511681" y="108191"/>
                  </a:lnTo>
                  <a:lnTo>
                    <a:pt x="1507109" y="109715"/>
                  </a:lnTo>
                  <a:lnTo>
                    <a:pt x="1502537" y="112763"/>
                  </a:lnTo>
                  <a:lnTo>
                    <a:pt x="1497965" y="114287"/>
                  </a:lnTo>
                  <a:lnTo>
                    <a:pt x="1493393" y="115811"/>
                  </a:lnTo>
                  <a:lnTo>
                    <a:pt x="1488821" y="117335"/>
                  </a:lnTo>
                  <a:lnTo>
                    <a:pt x="1467485" y="117335"/>
                  </a:lnTo>
                  <a:lnTo>
                    <a:pt x="1462913" y="115811"/>
                  </a:lnTo>
                  <a:lnTo>
                    <a:pt x="1458341" y="114287"/>
                  </a:lnTo>
                  <a:lnTo>
                    <a:pt x="1453769" y="112763"/>
                  </a:lnTo>
                  <a:lnTo>
                    <a:pt x="1449197" y="109715"/>
                  </a:lnTo>
                  <a:lnTo>
                    <a:pt x="1444637" y="108191"/>
                  </a:lnTo>
                  <a:lnTo>
                    <a:pt x="1437017" y="100571"/>
                  </a:lnTo>
                  <a:lnTo>
                    <a:pt x="1432445" y="97523"/>
                  </a:lnTo>
                  <a:lnTo>
                    <a:pt x="1430921" y="92951"/>
                  </a:lnTo>
                  <a:lnTo>
                    <a:pt x="1424825" y="83807"/>
                  </a:lnTo>
                  <a:lnTo>
                    <a:pt x="1420253" y="70091"/>
                  </a:lnTo>
                  <a:lnTo>
                    <a:pt x="1418729" y="63995"/>
                  </a:lnTo>
                  <a:lnTo>
                    <a:pt x="1418729" y="54851"/>
                  </a:lnTo>
                  <a:lnTo>
                    <a:pt x="1420253" y="48755"/>
                  </a:lnTo>
                  <a:lnTo>
                    <a:pt x="1424825" y="35039"/>
                  </a:lnTo>
                  <a:lnTo>
                    <a:pt x="1430921" y="25908"/>
                  </a:lnTo>
                  <a:lnTo>
                    <a:pt x="1432445" y="21336"/>
                  </a:lnTo>
                  <a:lnTo>
                    <a:pt x="1437017" y="18288"/>
                  </a:lnTo>
                  <a:lnTo>
                    <a:pt x="1440065" y="15240"/>
                  </a:lnTo>
                  <a:lnTo>
                    <a:pt x="1449197" y="9144"/>
                  </a:lnTo>
                  <a:lnTo>
                    <a:pt x="1453769" y="7620"/>
                  </a:lnTo>
                  <a:lnTo>
                    <a:pt x="1458341" y="4572"/>
                  </a:lnTo>
                  <a:lnTo>
                    <a:pt x="1462913" y="3048"/>
                  </a:lnTo>
                  <a:lnTo>
                    <a:pt x="1467485" y="1524"/>
                  </a:lnTo>
                  <a:lnTo>
                    <a:pt x="1488821" y="1524"/>
                  </a:lnTo>
                  <a:lnTo>
                    <a:pt x="1493393" y="3048"/>
                  </a:lnTo>
                  <a:lnTo>
                    <a:pt x="1497965" y="4572"/>
                  </a:lnTo>
                  <a:lnTo>
                    <a:pt x="1502537" y="7620"/>
                  </a:lnTo>
                  <a:lnTo>
                    <a:pt x="1507109" y="9144"/>
                  </a:lnTo>
                  <a:lnTo>
                    <a:pt x="1511681" y="12192"/>
                  </a:lnTo>
                  <a:lnTo>
                    <a:pt x="1516253" y="13716"/>
                  </a:lnTo>
                  <a:lnTo>
                    <a:pt x="1519301" y="18288"/>
                  </a:lnTo>
                  <a:lnTo>
                    <a:pt x="1523873" y="21336"/>
                  </a:lnTo>
                  <a:lnTo>
                    <a:pt x="1525397" y="25908"/>
                  </a:lnTo>
                  <a:lnTo>
                    <a:pt x="1531493" y="35039"/>
                  </a:lnTo>
                  <a:lnTo>
                    <a:pt x="1536065" y="48755"/>
                  </a:lnTo>
                  <a:lnTo>
                    <a:pt x="1536065" y="54851"/>
                  </a:lnTo>
                  <a:lnTo>
                    <a:pt x="1537589" y="59423"/>
                  </a:lnTo>
                </a:path>
                <a:path w="1737360" h="401320">
                  <a:moveTo>
                    <a:pt x="1737220" y="339813"/>
                  </a:moveTo>
                  <a:lnTo>
                    <a:pt x="1737220" y="350481"/>
                  </a:lnTo>
                  <a:lnTo>
                    <a:pt x="1735696" y="355053"/>
                  </a:lnTo>
                  <a:lnTo>
                    <a:pt x="1734172" y="361149"/>
                  </a:lnTo>
                  <a:lnTo>
                    <a:pt x="1732648" y="365721"/>
                  </a:lnTo>
                  <a:lnTo>
                    <a:pt x="1729600" y="368769"/>
                  </a:lnTo>
                  <a:lnTo>
                    <a:pt x="1728076" y="374865"/>
                  </a:lnTo>
                  <a:lnTo>
                    <a:pt x="1717408" y="385533"/>
                  </a:lnTo>
                  <a:lnTo>
                    <a:pt x="1708264" y="391629"/>
                  </a:lnTo>
                  <a:lnTo>
                    <a:pt x="1703692" y="393153"/>
                  </a:lnTo>
                  <a:lnTo>
                    <a:pt x="1700644" y="394677"/>
                  </a:lnTo>
                  <a:lnTo>
                    <a:pt x="1694548" y="396201"/>
                  </a:lnTo>
                  <a:lnTo>
                    <a:pt x="1689976" y="397725"/>
                  </a:lnTo>
                  <a:lnTo>
                    <a:pt x="1685404" y="399249"/>
                  </a:lnTo>
                  <a:lnTo>
                    <a:pt x="1674736" y="399249"/>
                  </a:lnTo>
                  <a:lnTo>
                    <a:pt x="1670164" y="397725"/>
                  </a:lnTo>
                  <a:lnTo>
                    <a:pt x="1664068" y="396201"/>
                  </a:lnTo>
                  <a:lnTo>
                    <a:pt x="1659496" y="394677"/>
                  </a:lnTo>
                  <a:lnTo>
                    <a:pt x="1654924" y="393153"/>
                  </a:lnTo>
                  <a:lnTo>
                    <a:pt x="1650352" y="391629"/>
                  </a:lnTo>
                  <a:lnTo>
                    <a:pt x="1645780" y="388581"/>
                  </a:lnTo>
                  <a:lnTo>
                    <a:pt x="1635112" y="377913"/>
                  </a:lnTo>
                  <a:lnTo>
                    <a:pt x="1630540" y="374865"/>
                  </a:lnTo>
                  <a:lnTo>
                    <a:pt x="1629016" y="370293"/>
                  </a:lnTo>
                  <a:lnTo>
                    <a:pt x="1625968" y="365721"/>
                  </a:lnTo>
                  <a:lnTo>
                    <a:pt x="1624444" y="361149"/>
                  </a:lnTo>
                  <a:lnTo>
                    <a:pt x="1622920" y="355053"/>
                  </a:lnTo>
                  <a:lnTo>
                    <a:pt x="1621396" y="350481"/>
                  </a:lnTo>
                  <a:lnTo>
                    <a:pt x="1621396" y="330682"/>
                  </a:lnTo>
                  <a:lnTo>
                    <a:pt x="1622920" y="326110"/>
                  </a:lnTo>
                  <a:lnTo>
                    <a:pt x="1624444" y="320014"/>
                  </a:lnTo>
                  <a:lnTo>
                    <a:pt x="1625968" y="315442"/>
                  </a:lnTo>
                  <a:lnTo>
                    <a:pt x="1629016" y="310870"/>
                  </a:lnTo>
                  <a:lnTo>
                    <a:pt x="1630540" y="306298"/>
                  </a:lnTo>
                  <a:lnTo>
                    <a:pt x="1635112" y="303250"/>
                  </a:lnTo>
                  <a:lnTo>
                    <a:pt x="1638160" y="298678"/>
                  </a:lnTo>
                  <a:lnTo>
                    <a:pt x="1641208" y="295630"/>
                  </a:lnTo>
                  <a:lnTo>
                    <a:pt x="1654924" y="286486"/>
                  </a:lnTo>
                  <a:lnTo>
                    <a:pt x="1659496" y="286486"/>
                  </a:lnTo>
                  <a:lnTo>
                    <a:pt x="1668640" y="283438"/>
                  </a:lnTo>
                  <a:lnTo>
                    <a:pt x="1674736" y="281914"/>
                  </a:lnTo>
                  <a:lnTo>
                    <a:pt x="1685404" y="281914"/>
                  </a:lnTo>
                  <a:lnTo>
                    <a:pt x="1689976" y="283438"/>
                  </a:lnTo>
                  <a:lnTo>
                    <a:pt x="1694548" y="283438"/>
                  </a:lnTo>
                  <a:lnTo>
                    <a:pt x="1699120" y="284962"/>
                  </a:lnTo>
                  <a:lnTo>
                    <a:pt x="1703692" y="286486"/>
                  </a:lnTo>
                  <a:lnTo>
                    <a:pt x="1721980" y="298678"/>
                  </a:lnTo>
                  <a:lnTo>
                    <a:pt x="1723504" y="303250"/>
                  </a:lnTo>
                  <a:lnTo>
                    <a:pt x="1728076" y="306298"/>
                  </a:lnTo>
                  <a:lnTo>
                    <a:pt x="1729600" y="310870"/>
                  </a:lnTo>
                  <a:lnTo>
                    <a:pt x="1732648" y="315442"/>
                  </a:lnTo>
                  <a:lnTo>
                    <a:pt x="1734172" y="320014"/>
                  </a:lnTo>
                  <a:lnTo>
                    <a:pt x="1735696" y="326110"/>
                  </a:lnTo>
                  <a:lnTo>
                    <a:pt x="1737220" y="330682"/>
                  </a:lnTo>
                  <a:lnTo>
                    <a:pt x="1737220" y="339813"/>
                  </a:lnTo>
                </a:path>
                <a:path w="1737360" h="401320">
                  <a:moveTo>
                    <a:pt x="1536065" y="339813"/>
                  </a:moveTo>
                  <a:lnTo>
                    <a:pt x="1536065" y="344385"/>
                  </a:lnTo>
                  <a:lnTo>
                    <a:pt x="1534541" y="348957"/>
                  </a:lnTo>
                  <a:lnTo>
                    <a:pt x="1534541" y="353529"/>
                  </a:lnTo>
                  <a:lnTo>
                    <a:pt x="1533017" y="359625"/>
                  </a:lnTo>
                  <a:lnTo>
                    <a:pt x="1531493" y="364197"/>
                  </a:lnTo>
                  <a:lnTo>
                    <a:pt x="1525397" y="373341"/>
                  </a:lnTo>
                  <a:lnTo>
                    <a:pt x="1522349" y="376389"/>
                  </a:lnTo>
                  <a:lnTo>
                    <a:pt x="1519301" y="380961"/>
                  </a:lnTo>
                  <a:lnTo>
                    <a:pt x="1514729" y="384009"/>
                  </a:lnTo>
                  <a:lnTo>
                    <a:pt x="1511681" y="387057"/>
                  </a:lnTo>
                  <a:lnTo>
                    <a:pt x="1502537" y="393153"/>
                  </a:lnTo>
                  <a:lnTo>
                    <a:pt x="1493393" y="396201"/>
                  </a:lnTo>
                  <a:lnTo>
                    <a:pt x="1488821" y="396201"/>
                  </a:lnTo>
                  <a:lnTo>
                    <a:pt x="1482725" y="397725"/>
                  </a:lnTo>
                  <a:lnTo>
                    <a:pt x="1472057" y="397725"/>
                  </a:lnTo>
                  <a:lnTo>
                    <a:pt x="1467485" y="396201"/>
                  </a:lnTo>
                  <a:lnTo>
                    <a:pt x="1462913" y="396201"/>
                  </a:lnTo>
                  <a:lnTo>
                    <a:pt x="1453769" y="393153"/>
                  </a:lnTo>
                  <a:lnTo>
                    <a:pt x="1447673" y="390105"/>
                  </a:lnTo>
                  <a:lnTo>
                    <a:pt x="1444637" y="387057"/>
                  </a:lnTo>
                  <a:lnTo>
                    <a:pt x="1435493" y="380961"/>
                  </a:lnTo>
                  <a:lnTo>
                    <a:pt x="1432445" y="376389"/>
                  </a:lnTo>
                  <a:lnTo>
                    <a:pt x="1429397" y="373341"/>
                  </a:lnTo>
                  <a:lnTo>
                    <a:pt x="1426349" y="368769"/>
                  </a:lnTo>
                  <a:lnTo>
                    <a:pt x="1424825" y="364197"/>
                  </a:lnTo>
                  <a:lnTo>
                    <a:pt x="1421777" y="359625"/>
                  </a:lnTo>
                  <a:lnTo>
                    <a:pt x="1420253" y="355053"/>
                  </a:lnTo>
                  <a:lnTo>
                    <a:pt x="1420253" y="350481"/>
                  </a:lnTo>
                  <a:lnTo>
                    <a:pt x="1418729" y="344385"/>
                  </a:lnTo>
                  <a:lnTo>
                    <a:pt x="1418729" y="333717"/>
                  </a:lnTo>
                  <a:lnTo>
                    <a:pt x="1420253" y="329158"/>
                  </a:lnTo>
                  <a:lnTo>
                    <a:pt x="1420253" y="324586"/>
                  </a:lnTo>
                  <a:lnTo>
                    <a:pt x="1421777" y="320014"/>
                  </a:lnTo>
                  <a:lnTo>
                    <a:pt x="1424825" y="315442"/>
                  </a:lnTo>
                  <a:lnTo>
                    <a:pt x="1426349" y="310870"/>
                  </a:lnTo>
                  <a:lnTo>
                    <a:pt x="1432445" y="301726"/>
                  </a:lnTo>
                  <a:lnTo>
                    <a:pt x="1440065" y="294106"/>
                  </a:lnTo>
                  <a:lnTo>
                    <a:pt x="1444637" y="292582"/>
                  </a:lnTo>
                  <a:lnTo>
                    <a:pt x="1447673" y="289534"/>
                  </a:lnTo>
                  <a:lnTo>
                    <a:pt x="1452245" y="286486"/>
                  </a:lnTo>
                  <a:lnTo>
                    <a:pt x="1458341" y="284962"/>
                  </a:lnTo>
                  <a:lnTo>
                    <a:pt x="1467485" y="281914"/>
                  </a:lnTo>
                  <a:lnTo>
                    <a:pt x="1472057" y="281914"/>
                  </a:lnTo>
                  <a:lnTo>
                    <a:pt x="1476629" y="280390"/>
                  </a:lnTo>
                  <a:lnTo>
                    <a:pt x="1482725" y="281914"/>
                  </a:lnTo>
                  <a:lnTo>
                    <a:pt x="1487297" y="281914"/>
                  </a:lnTo>
                  <a:lnTo>
                    <a:pt x="1491869" y="283438"/>
                  </a:lnTo>
                  <a:lnTo>
                    <a:pt x="1497965" y="284962"/>
                  </a:lnTo>
                  <a:lnTo>
                    <a:pt x="1502537" y="286486"/>
                  </a:lnTo>
                  <a:lnTo>
                    <a:pt x="1507109" y="289534"/>
                  </a:lnTo>
                  <a:lnTo>
                    <a:pt x="1510157" y="292582"/>
                  </a:lnTo>
                  <a:lnTo>
                    <a:pt x="1514729" y="294106"/>
                  </a:lnTo>
                  <a:lnTo>
                    <a:pt x="1522349" y="301726"/>
                  </a:lnTo>
                  <a:lnTo>
                    <a:pt x="1531493" y="315442"/>
                  </a:lnTo>
                  <a:lnTo>
                    <a:pt x="1531493" y="320014"/>
                  </a:lnTo>
                  <a:lnTo>
                    <a:pt x="1534541" y="324586"/>
                  </a:lnTo>
                  <a:lnTo>
                    <a:pt x="1534541" y="329158"/>
                  </a:lnTo>
                  <a:lnTo>
                    <a:pt x="1536065" y="333717"/>
                  </a:lnTo>
                  <a:lnTo>
                    <a:pt x="1536065" y="339813"/>
                  </a:lnTo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0303" y="5117966"/>
              <a:ext cx="127914" cy="129438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5249" y="5917196"/>
              <a:ext cx="458685" cy="155435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4005249" y="5917196"/>
              <a:ext cx="459105" cy="155575"/>
            </a:xfrm>
            <a:custGeom>
              <a:avLst/>
              <a:gdLst/>
              <a:ahLst/>
              <a:cxnLst/>
              <a:rect l="l" t="t" r="r" b="b"/>
              <a:pathLst>
                <a:path w="459104" h="155575">
                  <a:moveTo>
                    <a:pt x="451065" y="79235"/>
                  </a:moveTo>
                  <a:lnTo>
                    <a:pt x="451065" y="106667"/>
                  </a:lnTo>
                  <a:lnTo>
                    <a:pt x="452589" y="112763"/>
                  </a:lnTo>
                  <a:lnTo>
                    <a:pt x="452589" y="118859"/>
                  </a:lnTo>
                  <a:lnTo>
                    <a:pt x="454113" y="124955"/>
                  </a:lnTo>
                  <a:lnTo>
                    <a:pt x="454113" y="131051"/>
                  </a:lnTo>
                  <a:lnTo>
                    <a:pt x="455637" y="137147"/>
                  </a:lnTo>
                  <a:lnTo>
                    <a:pt x="455637" y="141719"/>
                  </a:lnTo>
                  <a:lnTo>
                    <a:pt x="457161" y="146291"/>
                  </a:lnTo>
                  <a:lnTo>
                    <a:pt x="457161" y="155435"/>
                  </a:lnTo>
                  <a:lnTo>
                    <a:pt x="1524" y="155435"/>
                  </a:lnTo>
                  <a:lnTo>
                    <a:pt x="1524" y="144767"/>
                  </a:lnTo>
                  <a:lnTo>
                    <a:pt x="0" y="141719"/>
                  </a:lnTo>
                  <a:lnTo>
                    <a:pt x="0" y="38100"/>
                  </a:lnTo>
                  <a:lnTo>
                    <a:pt x="1524" y="32004"/>
                  </a:lnTo>
                  <a:lnTo>
                    <a:pt x="1524" y="12192"/>
                  </a:lnTo>
                  <a:lnTo>
                    <a:pt x="3048" y="7620"/>
                  </a:lnTo>
                  <a:lnTo>
                    <a:pt x="3048" y="1524"/>
                  </a:lnTo>
                  <a:lnTo>
                    <a:pt x="7620" y="0"/>
                  </a:lnTo>
                  <a:lnTo>
                    <a:pt x="458685" y="0"/>
                  </a:lnTo>
                  <a:lnTo>
                    <a:pt x="457161" y="1524"/>
                  </a:lnTo>
                  <a:lnTo>
                    <a:pt x="457161" y="10668"/>
                  </a:lnTo>
                  <a:lnTo>
                    <a:pt x="455637" y="13716"/>
                  </a:lnTo>
                  <a:lnTo>
                    <a:pt x="455637" y="19812"/>
                  </a:lnTo>
                  <a:lnTo>
                    <a:pt x="454113" y="25908"/>
                  </a:lnTo>
                  <a:lnTo>
                    <a:pt x="454113" y="30480"/>
                  </a:lnTo>
                  <a:lnTo>
                    <a:pt x="452589" y="36576"/>
                  </a:lnTo>
                  <a:lnTo>
                    <a:pt x="452589" y="44196"/>
                  </a:lnTo>
                  <a:lnTo>
                    <a:pt x="451065" y="50292"/>
                  </a:lnTo>
                  <a:lnTo>
                    <a:pt x="451065" y="79235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4242473" y="5900042"/>
            <a:ext cx="124460" cy="189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50" spc="20"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5398833" y="5911862"/>
            <a:ext cx="472440" cy="163195"/>
            <a:chOff x="5398833" y="5911862"/>
            <a:chExt cx="472440" cy="163195"/>
          </a:xfrm>
        </p:grpSpPr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2643" y="5915672"/>
              <a:ext cx="464781" cy="155435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5402643" y="5915672"/>
              <a:ext cx="464820" cy="155575"/>
            </a:xfrm>
            <a:custGeom>
              <a:avLst/>
              <a:gdLst/>
              <a:ahLst/>
              <a:cxnLst/>
              <a:rect l="l" t="t" r="r" b="b"/>
              <a:pathLst>
                <a:path w="464820" h="155575">
                  <a:moveTo>
                    <a:pt x="7620" y="77711"/>
                  </a:moveTo>
                  <a:lnTo>
                    <a:pt x="7620" y="92951"/>
                  </a:lnTo>
                  <a:lnTo>
                    <a:pt x="6096" y="99047"/>
                  </a:lnTo>
                  <a:lnTo>
                    <a:pt x="6096" y="106667"/>
                  </a:lnTo>
                  <a:lnTo>
                    <a:pt x="4572" y="112763"/>
                  </a:lnTo>
                  <a:lnTo>
                    <a:pt x="4572" y="124955"/>
                  </a:lnTo>
                  <a:lnTo>
                    <a:pt x="3048" y="131051"/>
                  </a:lnTo>
                  <a:lnTo>
                    <a:pt x="3048" y="137147"/>
                  </a:lnTo>
                  <a:lnTo>
                    <a:pt x="1524" y="141719"/>
                  </a:lnTo>
                  <a:lnTo>
                    <a:pt x="1524" y="149339"/>
                  </a:lnTo>
                  <a:lnTo>
                    <a:pt x="0" y="152387"/>
                  </a:lnTo>
                  <a:lnTo>
                    <a:pt x="0" y="155435"/>
                  </a:lnTo>
                  <a:lnTo>
                    <a:pt x="461733" y="155435"/>
                  </a:lnTo>
                  <a:lnTo>
                    <a:pt x="461733" y="152387"/>
                  </a:lnTo>
                  <a:lnTo>
                    <a:pt x="463257" y="150863"/>
                  </a:lnTo>
                  <a:lnTo>
                    <a:pt x="463257" y="83807"/>
                  </a:lnTo>
                  <a:lnTo>
                    <a:pt x="464781" y="76187"/>
                  </a:lnTo>
                  <a:lnTo>
                    <a:pt x="463257" y="70091"/>
                  </a:lnTo>
                  <a:lnTo>
                    <a:pt x="463257" y="25908"/>
                  </a:lnTo>
                  <a:lnTo>
                    <a:pt x="461733" y="19812"/>
                  </a:lnTo>
                  <a:lnTo>
                    <a:pt x="461733" y="10668"/>
                  </a:lnTo>
                  <a:lnTo>
                    <a:pt x="460209" y="7620"/>
                  </a:lnTo>
                  <a:lnTo>
                    <a:pt x="460209" y="0"/>
                  </a:lnTo>
                  <a:lnTo>
                    <a:pt x="1524" y="0"/>
                  </a:lnTo>
                  <a:lnTo>
                    <a:pt x="1524" y="6096"/>
                  </a:lnTo>
                  <a:lnTo>
                    <a:pt x="3048" y="9144"/>
                  </a:lnTo>
                  <a:lnTo>
                    <a:pt x="3048" y="18288"/>
                  </a:lnTo>
                  <a:lnTo>
                    <a:pt x="4572" y="24384"/>
                  </a:lnTo>
                  <a:lnTo>
                    <a:pt x="4572" y="36576"/>
                  </a:lnTo>
                  <a:lnTo>
                    <a:pt x="6096" y="42672"/>
                  </a:lnTo>
                  <a:lnTo>
                    <a:pt x="6096" y="54864"/>
                  </a:lnTo>
                  <a:lnTo>
                    <a:pt x="7620" y="62471"/>
                  </a:lnTo>
                  <a:lnTo>
                    <a:pt x="7620" y="77711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5507291" y="5893946"/>
            <a:ext cx="116839" cy="189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50" spc="15">
                <a:latin typeface="Arial"/>
                <a:cs typeface="Arial"/>
              </a:rPr>
              <a:t>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560709" y="5119446"/>
            <a:ext cx="1551940" cy="1071880"/>
            <a:chOff x="4560709" y="5119446"/>
            <a:chExt cx="1551940" cy="1071880"/>
          </a:xfrm>
        </p:grpSpPr>
        <p:sp>
          <p:nvSpPr>
            <p:cNvPr id="44" name="object 44" descr=""/>
            <p:cNvSpPr/>
            <p:nvPr/>
          </p:nvSpPr>
          <p:spPr>
            <a:xfrm>
              <a:off x="5174068" y="5245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83" y="59436"/>
                  </a:moveTo>
                  <a:lnTo>
                    <a:pt x="120383" y="76200"/>
                  </a:lnTo>
                  <a:lnTo>
                    <a:pt x="117335" y="80772"/>
                  </a:lnTo>
                  <a:lnTo>
                    <a:pt x="115811" y="85344"/>
                  </a:lnTo>
                  <a:lnTo>
                    <a:pt x="112763" y="89916"/>
                  </a:lnTo>
                  <a:lnTo>
                    <a:pt x="111239" y="94488"/>
                  </a:lnTo>
                  <a:lnTo>
                    <a:pt x="108191" y="99060"/>
                  </a:lnTo>
                  <a:lnTo>
                    <a:pt x="97523" y="109728"/>
                  </a:lnTo>
                  <a:lnTo>
                    <a:pt x="92951" y="112776"/>
                  </a:lnTo>
                  <a:lnTo>
                    <a:pt x="88379" y="114300"/>
                  </a:lnTo>
                  <a:lnTo>
                    <a:pt x="83807" y="117348"/>
                  </a:lnTo>
                  <a:lnTo>
                    <a:pt x="77711" y="118872"/>
                  </a:lnTo>
                  <a:lnTo>
                    <a:pt x="73139" y="120383"/>
                  </a:lnTo>
                  <a:lnTo>
                    <a:pt x="48755" y="120383"/>
                  </a:lnTo>
                  <a:lnTo>
                    <a:pt x="42659" y="118872"/>
                  </a:lnTo>
                  <a:lnTo>
                    <a:pt x="38087" y="117348"/>
                  </a:lnTo>
                  <a:lnTo>
                    <a:pt x="33528" y="114300"/>
                  </a:lnTo>
                  <a:lnTo>
                    <a:pt x="28956" y="112776"/>
                  </a:lnTo>
                  <a:lnTo>
                    <a:pt x="24384" y="109728"/>
                  </a:lnTo>
                  <a:lnTo>
                    <a:pt x="13716" y="99060"/>
                  </a:lnTo>
                  <a:lnTo>
                    <a:pt x="4572" y="85344"/>
                  </a:lnTo>
                  <a:lnTo>
                    <a:pt x="1524" y="76200"/>
                  </a:lnTo>
                  <a:lnTo>
                    <a:pt x="1524" y="70104"/>
                  </a:lnTo>
                  <a:lnTo>
                    <a:pt x="0" y="65532"/>
                  </a:lnTo>
                  <a:lnTo>
                    <a:pt x="0" y="54864"/>
                  </a:lnTo>
                  <a:lnTo>
                    <a:pt x="1524" y="50292"/>
                  </a:lnTo>
                  <a:lnTo>
                    <a:pt x="1524" y="45720"/>
                  </a:lnTo>
                  <a:lnTo>
                    <a:pt x="21336" y="15240"/>
                  </a:lnTo>
                  <a:lnTo>
                    <a:pt x="24384" y="12192"/>
                  </a:lnTo>
                  <a:lnTo>
                    <a:pt x="33528" y="6096"/>
                  </a:lnTo>
                  <a:lnTo>
                    <a:pt x="38087" y="4572"/>
                  </a:lnTo>
                  <a:lnTo>
                    <a:pt x="42659" y="1524"/>
                  </a:lnTo>
                  <a:lnTo>
                    <a:pt x="47231" y="0"/>
                  </a:lnTo>
                  <a:lnTo>
                    <a:pt x="73139" y="0"/>
                  </a:lnTo>
                  <a:lnTo>
                    <a:pt x="77711" y="1524"/>
                  </a:lnTo>
                  <a:lnTo>
                    <a:pt x="83807" y="4572"/>
                  </a:lnTo>
                  <a:lnTo>
                    <a:pt x="92951" y="7620"/>
                  </a:lnTo>
                  <a:lnTo>
                    <a:pt x="97523" y="12192"/>
                  </a:lnTo>
                  <a:lnTo>
                    <a:pt x="100571" y="13716"/>
                  </a:lnTo>
                  <a:lnTo>
                    <a:pt x="108191" y="21336"/>
                  </a:lnTo>
                  <a:lnTo>
                    <a:pt x="111239" y="25908"/>
                  </a:lnTo>
                  <a:lnTo>
                    <a:pt x="112763" y="30480"/>
                  </a:lnTo>
                  <a:lnTo>
                    <a:pt x="115811" y="35052"/>
                  </a:lnTo>
                  <a:lnTo>
                    <a:pt x="117335" y="39624"/>
                  </a:lnTo>
                  <a:lnTo>
                    <a:pt x="120383" y="45720"/>
                  </a:lnTo>
                  <a:lnTo>
                    <a:pt x="120383" y="59436"/>
                  </a:lnTo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222824" y="517050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764" y="0"/>
                  </a:moveTo>
                  <a:lnTo>
                    <a:pt x="9144" y="0"/>
                  </a:lnTo>
                  <a:lnTo>
                    <a:pt x="6096" y="1524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0" y="10668"/>
                  </a:lnTo>
                  <a:lnTo>
                    <a:pt x="0" y="12192"/>
                  </a:lnTo>
                  <a:lnTo>
                    <a:pt x="1524" y="15240"/>
                  </a:lnTo>
                  <a:lnTo>
                    <a:pt x="1524" y="18288"/>
                  </a:lnTo>
                  <a:lnTo>
                    <a:pt x="6096" y="22860"/>
                  </a:lnTo>
                  <a:lnTo>
                    <a:pt x="9144" y="24384"/>
                  </a:lnTo>
                  <a:lnTo>
                    <a:pt x="15240" y="24384"/>
                  </a:lnTo>
                  <a:lnTo>
                    <a:pt x="16764" y="22860"/>
                  </a:lnTo>
                  <a:lnTo>
                    <a:pt x="19812" y="21336"/>
                  </a:lnTo>
                  <a:lnTo>
                    <a:pt x="22860" y="18288"/>
                  </a:lnTo>
                  <a:lnTo>
                    <a:pt x="22860" y="16764"/>
                  </a:lnTo>
                  <a:lnTo>
                    <a:pt x="24384" y="13716"/>
                  </a:lnTo>
                  <a:lnTo>
                    <a:pt x="24384" y="12192"/>
                  </a:lnTo>
                  <a:lnTo>
                    <a:pt x="24384" y="9144"/>
                  </a:lnTo>
                  <a:lnTo>
                    <a:pt x="22860" y="7620"/>
                  </a:lnTo>
                  <a:lnTo>
                    <a:pt x="22860" y="4572"/>
                  </a:lnTo>
                  <a:lnTo>
                    <a:pt x="19812" y="1524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222824" y="517050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4384" y="12192"/>
                  </a:moveTo>
                  <a:lnTo>
                    <a:pt x="24384" y="13716"/>
                  </a:lnTo>
                  <a:lnTo>
                    <a:pt x="22860" y="16764"/>
                  </a:lnTo>
                  <a:lnTo>
                    <a:pt x="22860" y="18288"/>
                  </a:lnTo>
                  <a:lnTo>
                    <a:pt x="19812" y="21336"/>
                  </a:lnTo>
                  <a:lnTo>
                    <a:pt x="16764" y="22860"/>
                  </a:lnTo>
                  <a:lnTo>
                    <a:pt x="15240" y="24384"/>
                  </a:lnTo>
                  <a:lnTo>
                    <a:pt x="9144" y="24384"/>
                  </a:lnTo>
                  <a:lnTo>
                    <a:pt x="6096" y="22860"/>
                  </a:lnTo>
                  <a:lnTo>
                    <a:pt x="1524" y="18288"/>
                  </a:lnTo>
                  <a:lnTo>
                    <a:pt x="1524" y="15240"/>
                  </a:lnTo>
                  <a:lnTo>
                    <a:pt x="0" y="12192"/>
                  </a:lnTo>
                  <a:lnTo>
                    <a:pt x="0" y="10668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6096" y="1524"/>
                  </a:lnTo>
                  <a:lnTo>
                    <a:pt x="9144" y="0"/>
                  </a:lnTo>
                  <a:lnTo>
                    <a:pt x="16764" y="0"/>
                  </a:lnTo>
                  <a:lnTo>
                    <a:pt x="19812" y="1524"/>
                  </a:lnTo>
                  <a:lnTo>
                    <a:pt x="22860" y="4572"/>
                  </a:lnTo>
                  <a:lnTo>
                    <a:pt x="22860" y="7620"/>
                  </a:lnTo>
                  <a:lnTo>
                    <a:pt x="24384" y="9144"/>
                  </a:lnTo>
                  <a:lnTo>
                    <a:pt x="24384" y="12192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222824" y="5293931"/>
              <a:ext cx="22860" cy="24765"/>
            </a:xfrm>
            <a:custGeom>
              <a:avLst/>
              <a:gdLst/>
              <a:ahLst/>
              <a:cxnLst/>
              <a:rect l="l" t="t" r="r" b="b"/>
              <a:pathLst>
                <a:path w="22860" h="24764">
                  <a:moveTo>
                    <a:pt x="15240" y="0"/>
                  </a:moveTo>
                  <a:lnTo>
                    <a:pt x="7620" y="0"/>
                  </a:lnTo>
                  <a:lnTo>
                    <a:pt x="4572" y="1524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524" y="16764"/>
                  </a:lnTo>
                  <a:lnTo>
                    <a:pt x="1524" y="18288"/>
                  </a:lnTo>
                  <a:lnTo>
                    <a:pt x="3048" y="21336"/>
                  </a:lnTo>
                  <a:lnTo>
                    <a:pt x="4572" y="22860"/>
                  </a:lnTo>
                  <a:lnTo>
                    <a:pt x="7620" y="22860"/>
                  </a:lnTo>
                  <a:lnTo>
                    <a:pt x="9144" y="24384"/>
                  </a:lnTo>
                  <a:lnTo>
                    <a:pt x="13716" y="24384"/>
                  </a:lnTo>
                  <a:lnTo>
                    <a:pt x="15240" y="22860"/>
                  </a:lnTo>
                  <a:lnTo>
                    <a:pt x="18288" y="21336"/>
                  </a:lnTo>
                  <a:lnTo>
                    <a:pt x="22860" y="16764"/>
                  </a:lnTo>
                  <a:lnTo>
                    <a:pt x="22860" y="12192"/>
                  </a:lnTo>
                  <a:lnTo>
                    <a:pt x="22860" y="7620"/>
                  </a:lnTo>
                  <a:lnTo>
                    <a:pt x="21336" y="4572"/>
                  </a:lnTo>
                  <a:lnTo>
                    <a:pt x="18288" y="1524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564519" y="5123256"/>
              <a:ext cx="725805" cy="733425"/>
            </a:xfrm>
            <a:custGeom>
              <a:avLst/>
              <a:gdLst/>
              <a:ahLst/>
              <a:cxnLst/>
              <a:rect l="l" t="t" r="r" b="b"/>
              <a:pathLst>
                <a:path w="725804" h="733425">
                  <a:moveTo>
                    <a:pt x="681164" y="182867"/>
                  </a:moveTo>
                  <a:lnTo>
                    <a:pt x="681164" y="187439"/>
                  </a:lnTo>
                  <a:lnTo>
                    <a:pt x="676592" y="192011"/>
                  </a:lnTo>
                  <a:lnTo>
                    <a:pt x="673544" y="193535"/>
                  </a:lnTo>
                  <a:lnTo>
                    <a:pt x="672020" y="195059"/>
                  </a:lnTo>
                  <a:lnTo>
                    <a:pt x="667448" y="195059"/>
                  </a:lnTo>
                  <a:lnTo>
                    <a:pt x="665924" y="193535"/>
                  </a:lnTo>
                  <a:lnTo>
                    <a:pt x="662876" y="193535"/>
                  </a:lnTo>
                  <a:lnTo>
                    <a:pt x="661352" y="192011"/>
                  </a:lnTo>
                  <a:lnTo>
                    <a:pt x="659828" y="188963"/>
                  </a:lnTo>
                  <a:lnTo>
                    <a:pt x="659828" y="187439"/>
                  </a:lnTo>
                  <a:lnTo>
                    <a:pt x="658304" y="185915"/>
                  </a:lnTo>
                  <a:lnTo>
                    <a:pt x="658304" y="178295"/>
                  </a:lnTo>
                  <a:lnTo>
                    <a:pt x="659828" y="176771"/>
                  </a:lnTo>
                  <a:lnTo>
                    <a:pt x="659828" y="175247"/>
                  </a:lnTo>
                  <a:lnTo>
                    <a:pt x="662876" y="172199"/>
                  </a:lnTo>
                  <a:lnTo>
                    <a:pt x="665924" y="170675"/>
                  </a:lnTo>
                  <a:lnTo>
                    <a:pt x="673544" y="170675"/>
                  </a:lnTo>
                  <a:lnTo>
                    <a:pt x="676592" y="172199"/>
                  </a:lnTo>
                  <a:lnTo>
                    <a:pt x="679640" y="175247"/>
                  </a:lnTo>
                  <a:lnTo>
                    <a:pt x="681164" y="178295"/>
                  </a:lnTo>
                  <a:lnTo>
                    <a:pt x="681164" y="182867"/>
                  </a:lnTo>
                  <a:close/>
                </a:path>
                <a:path w="725804" h="733425">
                  <a:moveTo>
                    <a:pt x="120383" y="59436"/>
                  </a:moveTo>
                  <a:lnTo>
                    <a:pt x="120383" y="65532"/>
                  </a:lnTo>
                  <a:lnTo>
                    <a:pt x="118859" y="70104"/>
                  </a:lnTo>
                  <a:lnTo>
                    <a:pt x="118859" y="74676"/>
                  </a:lnTo>
                  <a:lnTo>
                    <a:pt x="95999" y="108191"/>
                  </a:lnTo>
                  <a:lnTo>
                    <a:pt x="86855" y="114287"/>
                  </a:lnTo>
                  <a:lnTo>
                    <a:pt x="82283" y="115811"/>
                  </a:lnTo>
                  <a:lnTo>
                    <a:pt x="76187" y="117335"/>
                  </a:lnTo>
                  <a:lnTo>
                    <a:pt x="67043" y="120383"/>
                  </a:lnTo>
                  <a:lnTo>
                    <a:pt x="51803" y="120383"/>
                  </a:lnTo>
                  <a:lnTo>
                    <a:pt x="45707" y="118859"/>
                  </a:lnTo>
                  <a:lnTo>
                    <a:pt x="41135" y="117335"/>
                  </a:lnTo>
                  <a:lnTo>
                    <a:pt x="36563" y="115811"/>
                  </a:lnTo>
                  <a:lnTo>
                    <a:pt x="32004" y="112763"/>
                  </a:lnTo>
                  <a:lnTo>
                    <a:pt x="18288" y="103619"/>
                  </a:lnTo>
                  <a:lnTo>
                    <a:pt x="15240" y="100571"/>
                  </a:lnTo>
                  <a:lnTo>
                    <a:pt x="12192" y="95999"/>
                  </a:lnTo>
                  <a:lnTo>
                    <a:pt x="9144" y="92951"/>
                  </a:lnTo>
                  <a:lnTo>
                    <a:pt x="6096" y="86855"/>
                  </a:lnTo>
                  <a:lnTo>
                    <a:pt x="1524" y="73152"/>
                  </a:lnTo>
                  <a:lnTo>
                    <a:pt x="0" y="67056"/>
                  </a:lnTo>
                  <a:lnTo>
                    <a:pt x="0" y="51816"/>
                  </a:lnTo>
                  <a:lnTo>
                    <a:pt x="4572" y="38100"/>
                  </a:lnTo>
                  <a:lnTo>
                    <a:pt x="6096" y="32004"/>
                  </a:lnTo>
                  <a:lnTo>
                    <a:pt x="9144" y="28956"/>
                  </a:lnTo>
                  <a:lnTo>
                    <a:pt x="15240" y="19812"/>
                  </a:lnTo>
                  <a:lnTo>
                    <a:pt x="22860" y="12192"/>
                  </a:lnTo>
                  <a:lnTo>
                    <a:pt x="32004" y="7620"/>
                  </a:lnTo>
                  <a:lnTo>
                    <a:pt x="36563" y="4572"/>
                  </a:lnTo>
                  <a:lnTo>
                    <a:pt x="45707" y="1524"/>
                  </a:lnTo>
                  <a:lnTo>
                    <a:pt x="51803" y="0"/>
                  </a:lnTo>
                  <a:lnTo>
                    <a:pt x="67043" y="0"/>
                  </a:lnTo>
                  <a:lnTo>
                    <a:pt x="76187" y="3048"/>
                  </a:lnTo>
                  <a:lnTo>
                    <a:pt x="82283" y="4572"/>
                  </a:lnTo>
                  <a:lnTo>
                    <a:pt x="86855" y="6096"/>
                  </a:lnTo>
                  <a:lnTo>
                    <a:pt x="91427" y="9144"/>
                  </a:lnTo>
                  <a:lnTo>
                    <a:pt x="95999" y="10668"/>
                  </a:lnTo>
                  <a:lnTo>
                    <a:pt x="106667" y="21336"/>
                  </a:lnTo>
                  <a:lnTo>
                    <a:pt x="115811" y="35052"/>
                  </a:lnTo>
                  <a:lnTo>
                    <a:pt x="117335" y="39624"/>
                  </a:lnTo>
                  <a:lnTo>
                    <a:pt x="118859" y="45720"/>
                  </a:lnTo>
                  <a:lnTo>
                    <a:pt x="118859" y="50292"/>
                  </a:lnTo>
                  <a:lnTo>
                    <a:pt x="120383" y="54864"/>
                  </a:lnTo>
                  <a:lnTo>
                    <a:pt x="120383" y="59436"/>
                  </a:lnTo>
                </a:path>
                <a:path w="725804" h="733425">
                  <a:moveTo>
                    <a:pt x="120383" y="181343"/>
                  </a:moveTo>
                  <a:lnTo>
                    <a:pt x="120383" y="187439"/>
                  </a:lnTo>
                  <a:lnTo>
                    <a:pt x="118859" y="192011"/>
                  </a:lnTo>
                  <a:lnTo>
                    <a:pt x="118859" y="198107"/>
                  </a:lnTo>
                  <a:lnTo>
                    <a:pt x="95999" y="231635"/>
                  </a:lnTo>
                  <a:lnTo>
                    <a:pt x="86855" y="236207"/>
                  </a:lnTo>
                  <a:lnTo>
                    <a:pt x="82283" y="239255"/>
                  </a:lnTo>
                  <a:lnTo>
                    <a:pt x="76187" y="240779"/>
                  </a:lnTo>
                  <a:lnTo>
                    <a:pt x="71615" y="242290"/>
                  </a:lnTo>
                  <a:lnTo>
                    <a:pt x="51803" y="242290"/>
                  </a:lnTo>
                  <a:lnTo>
                    <a:pt x="45707" y="240779"/>
                  </a:lnTo>
                  <a:lnTo>
                    <a:pt x="41135" y="239255"/>
                  </a:lnTo>
                  <a:lnTo>
                    <a:pt x="36563" y="237718"/>
                  </a:lnTo>
                  <a:lnTo>
                    <a:pt x="32004" y="236207"/>
                  </a:lnTo>
                  <a:lnTo>
                    <a:pt x="18288" y="227063"/>
                  </a:lnTo>
                  <a:lnTo>
                    <a:pt x="15240" y="222491"/>
                  </a:lnTo>
                  <a:lnTo>
                    <a:pt x="12192" y="219443"/>
                  </a:lnTo>
                  <a:lnTo>
                    <a:pt x="6096" y="210299"/>
                  </a:lnTo>
                  <a:lnTo>
                    <a:pt x="3048" y="201155"/>
                  </a:lnTo>
                  <a:lnTo>
                    <a:pt x="1524" y="195059"/>
                  </a:lnTo>
                  <a:lnTo>
                    <a:pt x="0" y="190487"/>
                  </a:lnTo>
                  <a:lnTo>
                    <a:pt x="0" y="175247"/>
                  </a:lnTo>
                  <a:lnTo>
                    <a:pt x="1524" y="169151"/>
                  </a:lnTo>
                  <a:lnTo>
                    <a:pt x="6096" y="155435"/>
                  </a:lnTo>
                  <a:lnTo>
                    <a:pt x="15240" y="141719"/>
                  </a:lnTo>
                  <a:lnTo>
                    <a:pt x="18288" y="138671"/>
                  </a:lnTo>
                  <a:lnTo>
                    <a:pt x="22860" y="135623"/>
                  </a:lnTo>
                  <a:lnTo>
                    <a:pt x="25908" y="132575"/>
                  </a:lnTo>
                  <a:lnTo>
                    <a:pt x="32004" y="129527"/>
                  </a:lnTo>
                  <a:lnTo>
                    <a:pt x="36563" y="126479"/>
                  </a:lnTo>
                  <a:lnTo>
                    <a:pt x="41135" y="124955"/>
                  </a:lnTo>
                  <a:lnTo>
                    <a:pt x="45707" y="123431"/>
                  </a:lnTo>
                  <a:lnTo>
                    <a:pt x="51803" y="123431"/>
                  </a:lnTo>
                  <a:lnTo>
                    <a:pt x="56375" y="121907"/>
                  </a:lnTo>
                  <a:lnTo>
                    <a:pt x="67043" y="121907"/>
                  </a:lnTo>
                  <a:lnTo>
                    <a:pt x="71615" y="123431"/>
                  </a:lnTo>
                  <a:lnTo>
                    <a:pt x="76187" y="124955"/>
                  </a:lnTo>
                  <a:lnTo>
                    <a:pt x="82283" y="126479"/>
                  </a:lnTo>
                  <a:lnTo>
                    <a:pt x="86855" y="128003"/>
                  </a:lnTo>
                  <a:lnTo>
                    <a:pt x="95999" y="134099"/>
                  </a:lnTo>
                  <a:lnTo>
                    <a:pt x="99047" y="137147"/>
                  </a:lnTo>
                  <a:lnTo>
                    <a:pt x="103619" y="140195"/>
                  </a:lnTo>
                  <a:lnTo>
                    <a:pt x="106667" y="144767"/>
                  </a:lnTo>
                  <a:lnTo>
                    <a:pt x="109715" y="147815"/>
                  </a:lnTo>
                  <a:lnTo>
                    <a:pt x="115811" y="156959"/>
                  </a:lnTo>
                  <a:lnTo>
                    <a:pt x="117335" y="161531"/>
                  </a:lnTo>
                  <a:lnTo>
                    <a:pt x="118859" y="167627"/>
                  </a:lnTo>
                  <a:lnTo>
                    <a:pt x="118859" y="172199"/>
                  </a:lnTo>
                  <a:lnTo>
                    <a:pt x="120383" y="176771"/>
                  </a:lnTo>
                  <a:lnTo>
                    <a:pt x="120383" y="181343"/>
                  </a:lnTo>
                </a:path>
                <a:path w="725804" h="733425">
                  <a:moveTo>
                    <a:pt x="16764" y="18288"/>
                  </a:moveTo>
                  <a:lnTo>
                    <a:pt x="99047" y="99047"/>
                  </a:lnTo>
                </a:path>
                <a:path w="725804" h="733425">
                  <a:moveTo>
                    <a:pt x="15240" y="102095"/>
                  </a:moveTo>
                  <a:lnTo>
                    <a:pt x="99047" y="18288"/>
                  </a:lnTo>
                </a:path>
                <a:path w="725804" h="733425">
                  <a:moveTo>
                    <a:pt x="16764" y="141719"/>
                  </a:moveTo>
                  <a:lnTo>
                    <a:pt x="99047" y="224015"/>
                  </a:lnTo>
                </a:path>
                <a:path w="725804" h="733425">
                  <a:moveTo>
                    <a:pt x="18288" y="222491"/>
                  </a:moveTo>
                  <a:lnTo>
                    <a:pt x="99047" y="141719"/>
                  </a:lnTo>
                </a:path>
                <a:path w="725804" h="733425">
                  <a:moveTo>
                    <a:pt x="643077" y="649173"/>
                  </a:moveTo>
                  <a:lnTo>
                    <a:pt x="723836" y="731456"/>
                  </a:lnTo>
                </a:path>
                <a:path w="725804" h="733425">
                  <a:moveTo>
                    <a:pt x="644601" y="729932"/>
                  </a:moveTo>
                  <a:lnTo>
                    <a:pt x="725360" y="649173"/>
                  </a:lnTo>
                </a:path>
                <a:path w="725804" h="733425">
                  <a:moveTo>
                    <a:pt x="508965" y="521169"/>
                  </a:moveTo>
                  <a:lnTo>
                    <a:pt x="589737" y="603453"/>
                  </a:lnTo>
                </a:path>
                <a:path w="725804" h="733425">
                  <a:moveTo>
                    <a:pt x="510489" y="601929"/>
                  </a:moveTo>
                  <a:lnTo>
                    <a:pt x="591261" y="521169"/>
                  </a:lnTo>
                </a:path>
                <a:path w="725804" h="733425">
                  <a:moveTo>
                    <a:pt x="326110" y="470877"/>
                  </a:moveTo>
                  <a:lnTo>
                    <a:pt x="406869" y="551637"/>
                  </a:lnTo>
                </a:path>
                <a:path w="725804" h="733425">
                  <a:moveTo>
                    <a:pt x="327634" y="550113"/>
                  </a:moveTo>
                  <a:lnTo>
                    <a:pt x="408393" y="470877"/>
                  </a:lnTo>
                </a:path>
                <a:path w="725804" h="733425">
                  <a:moveTo>
                    <a:pt x="141719" y="522693"/>
                  </a:moveTo>
                  <a:lnTo>
                    <a:pt x="224002" y="603453"/>
                  </a:lnTo>
                </a:path>
                <a:path w="725804" h="733425">
                  <a:moveTo>
                    <a:pt x="144767" y="603453"/>
                  </a:moveTo>
                  <a:lnTo>
                    <a:pt x="225526" y="521169"/>
                  </a:lnTo>
                </a:path>
                <a:path w="725804" h="733425">
                  <a:moveTo>
                    <a:pt x="7620" y="650697"/>
                  </a:moveTo>
                  <a:lnTo>
                    <a:pt x="89903" y="732980"/>
                  </a:lnTo>
                </a:path>
                <a:path w="725804" h="733425">
                  <a:moveTo>
                    <a:pt x="10668" y="731456"/>
                  </a:moveTo>
                  <a:lnTo>
                    <a:pt x="91427" y="650697"/>
                  </a:lnTo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598047" y="6154915"/>
              <a:ext cx="30480" cy="29209"/>
            </a:xfrm>
            <a:custGeom>
              <a:avLst/>
              <a:gdLst/>
              <a:ahLst/>
              <a:cxnLst/>
              <a:rect l="l" t="t" r="r" b="b"/>
              <a:pathLst>
                <a:path w="30479" h="29210">
                  <a:moveTo>
                    <a:pt x="19799" y="0"/>
                  </a:moveTo>
                  <a:lnTo>
                    <a:pt x="10655" y="0"/>
                  </a:lnTo>
                  <a:lnTo>
                    <a:pt x="7607" y="1524"/>
                  </a:lnTo>
                  <a:lnTo>
                    <a:pt x="3035" y="6096"/>
                  </a:lnTo>
                  <a:lnTo>
                    <a:pt x="1524" y="9144"/>
                  </a:lnTo>
                  <a:lnTo>
                    <a:pt x="1524" y="12192"/>
                  </a:lnTo>
                  <a:lnTo>
                    <a:pt x="0" y="13716"/>
                  </a:lnTo>
                  <a:lnTo>
                    <a:pt x="1524" y="16764"/>
                  </a:lnTo>
                  <a:lnTo>
                    <a:pt x="1524" y="19812"/>
                  </a:lnTo>
                  <a:lnTo>
                    <a:pt x="3035" y="21336"/>
                  </a:lnTo>
                  <a:lnTo>
                    <a:pt x="4559" y="24384"/>
                  </a:lnTo>
                  <a:lnTo>
                    <a:pt x="7607" y="27432"/>
                  </a:lnTo>
                  <a:lnTo>
                    <a:pt x="10655" y="27432"/>
                  </a:lnTo>
                  <a:lnTo>
                    <a:pt x="13703" y="28956"/>
                  </a:lnTo>
                  <a:lnTo>
                    <a:pt x="18275" y="28956"/>
                  </a:lnTo>
                  <a:lnTo>
                    <a:pt x="19799" y="27432"/>
                  </a:lnTo>
                  <a:lnTo>
                    <a:pt x="22847" y="27432"/>
                  </a:lnTo>
                  <a:lnTo>
                    <a:pt x="24371" y="25908"/>
                  </a:lnTo>
                  <a:lnTo>
                    <a:pt x="27419" y="24384"/>
                  </a:lnTo>
                  <a:lnTo>
                    <a:pt x="27419" y="21336"/>
                  </a:lnTo>
                  <a:lnTo>
                    <a:pt x="28943" y="19812"/>
                  </a:lnTo>
                  <a:lnTo>
                    <a:pt x="30467" y="16764"/>
                  </a:lnTo>
                  <a:lnTo>
                    <a:pt x="30467" y="13716"/>
                  </a:lnTo>
                  <a:lnTo>
                    <a:pt x="30467" y="12192"/>
                  </a:lnTo>
                  <a:lnTo>
                    <a:pt x="27419" y="6096"/>
                  </a:lnTo>
                  <a:lnTo>
                    <a:pt x="27419" y="4572"/>
                  </a:lnTo>
                  <a:lnTo>
                    <a:pt x="24371" y="3048"/>
                  </a:lnTo>
                  <a:lnTo>
                    <a:pt x="22847" y="1524"/>
                  </a:lnTo>
                  <a:lnTo>
                    <a:pt x="197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598047" y="6154915"/>
              <a:ext cx="30480" cy="29209"/>
            </a:xfrm>
            <a:custGeom>
              <a:avLst/>
              <a:gdLst/>
              <a:ahLst/>
              <a:cxnLst/>
              <a:rect l="l" t="t" r="r" b="b"/>
              <a:pathLst>
                <a:path w="30479" h="29210">
                  <a:moveTo>
                    <a:pt x="30467" y="13716"/>
                  </a:moveTo>
                  <a:lnTo>
                    <a:pt x="30467" y="16764"/>
                  </a:lnTo>
                  <a:lnTo>
                    <a:pt x="28943" y="19812"/>
                  </a:lnTo>
                  <a:lnTo>
                    <a:pt x="27419" y="21336"/>
                  </a:lnTo>
                  <a:lnTo>
                    <a:pt x="27419" y="24384"/>
                  </a:lnTo>
                  <a:lnTo>
                    <a:pt x="24371" y="25908"/>
                  </a:lnTo>
                  <a:lnTo>
                    <a:pt x="22847" y="27432"/>
                  </a:lnTo>
                  <a:lnTo>
                    <a:pt x="19799" y="27432"/>
                  </a:lnTo>
                  <a:lnTo>
                    <a:pt x="18275" y="28956"/>
                  </a:lnTo>
                  <a:lnTo>
                    <a:pt x="13703" y="28956"/>
                  </a:lnTo>
                  <a:lnTo>
                    <a:pt x="10655" y="27432"/>
                  </a:lnTo>
                  <a:lnTo>
                    <a:pt x="7607" y="27432"/>
                  </a:lnTo>
                  <a:lnTo>
                    <a:pt x="6083" y="25908"/>
                  </a:lnTo>
                  <a:lnTo>
                    <a:pt x="4559" y="24384"/>
                  </a:lnTo>
                  <a:lnTo>
                    <a:pt x="3035" y="21336"/>
                  </a:lnTo>
                  <a:lnTo>
                    <a:pt x="1524" y="19812"/>
                  </a:lnTo>
                  <a:lnTo>
                    <a:pt x="1524" y="16764"/>
                  </a:lnTo>
                  <a:lnTo>
                    <a:pt x="0" y="13716"/>
                  </a:lnTo>
                  <a:lnTo>
                    <a:pt x="1524" y="12192"/>
                  </a:lnTo>
                  <a:lnTo>
                    <a:pt x="1524" y="9144"/>
                  </a:lnTo>
                  <a:lnTo>
                    <a:pt x="3035" y="6096"/>
                  </a:lnTo>
                  <a:lnTo>
                    <a:pt x="7607" y="1524"/>
                  </a:lnTo>
                  <a:lnTo>
                    <a:pt x="10655" y="0"/>
                  </a:lnTo>
                  <a:lnTo>
                    <a:pt x="19799" y="0"/>
                  </a:lnTo>
                  <a:lnTo>
                    <a:pt x="22847" y="1524"/>
                  </a:lnTo>
                  <a:lnTo>
                    <a:pt x="24371" y="3048"/>
                  </a:lnTo>
                  <a:lnTo>
                    <a:pt x="27419" y="4572"/>
                  </a:lnTo>
                  <a:lnTo>
                    <a:pt x="27419" y="6096"/>
                  </a:lnTo>
                  <a:lnTo>
                    <a:pt x="30467" y="12192"/>
                  </a:lnTo>
                  <a:lnTo>
                    <a:pt x="30467" y="13716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238064" y="615796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6764" y="0"/>
                  </a:moveTo>
                  <a:lnTo>
                    <a:pt x="12192" y="0"/>
                  </a:lnTo>
                  <a:lnTo>
                    <a:pt x="9144" y="1524"/>
                  </a:lnTo>
                  <a:lnTo>
                    <a:pt x="7620" y="3048"/>
                  </a:lnTo>
                  <a:lnTo>
                    <a:pt x="4572" y="3048"/>
                  </a:lnTo>
                  <a:lnTo>
                    <a:pt x="3048" y="6096"/>
                  </a:lnTo>
                  <a:lnTo>
                    <a:pt x="1524" y="7620"/>
                  </a:lnTo>
                  <a:lnTo>
                    <a:pt x="0" y="10668"/>
                  </a:lnTo>
                  <a:lnTo>
                    <a:pt x="0" y="19812"/>
                  </a:lnTo>
                  <a:lnTo>
                    <a:pt x="1524" y="22860"/>
                  </a:lnTo>
                  <a:lnTo>
                    <a:pt x="4572" y="25908"/>
                  </a:lnTo>
                  <a:lnTo>
                    <a:pt x="7620" y="27432"/>
                  </a:lnTo>
                  <a:lnTo>
                    <a:pt x="9144" y="28956"/>
                  </a:lnTo>
                  <a:lnTo>
                    <a:pt x="19812" y="28956"/>
                  </a:lnTo>
                  <a:lnTo>
                    <a:pt x="22860" y="25908"/>
                  </a:lnTo>
                  <a:lnTo>
                    <a:pt x="25908" y="24384"/>
                  </a:lnTo>
                  <a:lnTo>
                    <a:pt x="27432" y="22860"/>
                  </a:lnTo>
                  <a:lnTo>
                    <a:pt x="28956" y="19812"/>
                  </a:lnTo>
                  <a:lnTo>
                    <a:pt x="28956" y="15240"/>
                  </a:lnTo>
                  <a:lnTo>
                    <a:pt x="28956" y="10668"/>
                  </a:lnTo>
                  <a:lnTo>
                    <a:pt x="27432" y="7620"/>
                  </a:lnTo>
                  <a:lnTo>
                    <a:pt x="22860" y="3048"/>
                  </a:lnTo>
                  <a:lnTo>
                    <a:pt x="21336" y="3048"/>
                  </a:lnTo>
                  <a:lnTo>
                    <a:pt x="19812" y="1524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238064" y="615796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8956" y="15240"/>
                  </a:moveTo>
                  <a:lnTo>
                    <a:pt x="28956" y="19812"/>
                  </a:lnTo>
                  <a:lnTo>
                    <a:pt x="27432" y="22860"/>
                  </a:lnTo>
                  <a:lnTo>
                    <a:pt x="25908" y="24384"/>
                  </a:lnTo>
                  <a:lnTo>
                    <a:pt x="22860" y="25908"/>
                  </a:lnTo>
                  <a:lnTo>
                    <a:pt x="21336" y="27432"/>
                  </a:lnTo>
                  <a:lnTo>
                    <a:pt x="19812" y="28956"/>
                  </a:lnTo>
                  <a:lnTo>
                    <a:pt x="9144" y="28956"/>
                  </a:lnTo>
                  <a:lnTo>
                    <a:pt x="7620" y="27432"/>
                  </a:lnTo>
                  <a:lnTo>
                    <a:pt x="4572" y="25908"/>
                  </a:lnTo>
                  <a:lnTo>
                    <a:pt x="1524" y="22860"/>
                  </a:lnTo>
                  <a:lnTo>
                    <a:pt x="0" y="19812"/>
                  </a:lnTo>
                  <a:lnTo>
                    <a:pt x="0" y="10668"/>
                  </a:lnTo>
                  <a:lnTo>
                    <a:pt x="1524" y="7620"/>
                  </a:lnTo>
                  <a:lnTo>
                    <a:pt x="3048" y="6096"/>
                  </a:lnTo>
                  <a:lnTo>
                    <a:pt x="4572" y="3048"/>
                  </a:lnTo>
                  <a:lnTo>
                    <a:pt x="7620" y="3048"/>
                  </a:lnTo>
                  <a:lnTo>
                    <a:pt x="9144" y="1524"/>
                  </a:lnTo>
                  <a:lnTo>
                    <a:pt x="12192" y="0"/>
                  </a:lnTo>
                  <a:lnTo>
                    <a:pt x="16764" y="0"/>
                  </a:lnTo>
                  <a:lnTo>
                    <a:pt x="19812" y="1524"/>
                  </a:lnTo>
                  <a:lnTo>
                    <a:pt x="21336" y="3048"/>
                  </a:lnTo>
                  <a:lnTo>
                    <a:pt x="22860" y="3048"/>
                  </a:lnTo>
                  <a:lnTo>
                    <a:pt x="27432" y="7620"/>
                  </a:lnTo>
                  <a:lnTo>
                    <a:pt x="28956" y="10668"/>
                  </a:lnTo>
                  <a:lnTo>
                    <a:pt x="28956" y="1524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786665" y="5949200"/>
              <a:ext cx="17145" cy="15240"/>
            </a:xfrm>
            <a:custGeom>
              <a:avLst/>
              <a:gdLst/>
              <a:ahLst/>
              <a:cxnLst/>
              <a:rect l="l" t="t" r="r" b="b"/>
              <a:pathLst>
                <a:path w="17145" h="15239">
                  <a:moveTo>
                    <a:pt x="9144" y="0"/>
                  </a:moveTo>
                  <a:lnTo>
                    <a:pt x="6096" y="0"/>
                  </a:lnTo>
                  <a:lnTo>
                    <a:pt x="4572" y="1524"/>
                  </a:lnTo>
                  <a:lnTo>
                    <a:pt x="3048" y="1524"/>
                  </a:lnTo>
                  <a:lnTo>
                    <a:pt x="1524" y="3048"/>
                  </a:lnTo>
                  <a:lnTo>
                    <a:pt x="1524" y="6096"/>
                  </a:lnTo>
                  <a:lnTo>
                    <a:pt x="0" y="7620"/>
                  </a:lnTo>
                  <a:lnTo>
                    <a:pt x="0" y="9144"/>
                  </a:lnTo>
                  <a:lnTo>
                    <a:pt x="1524" y="10668"/>
                  </a:lnTo>
                  <a:lnTo>
                    <a:pt x="1524" y="12192"/>
                  </a:lnTo>
                  <a:lnTo>
                    <a:pt x="4572" y="15240"/>
                  </a:lnTo>
                  <a:lnTo>
                    <a:pt x="13716" y="15240"/>
                  </a:lnTo>
                  <a:lnTo>
                    <a:pt x="15240" y="13716"/>
                  </a:lnTo>
                  <a:lnTo>
                    <a:pt x="15240" y="9144"/>
                  </a:lnTo>
                  <a:lnTo>
                    <a:pt x="16764" y="7620"/>
                  </a:lnTo>
                  <a:lnTo>
                    <a:pt x="15240" y="6096"/>
                  </a:lnTo>
                  <a:lnTo>
                    <a:pt x="15240" y="3048"/>
                  </a:lnTo>
                  <a:lnTo>
                    <a:pt x="13716" y="1524"/>
                  </a:lnTo>
                  <a:lnTo>
                    <a:pt x="12192" y="152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786665" y="5949200"/>
              <a:ext cx="17145" cy="15240"/>
            </a:xfrm>
            <a:custGeom>
              <a:avLst/>
              <a:gdLst/>
              <a:ahLst/>
              <a:cxnLst/>
              <a:rect l="l" t="t" r="r" b="b"/>
              <a:pathLst>
                <a:path w="17145" h="15239">
                  <a:moveTo>
                    <a:pt x="16764" y="7620"/>
                  </a:moveTo>
                  <a:lnTo>
                    <a:pt x="15240" y="9144"/>
                  </a:lnTo>
                  <a:lnTo>
                    <a:pt x="15240" y="13716"/>
                  </a:lnTo>
                  <a:lnTo>
                    <a:pt x="13716" y="15240"/>
                  </a:lnTo>
                  <a:lnTo>
                    <a:pt x="4572" y="15240"/>
                  </a:lnTo>
                  <a:lnTo>
                    <a:pt x="1524" y="12192"/>
                  </a:lnTo>
                  <a:lnTo>
                    <a:pt x="1524" y="10668"/>
                  </a:lnTo>
                  <a:lnTo>
                    <a:pt x="0" y="9144"/>
                  </a:lnTo>
                  <a:lnTo>
                    <a:pt x="0" y="7620"/>
                  </a:lnTo>
                  <a:lnTo>
                    <a:pt x="1524" y="6096"/>
                  </a:lnTo>
                  <a:lnTo>
                    <a:pt x="1524" y="3048"/>
                  </a:lnTo>
                  <a:lnTo>
                    <a:pt x="3048" y="1524"/>
                  </a:lnTo>
                  <a:lnTo>
                    <a:pt x="4572" y="1524"/>
                  </a:lnTo>
                  <a:lnTo>
                    <a:pt x="6096" y="0"/>
                  </a:lnTo>
                  <a:lnTo>
                    <a:pt x="9144" y="0"/>
                  </a:lnTo>
                  <a:lnTo>
                    <a:pt x="12192" y="1524"/>
                  </a:lnTo>
                  <a:lnTo>
                    <a:pt x="13716" y="1524"/>
                  </a:lnTo>
                  <a:lnTo>
                    <a:pt x="15240" y="3048"/>
                  </a:lnTo>
                  <a:lnTo>
                    <a:pt x="15240" y="6096"/>
                  </a:lnTo>
                  <a:lnTo>
                    <a:pt x="16764" y="7620"/>
                  </a:lnTo>
                  <a:close/>
                </a:path>
              </a:pathLst>
            </a:custGeom>
            <a:ln w="6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795809" y="5661189"/>
              <a:ext cx="315595" cy="295910"/>
            </a:xfrm>
            <a:custGeom>
              <a:avLst/>
              <a:gdLst/>
              <a:ahLst/>
              <a:cxnLst/>
              <a:rect l="l" t="t" r="r" b="b"/>
              <a:pathLst>
                <a:path w="315595" h="295910">
                  <a:moveTo>
                    <a:pt x="0" y="295630"/>
                  </a:moveTo>
                  <a:lnTo>
                    <a:pt x="3154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 txBox="1"/>
          <p:nvPr/>
        </p:nvSpPr>
        <p:spPr>
          <a:xfrm>
            <a:off x="6098552" y="5533527"/>
            <a:ext cx="552450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>
                <a:latin typeface="Arial"/>
                <a:cs typeface="Arial"/>
              </a:rPr>
              <a:t>Polo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auxilia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3993819" y="4954866"/>
            <a:ext cx="1927860" cy="2061845"/>
            <a:chOff x="3993819" y="4954866"/>
            <a:chExt cx="1927860" cy="2061845"/>
          </a:xfrm>
        </p:grpSpPr>
        <p:sp>
          <p:nvSpPr>
            <p:cNvPr id="58" name="object 58" descr=""/>
            <p:cNvSpPr/>
            <p:nvPr/>
          </p:nvSpPr>
          <p:spPr>
            <a:xfrm>
              <a:off x="5663234" y="5976620"/>
              <a:ext cx="91440" cy="32384"/>
            </a:xfrm>
            <a:custGeom>
              <a:avLst/>
              <a:gdLst/>
              <a:ahLst/>
              <a:cxnLst/>
              <a:rect l="l" t="t" r="r" b="b"/>
              <a:pathLst>
                <a:path w="91439" h="32385">
                  <a:moveTo>
                    <a:pt x="0" y="0"/>
                  </a:moveTo>
                  <a:lnTo>
                    <a:pt x="0" y="32004"/>
                  </a:lnTo>
                  <a:lnTo>
                    <a:pt x="91427" y="15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663234" y="5976620"/>
              <a:ext cx="91440" cy="32384"/>
            </a:xfrm>
            <a:custGeom>
              <a:avLst/>
              <a:gdLst/>
              <a:ahLst/>
              <a:cxnLst/>
              <a:rect l="l" t="t" r="r" b="b"/>
              <a:pathLst>
                <a:path w="91439" h="32385">
                  <a:moveTo>
                    <a:pt x="0" y="0"/>
                  </a:moveTo>
                  <a:lnTo>
                    <a:pt x="91427" y="15240"/>
                  </a:lnTo>
                  <a:lnTo>
                    <a:pt x="0" y="32004"/>
                  </a:lnTo>
                  <a:lnTo>
                    <a:pt x="0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9655" y="6282201"/>
              <a:ext cx="842708" cy="645318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4154589" y="5978144"/>
              <a:ext cx="90170" cy="33655"/>
            </a:xfrm>
            <a:custGeom>
              <a:avLst/>
              <a:gdLst/>
              <a:ahLst/>
              <a:cxnLst/>
              <a:rect l="l" t="t" r="r" b="b"/>
              <a:pathLst>
                <a:path w="90170" h="33654">
                  <a:moveTo>
                    <a:pt x="0" y="0"/>
                  </a:moveTo>
                  <a:lnTo>
                    <a:pt x="0" y="33528"/>
                  </a:lnTo>
                  <a:lnTo>
                    <a:pt x="89916" y="16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154589" y="5978144"/>
              <a:ext cx="90170" cy="33655"/>
            </a:xfrm>
            <a:custGeom>
              <a:avLst/>
              <a:gdLst/>
              <a:ahLst/>
              <a:cxnLst/>
              <a:rect l="l" t="t" r="r" b="b"/>
              <a:pathLst>
                <a:path w="90170" h="33654">
                  <a:moveTo>
                    <a:pt x="0" y="0"/>
                  </a:moveTo>
                  <a:lnTo>
                    <a:pt x="89916" y="16764"/>
                  </a:lnTo>
                  <a:lnTo>
                    <a:pt x="0" y="33528"/>
                  </a:lnTo>
                  <a:lnTo>
                    <a:pt x="0" y="0"/>
                  </a:lnTo>
                  <a:close/>
                </a:path>
              </a:pathLst>
            </a:custGeom>
            <a:ln w="7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3819" y="4954866"/>
              <a:ext cx="1927707" cy="2061806"/>
            </a:xfrm>
            <a:prstGeom prst="rect">
              <a:avLst/>
            </a:prstGeom>
          </p:spPr>
        </p:pic>
      </p:grpSp>
      <p:sp>
        <p:nvSpPr>
          <p:cNvPr id="64" name="object 64" descr=""/>
          <p:cNvSpPr txBox="1"/>
          <p:nvPr/>
        </p:nvSpPr>
        <p:spPr>
          <a:xfrm>
            <a:off x="4876406" y="6636322"/>
            <a:ext cx="132080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50">
                <a:latin typeface="Arial"/>
                <a:cs typeface="Arial"/>
              </a:rPr>
              <a:t>S</a:t>
            </a:r>
            <a:endParaRPr sz="125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734342" y="4940742"/>
            <a:ext cx="691515" cy="26797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>
              <a:lnSpc>
                <a:spcPts val="940"/>
              </a:lnSpc>
              <a:spcBef>
                <a:spcPts val="155"/>
              </a:spcBef>
            </a:pPr>
            <a:r>
              <a:rPr dirty="0" sz="800">
                <a:latin typeface="Arial"/>
                <a:cs typeface="Arial"/>
              </a:rPr>
              <a:t>Devanado</a:t>
            </a:r>
            <a:r>
              <a:rPr dirty="0" sz="800" spc="6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de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compensación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947676" y="6554518"/>
            <a:ext cx="64452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>
                <a:latin typeface="Arial"/>
                <a:cs typeface="Arial"/>
              </a:rPr>
              <a:t>Polo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principal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3967924" y="5991097"/>
            <a:ext cx="21590" cy="7620"/>
            <a:chOff x="3967924" y="5991097"/>
            <a:chExt cx="21590" cy="7620"/>
          </a:xfrm>
        </p:grpSpPr>
        <p:sp>
          <p:nvSpPr>
            <p:cNvPr id="68" name="object 68" descr=""/>
            <p:cNvSpPr/>
            <p:nvPr/>
          </p:nvSpPr>
          <p:spPr>
            <a:xfrm>
              <a:off x="3968686" y="5991859"/>
              <a:ext cx="20320" cy="6350"/>
            </a:xfrm>
            <a:custGeom>
              <a:avLst/>
              <a:gdLst/>
              <a:ahLst/>
              <a:cxnLst/>
              <a:rect l="l" t="t" r="r" b="b"/>
              <a:pathLst>
                <a:path w="20320" h="6350">
                  <a:moveTo>
                    <a:pt x="19812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9812" y="609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968686" y="5991859"/>
              <a:ext cx="20320" cy="6350"/>
            </a:xfrm>
            <a:custGeom>
              <a:avLst/>
              <a:gdLst/>
              <a:ahLst/>
              <a:cxnLst/>
              <a:rect l="l" t="t" r="r" b="b"/>
              <a:pathLst>
                <a:path w="20320" h="6350">
                  <a:moveTo>
                    <a:pt x="0" y="0"/>
                  </a:moveTo>
                  <a:lnTo>
                    <a:pt x="19812" y="0"/>
                  </a:lnTo>
                  <a:lnTo>
                    <a:pt x="19812" y="6096"/>
                  </a:lnTo>
                  <a:lnTo>
                    <a:pt x="0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6110744" y="6175067"/>
            <a:ext cx="41592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-10">
                <a:latin typeface="Arial"/>
                <a:cs typeface="Arial"/>
              </a:rPr>
              <a:t>Inducido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633785" y="4916861"/>
            <a:ext cx="2199005" cy="2195830"/>
            <a:chOff x="633785" y="4916861"/>
            <a:chExt cx="2199005" cy="2195830"/>
          </a:xfrm>
        </p:grpSpPr>
        <p:pic>
          <p:nvPicPr>
            <p:cNvPr id="72" name="object 7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6474" y="6308267"/>
              <a:ext cx="835088" cy="629920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1306474" y="6307302"/>
              <a:ext cx="835660" cy="631190"/>
            </a:xfrm>
            <a:custGeom>
              <a:avLst/>
              <a:gdLst/>
              <a:ahLst/>
              <a:cxnLst/>
              <a:rect l="l" t="t" r="r" b="b"/>
              <a:pathLst>
                <a:path w="835660" h="631190">
                  <a:moveTo>
                    <a:pt x="175247" y="594309"/>
                  </a:moveTo>
                  <a:lnTo>
                    <a:pt x="175247" y="329158"/>
                  </a:lnTo>
                  <a:lnTo>
                    <a:pt x="656793" y="329158"/>
                  </a:lnTo>
                  <a:lnTo>
                    <a:pt x="656793" y="600405"/>
                  </a:lnTo>
                  <a:lnTo>
                    <a:pt x="646125" y="600405"/>
                  </a:lnTo>
                  <a:lnTo>
                    <a:pt x="640029" y="601929"/>
                  </a:lnTo>
                  <a:lnTo>
                    <a:pt x="630885" y="604977"/>
                  </a:lnTo>
                  <a:lnTo>
                    <a:pt x="621741" y="606501"/>
                  </a:lnTo>
                  <a:lnTo>
                    <a:pt x="612597" y="608025"/>
                  </a:lnTo>
                  <a:lnTo>
                    <a:pt x="603453" y="609549"/>
                  </a:lnTo>
                  <a:lnTo>
                    <a:pt x="592785" y="612597"/>
                  </a:lnTo>
                  <a:lnTo>
                    <a:pt x="583641" y="614121"/>
                  </a:lnTo>
                  <a:lnTo>
                    <a:pt x="574497" y="615645"/>
                  </a:lnTo>
                  <a:lnTo>
                    <a:pt x="559257" y="618693"/>
                  </a:lnTo>
                  <a:lnTo>
                    <a:pt x="554685" y="618693"/>
                  </a:lnTo>
                  <a:lnTo>
                    <a:pt x="551649" y="620217"/>
                  </a:lnTo>
                  <a:lnTo>
                    <a:pt x="545553" y="620217"/>
                  </a:lnTo>
                  <a:lnTo>
                    <a:pt x="542505" y="621741"/>
                  </a:lnTo>
                  <a:lnTo>
                    <a:pt x="536409" y="621741"/>
                  </a:lnTo>
                  <a:lnTo>
                    <a:pt x="531837" y="623265"/>
                  </a:lnTo>
                  <a:lnTo>
                    <a:pt x="524217" y="623265"/>
                  </a:lnTo>
                  <a:lnTo>
                    <a:pt x="518121" y="624789"/>
                  </a:lnTo>
                  <a:lnTo>
                    <a:pt x="502881" y="624789"/>
                  </a:lnTo>
                  <a:lnTo>
                    <a:pt x="496785" y="626313"/>
                  </a:lnTo>
                  <a:lnTo>
                    <a:pt x="486117" y="626313"/>
                  </a:lnTo>
                  <a:lnTo>
                    <a:pt x="478497" y="627837"/>
                  </a:lnTo>
                  <a:lnTo>
                    <a:pt x="460209" y="627837"/>
                  </a:lnTo>
                  <a:lnTo>
                    <a:pt x="455637" y="629361"/>
                  </a:lnTo>
                  <a:lnTo>
                    <a:pt x="423633" y="629361"/>
                  </a:lnTo>
                  <a:lnTo>
                    <a:pt x="422109" y="630885"/>
                  </a:lnTo>
                  <a:lnTo>
                    <a:pt x="422109" y="629361"/>
                  </a:lnTo>
                  <a:lnTo>
                    <a:pt x="377926" y="629361"/>
                  </a:lnTo>
                  <a:lnTo>
                    <a:pt x="371830" y="627837"/>
                  </a:lnTo>
                  <a:lnTo>
                    <a:pt x="352018" y="627837"/>
                  </a:lnTo>
                  <a:lnTo>
                    <a:pt x="345922" y="626313"/>
                  </a:lnTo>
                  <a:lnTo>
                    <a:pt x="339826" y="626313"/>
                  </a:lnTo>
                  <a:lnTo>
                    <a:pt x="333730" y="624789"/>
                  </a:lnTo>
                  <a:lnTo>
                    <a:pt x="323062" y="624789"/>
                  </a:lnTo>
                  <a:lnTo>
                    <a:pt x="318490" y="623265"/>
                  </a:lnTo>
                  <a:lnTo>
                    <a:pt x="312394" y="623265"/>
                  </a:lnTo>
                  <a:lnTo>
                    <a:pt x="307822" y="621741"/>
                  </a:lnTo>
                  <a:lnTo>
                    <a:pt x="303250" y="621741"/>
                  </a:lnTo>
                  <a:lnTo>
                    <a:pt x="300202" y="620217"/>
                  </a:lnTo>
                  <a:lnTo>
                    <a:pt x="289534" y="620217"/>
                  </a:lnTo>
                  <a:lnTo>
                    <a:pt x="288010" y="618693"/>
                  </a:lnTo>
                  <a:lnTo>
                    <a:pt x="278866" y="618693"/>
                  </a:lnTo>
                  <a:lnTo>
                    <a:pt x="275818" y="617169"/>
                  </a:lnTo>
                  <a:lnTo>
                    <a:pt x="269722" y="617169"/>
                  </a:lnTo>
                  <a:lnTo>
                    <a:pt x="266674" y="615645"/>
                  </a:lnTo>
                  <a:lnTo>
                    <a:pt x="259054" y="615645"/>
                  </a:lnTo>
                  <a:lnTo>
                    <a:pt x="256006" y="614121"/>
                  </a:lnTo>
                  <a:lnTo>
                    <a:pt x="252958" y="612597"/>
                  </a:lnTo>
                  <a:lnTo>
                    <a:pt x="245351" y="612597"/>
                  </a:lnTo>
                  <a:lnTo>
                    <a:pt x="233159" y="609549"/>
                  </a:lnTo>
                  <a:lnTo>
                    <a:pt x="225539" y="606501"/>
                  </a:lnTo>
                  <a:lnTo>
                    <a:pt x="219443" y="606501"/>
                  </a:lnTo>
                  <a:lnTo>
                    <a:pt x="213347" y="604977"/>
                  </a:lnTo>
                  <a:lnTo>
                    <a:pt x="207251" y="603453"/>
                  </a:lnTo>
                  <a:lnTo>
                    <a:pt x="195059" y="600405"/>
                  </a:lnTo>
                  <a:lnTo>
                    <a:pt x="185915" y="597357"/>
                  </a:lnTo>
                  <a:lnTo>
                    <a:pt x="182867" y="597357"/>
                  </a:lnTo>
                  <a:lnTo>
                    <a:pt x="178295" y="595833"/>
                  </a:lnTo>
                  <a:lnTo>
                    <a:pt x="176771" y="595833"/>
                  </a:lnTo>
                  <a:lnTo>
                    <a:pt x="175247" y="594309"/>
                  </a:lnTo>
                  <a:close/>
                </a:path>
                <a:path w="835660" h="631190">
                  <a:moveTo>
                    <a:pt x="749744" y="329158"/>
                  </a:moveTo>
                  <a:lnTo>
                    <a:pt x="751268" y="326110"/>
                  </a:lnTo>
                  <a:lnTo>
                    <a:pt x="752792" y="316966"/>
                  </a:lnTo>
                  <a:lnTo>
                    <a:pt x="757364" y="303250"/>
                  </a:lnTo>
                  <a:lnTo>
                    <a:pt x="761936" y="286486"/>
                  </a:lnTo>
                  <a:lnTo>
                    <a:pt x="768032" y="265163"/>
                  </a:lnTo>
                  <a:lnTo>
                    <a:pt x="783272" y="216395"/>
                  </a:lnTo>
                  <a:lnTo>
                    <a:pt x="790892" y="188963"/>
                  </a:lnTo>
                  <a:lnTo>
                    <a:pt x="796988" y="163055"/>
                  </a:lnTo>
                  <a:lnTo>
                    <a:pt x="812228" y="114300"/>
                  </a:lnTo>
                  <a:lnTo>
                    <a:pt x="818324" y="92964"/>
                  </a:lnTo>
                  <a:lnTo>
                    <a:pt x="822896" y="74676"/>
                  </a:lnTo>
                  <a:lnTo>
                    <a:pt x="827468" y="59436"/>
                  </a:lnTo>
                  <a:lnTo>
                    <a:pt x="830516" y="50292"/>
                  </a:lnTo>
                  <a:lnTo>
                    <a:pt x="832040" y="47244"/>
                  </a:lnTo>
                  <a:lnTo>
                    <a:pt x="832040" y="39624"/>
                  </a:lnTo>
                  <a:lnTo>
                    <a:pt x="833564" y="38100"/>
                  </a:lnTo>
                  <a:lnTo>
                    <a:pt x="833564" y="30480"/>
                  </a:lnTo>
                  <a:lnTo>
                    <a:pt x="835088" y="30480"/>
                  </a:lnTo>
                  <a:lnTo>
                    <a:pt x="835088" y="25908"/>
                  </a:lnTo>
                  <a:lnTo>
                    <a:pt x="833564" y="24384"/>
                  </a:lnTo>
                  <a:lnTo>
                    <a:pt x="833564" y="18288"/>
                  </a:lnTo>
                  <a:lnTo>
                    <a:pt x="832040" y="16764"/>
                  </a:lnTo>
                  <a:lnTo>
                    <a:pt x="832040" y="15240"/>
                  </a:lnTo>
                  <a:lnTo>
                    <a:pt x="830516" y="15240"/>
                  </a:lnTo>
                  <a:lnTo>
                    <a:pt x="830516" y="13716"/>
                  </a:lnTo>
                  <a:lnTo>
                    <a:pt x="828992" y="12192"/>
                  </a:lnTo>
                  <a:lnTo>
                    <a:pt x="828992" y="10668"/>
                  </a:lnTo>
                  <a:lnTo>
                    <a:pt x="827468" y="9144"/>
                  </a:lnTo>
                  <a:lnTo>
                    <a:pt x="825944" y="9144"/>
                  </a:lnTo>
                  <a:lnTo>
                    <a:pt x="825944" y="7620"/>
                  </a:lnTo>
                  <a:lnTo>
                    <a:pt x="824420" y="7620"/>
                  </a:lnTo>
                  <a:lnTo>
                    <a:pt x="822896" y="6096"/>
                  </a:lnTo>
                  <a:lnTo>
                    <a:pt x="821372" y="4572"/>
                  </a:lnTo>
                  <a:lnTo>
                    <a:pt x="819848" y="4572"/>
                  </a:lnTo>
                  <a:lnTo>
                    <a:pt x="819848" y="3048"/>
                  </a:lnTo>
                  <a:lnTo>
                    <a:pt x="807656" y="3048"/>
                  </a:lnTo>
                  <a:lnTo>
                    <a:pt x="806132" y="4572"/>
                  </a:lnTo>
                  <a:lnTo>
                    <a:pt x="804608" y="4572"/>
                  </a:lnTo>
                  <a:lnTo>
                    <a:pt x="803084" y="6096"/>
                  </a:lnTo>
                  <a:lnTo>
                    <a:pt x="800036" y="9144"/>
                  </a:lnTo>
                  <a:lnTo>
                    <a:pt x="798512" y="9144"/>
                  </a:lnTo>
                  <a:lnTo>
                    <a:pt x="796988" y="12192"/>
                  </a:lnTo>
                  <a:lnTo>
                    <a:pt x="793940" y="15240"/>
                  </a:lnTo>
                  <a:lnTo>
                    <a:pt x="792416" y="15240"/>
                  </a:lnTo>
                  <a:lnTo>
                    <a:pt x="790892" y="18288"/>
                  </a:lnTo>
                  <a:lnTo>
                    <a:pt x="789368" y="19812"/>
                  </a:lnTo>
                  <a:lnTo>
                    <a:pt x="787844" y="19812"/>
                  </a:lnTo>
                  <a:lnTo>
                    <a:pt x="787844" y="21336"/>
                  </a:lnTo>
                  <a:lnTo>
                    <a:pt x="786320" y="21336"/>
                  </a:lnTo>
                  <a:lnTo>
                    <a:pt x="784796" y="22860"/>
                  </a:lnTo>
                  <a:lnTo>
                    <a:pt x="784796" y="24384"/>
                  </a:lnTo>
                  <a:lnTo>
                    <a:pt x="778700" y="30480"/>
                  </a:lnTo>
                  <a:lnTo>
                    <a:pt x="778700" y="32004"/>
                  </a:lnTo>
                  <a:lnTo>
                    <a:pt x="777176" y="33528"/>
                  </a:lnTo>
                  <a:lnTo>
                    <a:pt x="775652" y="33528"/>
                  </a:lnTo>
                  <a:lnTo>
                    <a:pt x="774128" y="35052"/>
                  </a:lnTo>
                  <a:lnTo>
                    <a:pt x="774128" y="36576"/>
                  </a:lnTo>
                  <a:lnTo>
                    <a:pt x="772604" y="36576"/>
                  </a:lnTo>
                  <a:lnTo>
                    <a:pt x="772604" y="38100"/>
                  </a:lnTo>
                  <a:lnTo>
                    <a:pt x="769556" y="41148"/>
                  </a:lnTo>
                  <a:lnTo>
                    <a:pt x="766508" y="42672"/>
                  </a:lnTo>
                  <a:lnTo>
                    <a:pt x="764984" y="45720"/>
                  </a:lnTo>
                  <a:lnTo>
                    <a:pt x="761936" y="47244"/>
                  </a:lnTo>
                  <a:lnTo>
                    <a:pt x="760412" y="50292"/>
                  </a:lnTo>
                  <a:lnTo>
                    <a:pt x="757364" y="51816"/>
                  </a:lnTo>
                  <a:lnTo>
                    <a:pt x="752792" y="56388"/>
                  </a:lnTo>
                  <a:lnTo>
                    <a:pt x="751268" y="59436"/>
                  </a:lnTo>
                  <a:lnTo>
                    <a:pt x="749744" y="60960"/>
                  </a:lnTo>
                  <a:lnTo>
                    <a:pt x="748220" y="60960"/>
                  </a:lnTo>
                  <a:lnTo>
                    <a:pt x="745172" y="64008"/>
                  </a:lnTo>
                  <a:lnTo>
                    <a:pt x="742124" y="65532"/>
                  </a:lnTo>
                  <a:lnTo>
                    <a:pt x="740600" y="68580"/>
                  </a:lnTo>
                  <a:lnTo>
                    <a:pt x="736028" y="71628"/>
                  </a:lnTo>
                  <a:lnTo>
                    <a:pt x="732980" y="73152"/>
                  </a:lnTo>
                  <a:lnTo>
                    <a:pt x="728408" y="77724"/>
                  </a:lnTo>
                  <a:lnTo>
                    <a:pt x="725360" y="79248"/>
                  </a:lnTo>
                  <a:lnTo>
                    <a:pt x="717740" y="86868"/>
                  </a:lnTo>
                  <a:lnTo>
                    <a:pt x="713168" y="89916"/>
                  </a:lnTo>
                  <a:lnTo>
                    <a:pt x="710120" y="91440"/>
                  </a:lnTo>
                  <a:lnTo>
                    <a:pt x="704024" y="97536"/>
                  </a:lnTo>
                  <a:lnTo>
                    <a:pt x="702513" y="97536"/>
                  </a:lnTo>
                  <a:lnTo>
                    <a:pt x="700989" y="99060"/>
                  </a:lnTo>
                  <a:lnTo>
                    <a:pt x="694893" y="102108"/>
                  </a:lnTo>
                  <a:lnTo>
                    <a:pt x="690321" y="105156"/>
                  </a:lnTo>
                  <a:lnTo>
                    <a:pt x="687273" y="108204"/>
                  </a:lnTo>
                  <a:lnTo>
                    <a:pt x="681177" y="109728"/>
                  </a:lnTo>
                  <a:lnTo>
                    <a:pt x="676605" y="114300"/>
                  </a:lnTo>
                  <a:lnTo>
                    <a:pt x="672033" y="115824"/>
                  </a:lnTo>
                  <a:lnTo>
                    <a:pt x="667461" y="118872"/>
                  </a:lnTo>
                  <a:lnTo>
                    <a:pt x="662889" y="121907"/>
                  </a:lnTo>
                  <a:lnTo>
                    <a:pt x="658317" y="124955"/>
                  </a:lnTo>
                  <a:lnTo>
                    <a:pt x="652221" y="128003"/>
                  </a:lnTo>
                  <a:lnTo>
                    <a:pt x="650697" y="129527"/>
                  </a:lnTo>
                  <a:lnTo>
                    <a:pt x="649173" y="129527"/>
                  </a:lnTo>
                  <a:lnTo>
                    <a:pt x="647649" y="131051"/>
                  </a:lnTo>
                  <a:lnTo>
                    <a:pt x="646125" y="131051"/>
                  </a:lnTo>
                  <a:lnTo>
                    <a:pt x="641553" y="132575"/>
                  </a:lnTo>
                  <a:lnTo>
                    <a:pt x="638505" y="134099"/>
                  </a:lnTo>
                  <a:lnTo>
                    <a:pt x="633933" y="137147"/>
                  </a:lnTo>
                  <a:lnTo>
                    <a:pt x="629361" y="138671"/>
                  </a:lnTo>
                  <a:lnTo>
                    <a:pt x="624789" y="140195"/>
                  </a:lnTo>
                  <a:lnTo>
                    <a:pt x="620217" y="143243"/>
                  </a:lnTo>
                  <a:lnTo>
                    <a:pt x="614121" y="144767"/>
                  </a:lnTo>
                  <a:lnTo>
                    <a:pt x="609549" y="146291"/>
                  </a:lnTo>
                  <a:lnTo>
                    <a:pt x="606501" y="147815"/>
                  </a:lnTo>
                  <a:lnTo>
                    <a:pt x="603453" y="150863"/>
                  </a:lnTo>
                  <a:lnTo>
                    <a:pt x="598881" y="150863"/>
                  </a:lnTo>
                  <a:lnTo>
                    <a:pt x="598881" y="152387"/>
                  </a:lnTo>
                  <a:lnTo>
                    <a:pt x="595833" y="152387"/>
                  </a:lnTo>
                  <a:lnTo>
                    <a:pt x="594309" y="153911"/>
                  </a:lnTo>
                  <a:lnTo>
                    <a:pt x="591261" y="153911"/>
                  </a:lnTo>
                  <a:lnTo>
                    <a:pt x="585165" y="156959"/>
                  </a:lnTo>
                  <a:lnTo>
                    <a:pt x="582117" y="156959"/>
                  </a:lnTo>
                  <a:lnTo>
                    <a:pt x="577545" y="158483"/>
                  </a:lnTo>
                  <a:lnTo>
                    <a:pt x="572973" y="160007"/>
                  </a:lnTo>
                  <a:lnTo>
                    <a:pt x="566877" y="163055"/>
                  </a:lnTo>
                  <a:lnTo>
                    <a:pt x="563829" y="163055"/>
                  </a:lnTo>
                  <a:lnTo>
                    <a:pt x="560781" y="164579"/>
                  </a:lnTo>
                  <a:lnTo>
                    <a:pt x="557733" y="164579"/>
                  </a:lnTo>
                  <a:lnTo>
                    <a:pt x="557733" y="166103"/>
                  </a:lnTo>
                  <a:lnTo>
                    <a:pt x="554685" y="166103"/>
                  </a:lnTo>
                  <a:lnTo>
                    <a:pt x="553161" y="167627"/>
                  </a:lnTo>
                  <a:lnTo>
                    <a:pt x="551649" y="167627"/>
                  </a:lnTo>
                  <a:lnTo>
                    <a:pt x="548601" y="169151"/>
                  </a:lnTo>
                  <a:lnTo>
                    <a:pt x="545553" y="169151"/>
                  </a:lnTo>
                  <a:lnTo>
                    <a:pt x="540981" y="170675"/>
                  </a:lnTo>
                  <a:lnTo>
                    <a:pt x="537933" y="170675"/>
                  </a:lnTo>
                  <a:lnTo>
                    <a:pt x="531837" y="173723"/>
                  </a:lnTo>
                  <a:lnTo>
                    <a:pt x="527265" y="173723"/>
                  </a:lnTo>
                  <a:lnTo>
                    <a:pt x="525741" y="175247"/>
                  </a:lnTo>
                  <a:lnTo>
                    <a:pt x="519645" y="175247"/>
                  </a:lnTo>
                  <a:lnTo>
                    <a:pt x="519645" y="176771"/>
                  </a:lnTo>
                  <a:lnTo>
                    <a:pt x="512025" y="176771"/>
                  </a:lnTo>
                  <a:lnTo>
                    <a:pt x="508977" y="178295"/>
                  </a:lnTo>
                  <a:lnTo>
                    <a:pt x="502881" y="178295"/>
                  </a:lnTo>
                  <a:lnTo>
                    <a:pt x="499833" y="179819"/>
                  </a:lnTo>
                  <a:lnTo>
                    <a:pt x="493737" y="179819"/>
                  </a:lnTo>
                  <a:lnTo>
                    <a:pt x="490689" y="181343"/>
                  </a:lnTo>
                  <a:lnTo>
                    <a:pt x="469353" y="181343"/>
                  </a:lnTo>
                  <a:lnTo>
                    <a:pt x="464781" y="182867"/>
                  </a:lnTo>
                  <a:lnTo>
                    <a:pt x="449541" y="182867"/>
                  </a:lnTo>
                  <a:lnTo>
                    <a:pt x="448017" y="184391"/>
                  </a:lnTo>
                  <a:lnTo>
                    <a:pt x="429729" y="184391"/>
                  </a:lnTo>
                  <a:lnTo>
                    <a:pt x="426681" y="185915"/>
                  </a:lnTo>
                  <a:lnTo>
                    <a:pt x="405345" y="185915"/>
                  </a:lnTo>
                  <a:lnTo>
                    <a:pt x="400773" y="184391"/>
                  </a:lnTo>
                  <a:lnTo>
                    <a:pt x="382498" y="184391"/>
                  </a:lnTo>
                  <a:lnTo>
                    <a:pt x="380974" y="182867"/>
                  </a:lnTo>
                  <a:lnTo>
                    <a:pt x="371830" y="182867"/>
                  </a:lnTo>
                  <a:lnTo>
                    <a:pt x="368782" y="181343"/>
                  </a:lnTo>
                  <a:lnTo>
                    <a:pt x="359638" y="181343"/>
                  </a:lnTo>
                  <a:lnTo>
                    <a:pt x="355066" y="179819"/>
                  </a:lnTo>
                  <a:lnTo>
                    <a:pt x="347446" y="179819"/>
                  </a:lnTo>
                  <a:lnTo>
                    <a:pt x="342874" y="178295"/>
                  </a:lnTo>
                  <a:lnTo>
                    <a:pt x="339826" y="178295"/>
                  </a:lnTo>
                  <a:lnTo>
                    <a:pt x="335254" y="176771"/>
                  </a:lnTo>
                  <a:lnTo>
                    <a:pt x="327634" y="176771"/>
                  </a:lnTo>
                  <a:lnTo>
                    <a:pt x="326110" y="175247"/>
                  </a:lnTo>
                  <a:lnTo>
                    <a:pt x="321538" y="175247"/>
                  </a:lnTo>
                  <a:lnTo>
                    <a:pt x="318490" y="173723"/>
                  </a:lnTo>
                  <a:lnTo>
                    <a:pt x="313918" y="173723"/>
                  </a:lnTo>
                  <a:lnTo>
                    <a:pt x="310870" y="172199"/>
                  </a:lnTo>
                  <a:lnTo>
                    <a:pt x="306298" y="170675"/>
                  </a:lnTo>
                  <a:lnTo>
                    <a:pt x="301726" y="170675"/>
                  </a:lnTo>
                  <a:lnTo>
                    <a:pt x="297154" y="169151"/>
                  </a:lnTo>
                  <a:lnTo>
                    <a:pt x="292582" y="169151"/>
                  </a:lnTo>
                  <a:lnTo>
                    <a:pt x="289534" y="167627"/>
                  </a:lnTo>
                  <a:lnTo>
                    <a:pt x="286486" y="167627"/>
                  </a:lnTo>
                  <a:lnTo>
                    <a:pt x="284962" y="166103"/>
                  </a:lnTo>
                  <a:lnTo>
                    <a:pt x="280390" y="166103"/>
                  </a:lnTo>
                  <a:lnTo>
                    <a:pt x="278866" y="164579"/>
                  </a:lnTo>
                  <a:lnTo>
                    <a:pt x="275818" y="163055"/>
                  </a:lnTo>
                  <a:lnTo>
                    <a:pt x="272770" y="163055"/>
                  </a:lnTo>
                  <a:lnTo>
                    <a:pt x="263626" y="160007"/>
                  </a:lnTo>
                  <a:lnTo>
                    <a:pt x="259054" y="156959"/>
                  </a:lnTo>
                  <a:lnTo>
                    <a:pt x="254482" y="156959"/>
                  </a:lnTo>
                  <a:lnTo>
                    <a:pt x="249910" y="155435"/>
                  </a:lnTo>
                  <a:lnTo>
                    <a:pt x="246875" y="153911"/>
                  </a:lnTo>
                  <a:lnTo>
                    <a:pt x="242303" y="152387"/>
                  </a:lnTo>
                  <a:lnTo>
                    <a:pt x="239255" y="150863"/>
                  </a:lnTo>
                  <a:lnTo>
                    <a:pt x="237731" y="150863"/>
                  </a:lnTo>
                  <a:lnTo>
                    <a:pt x="236207" y="149339"/>
                  </a:lnTo>
                  <a:lnTo>
                    <a:pt x="234683" y="149339"/>
                  </a:lnTo>
                  <a:lnTo>
                    <a:pt x="231635" y="147815"/>
                  </a:lnTo>
                  <a:lnTo>
                    <a:pt x="230111" y="147815"/>
                  </a:lnTo>
                  <a:lnTo>
                    <a:pt x="220967" y="143243"/>
                  </a:lnTo>
                  <a:lnTo>
                    <a:pt x="216395" y="141719"/>
                  </a:lnTo>
                  <a:lnTo>
                    <a:pt x="210299" y="138671"/>
                  </a:lnTo>
                  <a:lnTo>
                    <a:pt x="207251" y="138671"/>
                  </a:lnTo>
                  <a:lnTo>
                    <a:pt x="204203" y="137147"/>
                  </a:lnTo>
                  <a:lnTo>
                    <a:pt x="202679" y="135623"/>
                  </a:lnTo>
                  <a:lnTo>
                    <a:pt x="199631" y="134099"/>
                  </a:lnTo>
                  <a:lnTo>
                    <a:pt x="198107" y="134099"/>
                  </a:lnTo>
                  <a:lnTo>
                    <a:pt x="196583" y="132575"/>
                  </a:lnTo>
                  <a:lnTo>
                    <a:pt x="193535" y="132575"/>
                  </a:lnTo>
                  <a:lnTo>
                    <a:pt x="192011" y="131051"/>
                  </a:lnTo>
                  <a:lnTo>
                    <a:pt x="188963" y="129527"/>
                  </a:lnTo>
                  <a:lnTo>
                    <a:pt x="185915" y="128003"/>
                  </a:lnTo>
                  <a:lnTo>
                    <a:pt x="184391" y="126479"/>
                  </a:lnTo>
                  <a:lnTo>
                    <a:pt x="178295" y="123431"/>
                  </a:lnTo>
                  <a:lnTo>
                    <a:pt x="175247" y="121907"/>
                  </a:lnTo>
                  <a:lnTo>
                    <a:pt x="173723" y="120396"/>
                  </a:lnTo>
                  <a:lnTo>
                    <a:pt x="172199" y="120396"/>
                  </a:lnTo>
                  <a:lnTo>
                    <a:pt x="169151" y="117348"/>
                  </a:lnTo>
                  <a:lnTo>
                    <a:pt x="167627" y="117348"/>
                  </a:lnTo>
                  <a:lnTo>
                    <a:pt x="166103" y="115824"/>
                  </a:lnTo>
                  <a:lnTo>
                    <a:pt x="164579" y="115824"/>
                  </a:lnTo>
                  <a:lnTo>
                    <a:pt x="163055" y="114300"/>
                  </a:lnTo>
                  <a:lnTo>
                    <a:pt x="160007" y="112776"/>
                  </a:lnTo>
                  <a:lnTo>
                    <a:pt x="158483" y="111252"/>
                  </a:lnTo>
                  <a:lnTo>
                    <a:pt x="155435" y="109728"/>
                  </a:lnTo>
                  <a:lnTo>
                    <a:pt x="153911" y="108204"/>
                  </a:lnTo>
                  <a:lnTo>
                    <a:pt x="147815" y="105156"/>
                  </a:lnTo>
                  <a:lnTo>
                    <a:pt x="144767" y="102108"/>
                  </a:lnTo>
                  <a:lnTo>
                    <a:pt x="141719" y="102108"/>
                  </a:lnTo>
                  <a:lnTo>
                    <a:pt x="141719" y="100584"/>
                  </a:lnTo>
                  <a:lnTo>
                    <a:pt x="140195" y="99060"/>
                  </a:lnTo>
                  <a:lnTo>
                    <a:pt x="137147" y="97536"/>
                  </a:lnTo>
                  <a:lnTo>
                    <a:pt x="135623" y="96012"/>
                  </a:lnTo>
                  <a:lnTo>
                    <a:pt x="134099" y="96012"/>
                  </a:lnTo>
                  <a:lnTo>
                    <a:pt x="131051" y="92964"/>
                  </a:lnTo>
                  <a:lnTo>
                    <a:pt x="121907" y="88392"/>
                  </a:lnTo>
                  <a:lnTo>
                    <a:pt x="120383" y="85344"/>
                  </a:lnTo>
                  <a:lnTo>
                    <a:pt x="117335" y="83820"/>
                  </a:lnTo>
                  <a:lnTo>
                    <a:pt x="115811" y="83820"/>
                  </a:lnTo>
                  <a:lnTo>
                    <a:pt x="114287" y="82296"/>
                  </a:lnTo>
                  <a:lnTo>
                    <a:pt x="112763" y="82296"/>
                  </a:lnTo>
                  <a:lnTo>
                    <a:pt x="112763" y="80772"/>
                  </a:lnTo>
                  <a:lnTo>
                    <a:pt x="111239" y="79248"/>
                  </a:lnTo>
                  <a:lnTo>
                    <a:pt x="109715" y="79248"/>
                  </a:lnTo>
                  <a:lnTo>
                    <a:pt x="108191" y="77724"/>
                  </a:lnTo>
                  <a:lnTo>
                    <a:pt x="106667" y="74676"/>
                  </a:lnTo>
                  <a:lnTo>
                    <a:pt x="100571" y="71628"/>
                  </a:lnTo>
                  <a:lnTo>
                    <a:pt x="97523" y="68580"/>
                  </a:lnTo>
                  <a:lnTo>
                    <a:pt x="95999" y="65532"/>
                  </a:lnTo>
                  <a:lnTo>
                    <a:pt x="92951" y="64008"/>
                  </a:lnTo>
                  <a:lnTo>
                    <a:pt x="88392" y="59436"/>
                  </a:lnTo>
                  <a:lnTo>
                    <a:pt x="85344" y="56388"/>
                  </a:lnTo>
                  <a:lnTo>
                    <a:pt x="83820" y="56388"/>
                  </a:lnTo>
                  <a:lnTo>
                    <a:pt x="83820" y="54864"/>
                  </a:lnTo>
                  <a:lnTo>
                    <a:pt x="82296" y="54864"/>
                  </a:lnTo>
                  <a:lnTo>
                    <a:pt x="79248" y="51816"/>
                  </a:lnTo>
                  <a:lnTo>
                    <a:pt x="77724" y="50292"/>
                  </a:lnTo>
                  <a:lnTo>
                    <a:pt x="76200" y="47244"/>
                  </a:lnTo>
                  <a:lnTo>
                    <a:pt x="73152" y="45720"/>
                  </a:lnTo>
                  <a:lnTo>
                    <a:pt x="71628" y="42672"/>
                  </a:lnTo>
                  <a:lnTo>
                    <a:pt x="68580" y="39624"/>
                  </a:lnTo>
                  <a:lnTo>
                    <a:pt x="65532" y="38100"/>
                  </a:lnTo>
                  <a:lnTo>
                    <a:pt x="64008" y="36576"/>
                  </a:lnTo>
                  <a:lnTo>
                    <a:pt x="62484" y="33528"/>
                  </a:lnTo>
                  <a:lnTo>
                    <a:pt x="60960" y="32004"/>
                  </a:lnTo>
                  <a:lnTo>
                    <a:pt x="59436" y="32004"/>
                  </a:lnTo>
                  <a:lnTo>
                    <a:pt x="59436" y="30480"/>
                  </a:lnTo>
                  <a:lnTo>
                    <a:pt x="57912" y="30480"/>
                  </a:lnTo>
                  <a:lnTo>
                    <a:pt x="57912" y="28956"/>
                  </a:lnTo>
                  <a:lnTo>
                    <a:pt x="56388" y="27432"/>
                  </a:lnTo>
                  <a:lnTo>
                    <a:pt x="54864" y="27432"/>
                  </a:lnTo>
                  <a:lnTo>
                    <a:pt x="54864" y="25908"/>
                  </a:lnTo>
                  <a:lnTo>
                    <a:pt x="53340" y="24384"/>
                  </a:lnTo>
                  <a:lnTo>
                    <a:pt x="53340" y="22860"/>
                  </a:lnTo>
                  <a:lnTo>
                    <a:pt x="51816" y="21336"/>
                  </a:lnTo>
                  <a:lnTo>
                    <a:pt x="50292" y="21336"/>
                  </a:lnTo>
                  <a:lnTo>
                    <a:pt x="50292" y="19812"/>
                  </a:lnTo>
                  <a:lnTo>
                    <a:pt x="47244" y="16764"/>
                  </a:lnTo>
                  <a:lnTo>
                    <a:pt x="47244" y="15240"/>
                  </a:lnTo>
                  <a:lnTo>
                    <a:pt x="45720" y="15240"/>
                  </a:lnTo>
                  <a:lnTo>
                    <a:pt x="44196" y="13716"/>
                  </a:lnTo>
                  <a:lnTo>
                    <a:pt x="44196" y="12192"/>
                  </a:lnTo>
                  <a:lnTo>
                    <a:pt x="42672" y="12192"/>
                  </a:lnTo>
                  <a:lnTo>
                    <a:pt x="39624" y="9144"/>
                  </a:lnTo>
                  <a:lnTo>
                    <a:pt x="39624" y="7620"/>
                  </a:lnTo>
                  <a:lnTo>
                    <a:pt x="38100" y="7620"/>
                  </a:lnTo>
                  <a:lnTo>
                    <a:pt x="36576" y="6096"/>
                  </a:lnTo>
                  <a:lnTo>
                    <a:pt x="36576" y="4572"/>
                  </a:lnTo>
                  <a:lnTo>
                    <a:pt x="35052" y="4572"/>
                  </a:lnTo>
                  <a:lnTo>
                    <a:pt x="33528" y="3048"/>
                  </a:lnTo>
                  <a:lnTo>
                    <a:pt x="30480" y="3048"/>
                  </a:lnTo>
                  <a:lnTo>
                    <a:pt x="28956" y="1524"/>
                  </a:lnTo>
                  <a:lnTo>
                    <a:pt x="27432" y="1524"/>
                  </a:lnTo>
                  <a:lnTo>
                    <a:pt x="25908" y="0"/>
                  </a:lnTo>
                  <a:lnTo>
                    <a:pt x="19812" y="0"/>
                  </a:lnTo>
                  <a:lnTo>
                    <a:pt x="19812" y="1524"/>
                  </a:lnTo>
                  <a:lnTo>
                    <a:pt x="16764" y="1524"/>
                  </a:lnTo>
                  <a:lnTo>
                    <a:pt x="16764" y="3048"/>
                  </a:lnTo>
                  <a:lnTo>
                    <a:pt x="12192" y="3048"/>
                  </a:lnTo>
                  <a:lnTo>
                    <a:pt x="12192" y="4572"/>
                  </a:lnTo>
                  <a:lnTo>
                    <a:pt x="10668" y="4572"/>
                  </a:lnTo>
                  <a:lnTo>
                    <a:pt x="9144" y="6096"/>
                  </a:lnTo>
                  <a:lnTo>
                    <a:pt x="9144" y="7620"/>
                  </a:lnTo>
                  <a:lnTo>
                    <a:pt x="7620" y="7620"/>
                  </a:lnTo>
                  <a:lnTo>
                    <a:pt x="7620" y="9144"/>
                  </a:lnTo>
                  <a:lnTo>
                    <a:pt x="6096" y="9144"/>
                  </a:lnTo>
                  <a:lnTo>
                    <a:pt x="6096" y="10668"/>
                  </a:lnTo>
                  <a:lnTo>
                    <a:pt x="4572" y="10668"/>
                  </a:lnTo>
                  <a:lnTo>
                    <a:pt x="4572" y="12192"/>
                  </a:lnTo>
                  <a:lnTo>
                    <a:pt x="3048" y="12192"/>
                  </a:lnTo>
                  <a:lnTo>
                    <a:pt x="3048" y="15240"/>
                  </a:lnTo>
                  <a:lnTo>
                    <a:pt x="1524" y="15240"/>
                  </a:lnTo>
                  <a:lnTo>
                    <a:pt x="1524" y="21336"/>
                  </a:lnTo>
                  <a:lnTo>
                    <a:pt x="0" y="22860"/>
                  </a:lnTo>
                  <a:lnTo>
                    <a:pt x="0" y="32004"/>
                  </a:lnTo>
                  <a:lnTo>
                    <a:pt x="1524" y="33528"/>
                  </a:lnTo>
                  <a:lnTo>
                    <a:pt x="1524" y="39624"/>
                  </a:lnTo>
                  <a:lnTo>
                    <a:pt x="3048" y="41148"/>
                  </a:lnTo>
                  <a:lnTo>
                    <a:pt x="3048" y="47244"/>
                  </a:lnTo>
                  <a:lnTo>
                    <a:pt x="4572" y="48768"/>
                  </a:lnTo>
                  <a:lnTo>
                    <a:pt x="4572" y="53340"/>
                  </a:lnTo>
                  <a:lnTo>
                    <a:pt x="6096" y="54864"/>
                  </a:lnTo>
                  <a:lnTo>
                    <a:pt x="6096" y="59436"/>
                  </a:lnTo>
                  <a:lnTo>
                    <a:pt x="7620" y="60960"/>
                  </a:lnTo>
                  <a:lnTo>
                    <a:pt x="7620" y="64008"/>
                  </a:lnTo>
                  <a:lnTo>
                    <a:pt x="9144" y="67056"/>
                  </a:lnTo>
                  <a:lnTo>
                    <a:pt x="9144" y="73152"/>
                  </a:lnTo>
                  <a:lnTo>
                    <a:pt x="12192" y="79248"/>
                  </a:lnTo>
                  <a:lnTo>
                    <a:pt x="12192" y="83820"/>
                  </a:lnTo>
                  <a:lnTo>
                    <a:pt x="15240" y="89916"/>
                  </a:lnTo>
                  <a:lnTo>
                    <a:pt x="15240" y="96012"/>
                  </a:lnTo>
                  <a:lnTo>
                    <a:pt x="16764" y="97536"/>
                  </a:lnTo>
                  <a:lnTo>
                    <a:pt x="18288" y="105156"/>
                  </a:lnTo>
                  <a:lnTo>
                    <a:pt x="21336" y="115824"/>
                  </a:lnTo>
                  <a:lnTo>
                    <a:pt x="30480" y="149339"/>
                  </a:lnTo>
                  <a:lnTo>
                    <a:pt x="35052" y="169151"/>
                  </a:lnTo>
                  <a:lnTo>
                    <a:pt x="41148" y="190487"/>
                  </a:lnTo>
                  <a:lnTo>
                    <a:pt x="45720" y="211823"/>
                  </a:lnTo>
                  <a:lnTo>
                    <a:pt x="51816" y="234683"/>
                  </a:lnTo>
                  <a:lnTo>
                    <a:pt x="57912" y="256019"/>
                  </a:lnTo>
                  <a:lnTo>
                    <a:pt x="67056" y="292582"/>
                  </a:lnTo>
                  <a:lnTo>
                    <a:pt x="71628" y="307822"/>
                  </a:lnTo>
                  <a:lnTo>
                    <a:pt x="74676" y="318490"/>
                  </a:lnTo>
                  <a:lnTo>
                    <a:pt x="76200" y="326110"/>
                  </a:lnTo>
                  <a:lnTo>
                    <a:pt x="77724" y="329158"/>
                  </a:lnTo>
                  <a:lnTo>
                    <a:pt x="749744" y="329158"/>
                  </a:lnTo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6474" y="5094503"/>
              <a:ext cx="833564" cy="626110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3785" y="4916861"/>
              <a:ext cx="2198752" cy="2195715"/>
            </a:xfrm>
            <a:prstGeom prst="rect">
              <a:avLst/>
            </a:prstGeom>
          </p:spPr>
        </p:pic>
      </p:grpSp>
      <p:sp>
        <p:nvSpPr>
          <p:cNvPr id="76" name="object 76" descr=""/>
          <p:cNvSpPr txBox="1"/>
          <p:nvPr/>
        </p:nvSpPr>
        <p:spPr>
          <a:xfrm>
            <a:off x="1656460" y="5130881"/>
            <a:ext cx="14414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10"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77" name="object 77" descr=""/>
          <p:cNvGrpSpPr/>
          <p:nvPr/>
        </p:nvGrpSpPr>
        <p:grpSpPr>
          <a:xfrm>
            <a:off x="804357" y="5146973"/>
            <a:ext cx="1818005" cy="1978025"/>
            <a:chOff x="804357" y="5146973"/>
            <a:chExt cx="1818005" cy="1978025"/>
          </a:xfrm>
        </p:grpSpPr>
        <p:pic>
          <p:nvPicPr>
            <p:cNvPr id="78" name="object 7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9977" y="6848284"/>
              <a:ext cx="572975" cy="272770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859977" y="6848284"/>
              <a:ext cx="573405" cy="273050"/>
            </a:xfrm>
            <a:custGeom>
              <a:avLst/>
              <a:gdLst/>
              <a:ahLst/>
              <a:cxnLst/>
              <a:rect l="l" t="t" r="r" b="b"/>
              <a:pathLst>
                <a:path w="573405" h="273050">
                  <a:moveTo>
                    <a:pt x="158487" y="0"/>
                  </a:moveTo>
                  <a:lnTo>
                    <a:pt x="0" y="272770"/>
                  </a:lnTo>
                  <a:lnTo>
                    <a:pt x="539447" y="272770"/>
                  </a:lnTo>
                  <a:lnTo>
                    <a:pt x="572975" y="219430"/>
                  </a:lnTo>
                  <a:lnTo>
                    <a:pt x="422112" y="163055"/>
                  </a:lnTo>
                  <a:lnTo>
                    <a:pt x="277346" y="83807"/>
                  </a:lnTo>
                  <a:lnTo>
                    <a:pt x="158487" y="0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37930" y="6839140"/>
              <a:ext cx="580605" cy="278866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2037930" y="6839140"/>
              <a:ext cx="581025" cy="279400"/>
            </a:xfrm>
            <a:custGeom>
              <a:avLst/>
              <a:gdLst/>
              <a:ahLst/>
              <a:cxnLst/>
              <a:rect l="l" t="t" r="r" b="b"/>
              <a:pathLst>
                <a:path w="581025" h="279400">
                  <a:moveTo>
                    <a:pt x="0" y="225526"/>
                  </a:moveTo>
                  <a:lnTo>
                    <a:pt x="27432" y="278866"/>
                  </a:lnTo>
                  <a:lnTo>
                    <a:pt x="580605" y="278866"/>
                  </a:lnTo>
                  <a:lnTo>
                    <a:pt x="412978" y="0"/>
                  </a:lnTo>
                  <a:lnTo>
                    <a:pt x="309346" y="80759"/>
                  </a:lnTo>
                  <a:lnTo>
                    <a:pt x="233159" y="128003"/>
                  </a:lnTo>
                  <a:lnTo>
                    <a:pt x="120396" y="184391"/>
                  </a:lnTo>
                  <a:lnTo>
                    <a:pt x="0" y="225526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772780" y="5959868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30" h="100964">
                  <a:moveTo>
                    <a:pt x="36576" y="0"/>
                  </a:moveTo>
                  <a:lnTo>
                    <a:pt x="0" y="0"/>
                  </a:lnTo>
                  <a:lnTo>
                    <a:pt x="18288" y="100571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772780" y="5959868"/>
              <a:ext cx="36830" cy="100965"/>
            </a:xfrm>
            <a:custGeom>
              <a:avLst/>
              <a:gdLst/>
              <a:ahLst/>
              <a:cxnLst/>
              <a:rect l="l" t="t" r="r" b="b"/>
              <a:pathLst>
                <a:path w="36830" h="100964">
                  <a:moveTo>
                    <a:pt x="36576" y="0"/>
                  </a:moveTo>
                  <a:lnTo>
                    <a:pt x="18288" y="100571"/>
                  </a:lnTo>
                  <a:lnTo>
                    <a:pt x="0" y="0"/>
                  </a:lnTo>
                  <a:lnTo>
                    <a:pt x="36576" y="0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506105" y="5961392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0" y="0"/>
                  </a:lnTo>
                  <a:lnTo>
                    <a:pt x="19812" y="100571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506105" y="5961392"/>
              <a:ext cx="38100" cy="100965"/>
            </a:xfrm>
            <a:custGeom>
              <a:avLst/>
              <a:gdLst/>
              <a:ahLst/>
              <a:cxnLst/>
              <a:rect l="l" t="t" r="r" b="b"/>
              <a:pathLst>
                <a:path w="38100" h="100964">
                  <a:moveTo>
                    <a:pt x="38100" y="0"/>
                  </a:moveTo>
                  <a:lnTo>
                    <a:pt x="19812" y="100571"/>
                  </a:lnTo>
                  <a:lnTo>
                    <a:pt x="0" y="0"/>
                  </a:lnTo>
                  <a:lnTo>
                    <a:pt x="38100" y="0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632584" y="5961392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0" y="0"/>
                  </a:lnTo>
                  <a:lnTo>
                    <a:pt x="19812" y="99047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632584" y="5961392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19812" y="99047"/>
                  </a:lnTo>
                  <a:lnTo>
                    <a:pt x="0" y="0"/>
                  </a:lnTo>
                  <a:lnTo>
                    <a:pt x="38100" y="0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894687" y="5961392"/>
              <a:ext cx="38100" cy="99060"/>
            </a:xfrm>
            <a:custGeom>
              <a:avLst/>
              <a:gdLst/>
              <a:ahLst/>
              <a:cxnLst/>
              <a:rect l="l" t="t" r="r" b="b"/>
              <a:pathLst>
                <a:path w="38100" h="99060">
                  <a:moveTo>
                    <a:pt x="38100" y="0"/>
                  </a:moveTo>
                  <a:lnTo>
                    <a:pt x="0" y="0"/>
                  </a:lnTo>
                  <a:lnTo>
                    <a:pt x="19812" y="99047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85889" y="5961392"/>
              <a:ext cx="1684020" cy="233679"/>
            </a:xfrm>
            <a:custGeom>
              <a:avLst/>
              <a:gdLst/>
              <a:ahLst/>
              <a:cxnLst/>
              <a:rect l="l" t="t" r="r" b="b"/>
              <a:pathLst>
                <a:path w="1684020" h="233679">
                  <a:moveTo>
                    <a:pt x="1046897" y="0"/>
                  </a:moveTo>
                  <a:lnTo>
                    <a:pt x="1028609" y="99047"/>
                  </a:lnTo>
                  <a:lnTo>
                    <a:pt x="1008797" y="0"/>
                  </a:lnTo>
                  <a:lnTo>
                    <a:pt x="1046897" y="0"/>
                  </a:lnTo>
                  <a:close/>
                </a:path>
                <a:path w="1684020" h="233679">
                  <a:moveTo>
                    <a:pt x="1522" y="153911"/>
                  </a:moveTo>
                  <a:lnTo>
                    <a:pt x="80759" y="233146"/>
                  </a:lnTo>
                </a:path>
                <a:path w="1684020" h="233679">
                  <a:moveTo>
                    <a:pt x="80759" y="150863"/>
                  </a:moveTo>
                  <a:lnTo>
                    <a:pt x="0" y="231622"/>
                  </a:lnTo>
                </a:path>
                <a:path w="1684020" h="233679">
                  <a:moveTo>
                    <a:pt x="198104" y="155435"/>
                  </a:moveTo>
                  <a:lnTo>
                    <a:pt x="277341" y="233146"/>
                  </a:lnTo>
                </a:path>
                <a:path w="1684020" h="233679">
                  <a:moveTo>
                    <a:pt x="277341" y="152387"/>
                  </a:moveTo>
                  <a:lnTo>
                    <a:pt x="196582" y="231622"/>
                  </a:lnTo>
                </a:path>
                <a:path w="1684020" h="233679">
                  <a:moveTo>
                    <a:pt x="1406536" y="152387"/>
                  </a:moveTo>
                  <a:lnTo>
                    <a:pt x="1485771" y="231622"/>
                  </a:lnTo>
                </a:path>
                <a:path w="1684020" h="233679">
                  <a:moveTo>
                    <a:pt x="1485771" y="149339"/>
                  </a:moveTo>
                  <a:lnTo>
                    <a:pt x="1405012" y="230098"/>
                  </a:lnTo>
                </a:path>
                <a:path w="1684020" h="233679">
                  <a:moveTo>
                    <a:pt x="1604631" y="155435"/>
                  </a:moveTo>
                  <a:lnTo>
                    <a:pt x="1683879" y="233146"/>
                  </a:lnTo>
                </a:path>
                <a:path w="1684020" h="233679">
                  <a:moveTo>
                    <a:pt x="1683879" y="152387"/>
                  </a:moveTo>
                  <a:lnTo>
                    <a:pt x="1603107" y="231622"/>
                  </a:lnTo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519476" y="5862332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60">
                  <a:moveTo>
                    <a:pt x="13716" y="0"/>
                  </a:moveTo>
                  <a:lnTo>
                    <a:pt x="7620" y="0"/>
                  </a:lnTo>
                  <a:lnTo>
                    <a:pt x="7620" y="1524"/>
                  </a:lnTo>
                  <a:lnTo>
                    <a:pt x="4572" y="1524"/>
                  </a:lnTo>
                  <a:lnTo>
                    <a:pt x="3048" y="4572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524" y="18288"/>
                  </a:lnTo>
                  <a:lnTo>
                    <a:pt x="4572" y="21336"/>
                  </a:lnTo>
                  <a:lnTo>
                    <a:pt x="7620" y="21336"/>
                  </a:lnTo>
                  <a:lnTo>
                    <a:pt x="7620" y="22860"/>
                  </a:lnTo>
                  <a:lnTo>
                    <a:pt x="13716" y="22860"/>
                  </a:lnTo>
                  <a:lnTo>
                    <a:pt x="15240" y="21336"/>
                  </a:lnTo>
                  <a:lnTo>
                    <a:pt x="16764" y="21336"/>
                  </a:lnTo>
                  <a:lnTo>
                    <a:pt x="19812" y="18288"/>
                  </a:lnTo>
                  <a:lnTo>
                    <a:pt x="21336" y="15240"/>
                  </a:lnTo>
                  <a:lnTo>
                    <a:pt x="21336" y="12192"/>
                  </a:lnTo>
                  <a:lnTo>
                    <a:pt x="21336" y="7620"/>
                  </a:lnTo>
                  <a:lnTo>
                    <a:pt x="19812" y="6096"/>
                  </a:lnTo>
                  <a:lnTo>
                    <a:pt x="18288" y="3048"/>
                  </a:lnTo>
                  <a:lnTo>
                    <a:pt x="16764" y="1524"/>
                  </a:lnTo>
                  <a:lnTo>
                    <a:pt x="15240" y="152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519476" y="5862332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60">
                  <a:moveTo>
                    <a:pt x="21336" y="12192"/>
                  </a:moveTo>
                  <a:lnTo>
                    <a:pt x="21336" y="15240"/>
                  </a:lnTo>
                  <a:lnTo>
                    <a:pt x="19812" y="18288"/>
                  </a:lnTo>
                  <a:lnTo>
                    <a:pt x="16764" y="21336"/>
                  </a:lnTo>
                  <a:lnTo>
                    <a:pt x="15240" y="21336"/>
                  </a:lnTo>
                  <a:lnTo>
                    <a:pt x="13716" y="22860"/>
                  </a:lnTo>
                  <a:lnTo>
                    <a:pt x="7620" y="22860"/>
                  </a:lnTo>
                  <a:lnTo>
                    <a:pt x="7620" y="21336"/>
                  </a:lnTo>
                  <a:lnTo>
                    <a:pt x="4572" y="21336"/>
                  </a:lnTo>
                  <a:lnTo>
                    <a:pt x="1524" y="18288"/>
                  </a:lnTo>
                  <a:lnTo>
                    <a:pt x="0" y="15240"/>
                  </a:lnTo>
                  <a:lnTo>
                    <a:pt x="0" y="7620"/>
                  </a:lnTo>
                  <a:lnTo>
                    <a:pt x="3048" y="4572"/>
                  </a:lnTo>
                  <a:lnTo>
                    <a:pt x="4572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13716" y="0"/>
                  </a:lnTo>
                  <a:lnTo>
                    <a:pt x="15240" y="1524"/>
                  </a:lnTo>
                  <a:lnTo>
                    <a:pt x="16764" y="1524"/>
                  </a:lnTo>
                  <a:lnTo>
                    <a:pt x="18288" y="3048"/>
                  </a:lnTo>
                  <a:lnTo>
                    <a:pt x="19812" y="6096"/>
                  </a:lnTo>
                  <a:lnTo>
                    <a:pt x="21336" y="7620"/>
                  </a:lnTo>
                  <a:lnTo>
                    <a:pt x="21336" y="12192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318321" y="586233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3716" y="0"/>
                  </a:moveTo>
                  <a:lnTo>
                    <a:pt x="9144" y="0"/>
                  </a:lnTo>
                  <a:lnTo>
                    <a:pt x="6096" y="1524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6096" y="22860"/>
                  </a:lnTo>
                  <a:lnTo>
                    <a:pt x="15240" y="22860"/>
                  </a:lnTo>
                  <a:lnTo>
                    <a:pt x="18288" y="21336"/>
                  </a:lnTo>
                  <a:lnTo>
                    <a:pt x="18288" y="19812"/>
                  </a:lnTo>
                  <a:lnTo>
                    <a:pt x="21336" y="16764"/>
                  </a:lnTo>
                  <a:lnTo>
                    <a:pt x="22860" y="13716"/>
                  </a:lnTo>
                  <a:lnTo>
                    <a:pt x="22860" y="12192"/>
                  </a:lnTo>
                  <a:lnTo>
                    <a:pt x="22860" y="9144"/>
                  </a:lnTo>
                  <a:lnTo>
                    <a:pt x="18288" y="4572"/>
                  </a:lnTo>
                  <a:lnTo>
                    <a:pt x="18288" y="3048"/>
                  </a:lnTo>
                  <a:lnTo>
                    <a:pt x="15240" y="152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318321" y="586233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860" y="12192"/>
                  </a:moveTo>
                  <a:lnTo>
                    <a:pt x="22860" y="13716"/>
                  </a:lnTo>
                  <a:lnTo>
                    <a:pt x="21336" y="16764"/>
                  </a:lnTo>
                  <a:lnTo>
                    <a:pt x="18288" y="19812"/>
                  </a:lnTo>
                  <a:lnTo>
                    <a:pt x="18288" y="21336"/>
                  </a:lnTo>
                  <a:lnTo>
                    <a:pt x="15240" y="22860"/>
                  </a:lnTo>
                  <a:lnTo>
                    <a:pt x="6096" y="22860"/>
                  </a:lnTo>
                  <a:lnTo>
                    <a:pt x="0" y="16764"/>
                  </a:lnTo>
                  <a:lnTo>
                    <a:pt x="0" y="7620"/>
                  </a:lnTo>
                  <a:lnTo>
                    <a:pt x="6096" y="1524"/>
                  </a:lnTo>
                  <a:lnTo>
                    <a:pt x="9144" y="0"/>
                  </a:lnTo>
                  <a:lnTo>
                    <a:pt x="13716" y="0"/>
                  </a:lnTo>
                  <a:lnTo>
                    <a:pt x="15240" y="1524"/>
                  </a:lnTo>
                  <a:lnTo>
                    <a:pt x="18288" y="3048"/>
                  </a:lnTo>
                  <a:lnTo>
                    <a:pt x="18288" y="4572"/>
                  </a:lnTo>
                  <a:lnTo>
                    <a:pt x="22860" y="9144"/>
                  </a:lnTo>
                  <a:lnTo>
                    <a:pt x="22860" y="12192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913317" y="5866904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59" h="21589">
                  <a:moveTo>
                    <a:pt x="16769" y="0"/>
                  </a:moveTo>
                  <a:lnTo>
                    <a:pt x="7620" y="0"/>
                  </a:lnTo>
                  <a:lnTo>
                    <a:pt x="1529" y="6096"/>
                  </a:lnTo>
                  <a:lnTo>
                    <a:pt x="1529" y="7620"/>
                  </a:lnTo>
                  <a:lnTo>
                    <a:pt x="0" y="10668"/>
                  </a:lnTo>
                  <a:lnTo>
                    <a:pt x="3051" y="16764"/>
                  </a:lnTo>
                  <a:lnTo>
                    <a:pt x="6097" y="19812"/>
                  </a:lnTo>
                  <a:lnTo>
                    <a:pt x="7620" y="19812"/>
                  </a:lnTo>
                  <a:lnTo>
                    <a:pt x="10671" y="21336"/>
                  </a:lnTo>
                  <a:lnTo>
                    <a:pt x="13717" y="21336"/>
                  </a:lnTo>
                  <a:lnTo>
                    <a:pt x="16769" y="19812"/>
                  </a:lnTo>
                  <a:lnTo>
                    <a:pt x="18291" y="19812"/>
                  </a:lnTo>
                  <a:lnTo>
                    <a:pt x="21337" y="16764"/>
                  </a:lnTo>
                  <a:lnTo>
                    <a:pt x="22860" y="13716"/>
                  </a:lnTo>
                  <a:lnTo>
                    <a:pt x="22860" y="10668"/>
                  </a:lnTo>
                  <a:lnTo>
                    <a:pt x="22860" y="6096"/>
                  </a:lnTo>
                  <a:lnTo>
                    <a:pt x="21337" y="4572"/>
                  </a:lnTo>
                  <a:lnTo>
                    <a:pt x="19814" y="1524"/>
                  </a:lnTo>
                  <a:lnTo>
                    <a:pt x="18291" y="1524"/>
                  </a:lnTo>
                  <a:lnTo>
                    <a:pt x="16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913317" y="5866904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59" h="21589">
                  <a:moveTo>
                    <a:pt x="22860" y="10668"/>
                  </a:moveTo>
                  <a:lnTo>
                    <a:pt x="22860" y="13716"/>
                  </a:lnTo>
                  <a:lnTo>
                    <a:pt x="21337" y="16764"/>
                  </a:lnTo>
                  <a:lnTo>
                    <a:pt x="18291" y="19812"/>
                  </a:lnTo>
                  <a:lnTo>
                    <a:pt x="16769" y="19812"/>
                  </a:lnTo>
                  <a:lnTo>
                    <a:pt x="13717" y="21336"/>
                  </a:lnTo>
                  <a:lnTo>
                    <a:pt x="10671" y="21336"/>
                  </a:lnTo>
                  <a:lnTo>
                    <a:pt x="7620" y="19812"/>
                  </a:lnTo>
                  <a:lnTo>
                    <a:pt x="6097" y="19812"/>
                  </a:lnTo>
                  <a:lnTo>
                    <a:pt x="3051" y="16764"/>
                  </a:lnTo>
                  <a:lnTo>
                    <a:pt x="0" y="10668"/>
                  </a:lnTo>
                  <a:lnTo>
                    <a:pt x="1529" y="7620"/>
                  </a:lnTo>
                  <a:lnTo>
                    <a:pt x="1529" y="6096"/>
                  </a:lnTo>
                  <a:lnTo>
                    <a:pt x="7620" y="0"/>
                  </a:lnTo>
                  <a:lnTo>
                    <a:pt x="16769" y="0"/>
                  </a:lnTo>
                  <a:lnTo>
                    <a:pt x="18291" y="1524"/>
                  </a:lnTo>
                  <a:lnTo>
                    <a:pt x="19814" y="1524"/>
                  </a:lnTo>
                  <a:lnTo>
                    <a:pt x="21337" y="4572"/>
                  </a:lnTo>
                  <a:lnTo>
                    <a:pt x="22860" y="6096"/>
                  </a:lnTo>
                  <a:lnTo>
                    <a:pt x="22860" y="10668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112936" y="5866904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59" h="21589">
                  <a:moveTo>
                    <a:pt x="13717" y="0"/>
                  </a:moveTo>
                  <a:lnTo>
                    <a:pt x="9147" y="0"/>
                  </a:lnTo>
                  <a:lnTo>
                    <a:pt x="6097" y="1524"/>
                  </a:lnTo>
                  <a:lnTo>
                    <a:pt x="4574" y="1524"/>
                  </a:lnTo>
                  <a:lnTo>
                    <a:pt x="1527" y="4572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1527" y="16764"/>
                  </a:lnTo>
                  <a:lnTo>
                    <a:pt x="3050" y="19812"/>
                  </a:lnTo>
                  <a:lnTo>
                    <a:pt x="4574" y="19812"/>
                  </a:lnTo>
                  <a:lnTo>
                    <a:pt x="6097" y="21336"/>
                  </a:lnTo>
                  <a:lnTo>
                    <a:pt x="15240" y="21336"/>
                  </a:lnTo>
                  <a:lnTo>
                    <a:pt x="18290" y="19812"/>
                  </a:lnTo>
                  <a:lnTo>
                    <a:pt x="19814" y="19812"/>
                  </a:lnTo>
                  <a:lnTo>
                    <a:pt x="19814" y="16764"/>
                  </a:lnTo>
                  <a:lnTo>
                    <a:pt x="22860" y="13716"/>
                  </a:lnTo>
                  <a:lnTo>
                    <a:pt x="22860" y="10668"/>
                  </a:lnTo>
                  <a:lnTo>
                    <a:pt x="22860" y="9144"/>
                  </a:lnTo>
                  <a:lnTo>
                    <a:pt x="21337" y="7620"/>
                  </a:lnTo>
                  <a:lnTo>
                    <a:pt x="19814" y="4572"/>
                  </a:lnTo>
                  <a:lnTo>
                    <a:pt x="19814" y="3048"/>
                  </a:lnTo>
                  <a:lnTo>
                    <a:pt x="18290" y="1524"/>
                  </a:lnTo>
                  <a:lnTo>
                    <a:pt x="15240" y="1524"/>
                  </a:lnTo>
                  <a:lnTo>
                    <a:pt x="137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869127" y="5816612"/>
              <a:ext cx="1718945" cy="394970"/>
            </a:xfrm>
            <a:custGeom>
              <a:avLst/>
              <a:gdLst/>
              <a:ahLst/>
              <a:cxnLst/>
              <a:rect l="l" t="t" r="r" b="b"/>
              <a:pathLst>
                <a:path w="1718945" h="394970">
                  <a:moveTo>
                    <a:pt x="266669" y="60960"/>
                  </a:moveTo>
                  <a:lnTo>
                    <a:pt x="266669" y="64008"/>
                  </a:lnTo>
                  <a:lnTo>
                    <a:pt x="263624" y="67056"/>
                  </a:lnTo>
                  <a:lnTo>
                    <a:pt x="263624" y="70104"/>
                  </a:lnTo>
                  <a:lnTo>
                    <a:pt x="262100" y="70104"/>
                  </a:lnTo>
                  <a:lnTo>
                    <a:pt x="259049" y="71628"/>
                  </a:lnTo>
                  <a:lnTo>
                    <a:pt x="249906" y="71628"/>
                  </a:lnTo>
                  <a:lnTo>
                    <a:pt x="248384" y="70104"/>
                  </a:lnTo>
                  <a:lnTo>
                    <a:pt x="246860" y="70104"/>
                  </a:lnTo>
                  <a:lnTo>
                    <a:pt x="245337" y="67056"/>
                  </a:lnTo>
                  <a:lnTo>
                    <a:pt x="243809" y="65532"/>
                  </a:lnTo>
                  <a:lnTo>
                    <a:pt x="243809" y="57912"/>
                  </a:lnTo>
                  <a:lnTo>
                    <a:pt x="245337" y="54864"/>
                  </a:lnTo>
                  <a:lnTo>
                    <a:pt x="248384" y="51816"/>
                  </a:lnTo>
                  <a:lnTo>
                    <a:pt x="249906" y="51816"/>
                  </a:lnTo>
                  <a:lnTo>
                    <a:pt x="252957" y="50292"/>
                  </a:lnTo>
                  <a:lnTo>
                    <a:pt x="257526" y="50292"/>
                  </a:lnTo>
                  <a:lnTo>
                    <a:pt x="259049" y="51816"/>
                  </a:lnTo>
                  <a:lnTo>
                    <a:pt x="262100" y="51816"/>
                  </a:lnTo>
                  <a:lnTo>
                    <a:pt x="263624" y="53340"/>
                  </a:lnTo>
                  <a:lnTo>
                    <a:pt x="263624" y="54864"/>
                  </a:lnTo>
                  <a:lnTo>
                    <a:pt x="265146" y="57912"/>
                  </a:lnTo>
                  <a:lnTo>
                    <a:pt x="266669" y="59436"/>
                  </a:lnTo>
                  <a:lnTo>
                    <a:pt x="266669" y="60960"/>
                  </a:lnTo>
                  <a:close/>
                </a:path>
                <a:path w="1718945" h="394970">
                  <a:moveTo>
                    <a:pt x="115807" y="59436"/>
                  </a:moveTo>
                  <a:lnTo>
                    <a:pt x="115807" y="64008"/>
                  </a:lnTo>
                  <a:lnTo>
                    <a:pt x="114284" y="70104"/>
                  </a:lnTo>
                  <a:lnTo>
                    <a:pt x="108187" y="88392"/>
                  </a:lnTo>
                  <a:lnTo>
                    <a:pt x="102090" y="97536"/>
                  </a:lnTo>
                  <a:lnTo>
                    <a:pt x="99044" y="100584"/>
                  </a:lnTo>
                  <a:lnTo>
                    <a:pt x="94470" y="103632"/>
                  </a:lnTo>
                  <a:lnTo>
                    <a:pt x="91424" y="106680"/>
                  </a:lnTo>
                  <a:lnTo>
                    <a:pt x="82282" y="112776"/>
                  </a:lnTo>
                  <a:lnTo>
                    <a:pt x="73148" y="115824"/>
                  </a:lnTo>
                  <a:lnTo>
                    <a:pt x="67050" y="117348"/>
                  </a:lnTo>
                  <a:lnTo>
                    <a:pt x="48765" y="117348"/>
                  </a:lnTo>
                  <a:lnTo>
                    <a:pt x="42668" y="115824"/>
                  </a:lnTo>
                  <a:lnTo>
                    <a:pt x="33525" y="112776"/>
                  </a:lnTo>
                  <a:lnTo>
                    <a:pt x="24382" y="106680"/>
                  </a:lnTo>
                  <a:lnTo>
                    <a:pt x="21330" y="103632"/>
                  </a:lnTo>
                  <a:lnTo>
                    <a:pt x="16762" y="100584"/>
                  </a:lnTo>
                  <a:lnTo>
                    <a:pt x="13710" y="97536"/>
                  </a:lnTo>
                  <a:lnTo>
                    <a:pt x="10665" y="92964"/>
                  </a:lnTo>
                  <a:lnTo>
                    <a:pt x="9142" y="88392"/>
                  </a:lnTo>
                  <a:lnTo>
                    <a:pt x="6090" y="83820"/>
                  </a:lnTo>
                  <a:lnTo>
                    <a:pt x="1522" y="70104"/>
                  </a:lnTo>
                  <a:lnTo>
                    <a:pt x="1522" y="64008"/>
                  </a:lnTo>
                  <a:lnTo>
                    <a:pt x="0" y="59436"/>
                  </a:lnTo>
                  <a:lnTo>
                    <a:pt x="1522" y="54864"/>
                  </a:lnTo>
                  <a:lnTo>
                    <a:pt x="1522" y="50292"/>
                  </a:lnTo>
                  <a:lnTo>
                    <a:pt x="3045" y="44196"/>
                  </a:lnTo>
                  <a:lnTo>
                    <a:pt x="6090" y="35052"/>
                  </a:lnTo>
                  <a:lnTo>
                    <a:pt x="9142" y="30480"/>
                  </a:lnTo>
                  <a:lnTo>
                    <a:pt x="10665" y="25908"/>
                  </a:lnTo>
                  <a:lnTo>
                    <a:pt x="24382" y="12192"/>
                  </a:lnTo>
                  <a:lnTo>
                    <a:pt x="28950" y="9144"/>
                  </a:lnTo>
                  <a:lnTo>
                    <a:pt x="33525" y="7620"/>
                  </a:lnTo>
                  <a:lnTo>
                    <a:pt x="42668" y="4572"/>
                  </a:lnTo>
                  <a:lnTo>
                    <a:pt x="48765" y="3060"/>
                  </a:lnTo>
                  <a:lnTo>
                    <a:pt x="53340" y="1536"/>
                  </a:lnTo>
                  <a:lnTo>
                    <a:pt x="62482" y="1536"/>
                  </a:lnTo>
                  <a:lnTo>
                    <a:pt x="67050" y="3060"/>
                  </a:lnTo>
                  <a:lnTo>
                    <a:pt x="73148" y="4572"/>
                  </a:lnTo>
                  <a:lnTo>
                    <a:pt x="82282" y="7620"/>
                  </a:lnTo>
                  <a:lnTo>
                    <a:pt x="112762" y="44196"/>
                  </a:lnTo>
                  <a:lnTo>
                    <a:pt x="114284" y="50292"/>
                  </a:lnTo>
                  <a:lnTo>
                    <a:pt x="115807" y="54864"/>
                  </a:lnTo>
                  <a:lnTo>
                    <a:pt x="115807" y="59436"/>
                  </a:lnTo>
                </a:path>
                <a:path w="1718945" h="394970">
                  <a:moveTo>
                    <a:pt x="312389" y="60960"/>
                  </a:moveTo>
                  <a:lnTo>
                    <a:pt x="310866" y="65532"/>
                  </a:lnTo>
                  <a:lnTo>
                    <a:pt x="310866" y="70104"/>
                  </a:lnTo>
                  <a:lnTo>
                    <a:pt x="309344" y="76200"/>
                  </a:lnTo>
                  <a:lnTo>
                    <a:pt x="306297" y="85344"/>
                  </a:lnTo>
                  <a:lnTo>
                    <a:pt x="303246" y="88392"/>
                  </a:lnTo>
                  <a:lnTo>
                    <a:pt x="298677" y="97536"/>
                  </a:lnTo>
                  <a:lnTo>
                    <a:pt x="294104" y="100584"/>
                  </a:lnTo>
                  <a:lnTo>
                    <a:pt x="291057" y="105156"/>
                  </a:lnTo>
                  <a:lnTo>
                    <a:pt x="286484" y="108204"/>
                  </a:lnTo>
                  <a:lnTo>
                    <a:pt x="281909" y="109728"/>
                  </a:lnTo>
                  <a:lnTo>
                    <a:pt x="278864" y="112776"/>
                  </a:lnTo>
                  <a:lnTo>
                    <a:pt x="269720" y="115824"/>
                  </a:lnTo>
                  <a:lnTo>
                    <a:pt x="263624" y="117348"/>
                  </a:lnTo>
                  <a:lnTo>
                    <a:pt x="259049" y="118872"/>
                  </a:lnTo>
                  <a:lnTo>
                    <a:pt x="249906" y="118872"/>
                  </a:lnTo>
                  <a:lnTo>
                    <a:pt x="243809" y="117348"/>
                  </a:lnTo>
                  <a:lnTo>
                    <a:pt x="230097" y="112776"/>
                  </a:lnTo>
                  <a:lnTo>
                    <a:pt x="225524" y="109728"/>
                  </a:lnTo>
                  <a:lnTo>
                    <a:pt x="220964" y="108204"/>
                  </a:lnTo>
                  <a:lnTo>
                    <a:pt x="207247" y="94488"/>
                  </a:lnTo>
                  <a:lnTo>
                    <a:pt x="202678" y="85344"/>
                  </a:lnTo>
                  <a:lnTo>
                    <a:pt x="199627" y="80772"/>
                  </a:lnTo>
                  <a:lnTo>
                    <a:pt x="199627" y="76200"/>
                  </a:lnTo>
                  <a:lnTo>
                    <a:pt x="198104" y="70104"/>
                  </a:lnTo>
                  <a:lnTo>
                    <a:pt x="196582" y="65532"/>
                  </a:lnTo>
                  <a:lnTo>
                    <a:pt x="196582" y="54864"/>
                  </a:lnTo>
                  <a:lnTo>
                    <a:pt x="198104" y="50292"/>
                  </a:lnTo>
                  <a:lnTo>
                    <a:pt x="199627" y="44196"/>
                  </a:lnTo>
                  <a:lnTo>
                    <a:pt x="199627" y="39624"/>
                  </a:lnTo>
                  <a:lnTo>
                    <a:pt x="202678" y="36576"/>
                  </a:lnTo>
                  <a:lnTo>
                    <a:pt x="204202" y="32004"/>
                  </a:lnTo>
                  <a:lnTo>
                    <a:pt x="210298" y="22860"/>
                  </a:lnTo>
                  <a:lnTo>
                    <a:pt x="217918" y="15240"/>
                  </a:lnTo>
                  <a:lnTo>
                    <a:pt x="220964" y="13716"/>
                  </a:lnTo>
                  <a:lnTo>
                    <a:pt x="230097" y="7620"/>
                  </a:lnTo>
                  <a:lnTo>
                    <a:pt x="239240" y="4572"/>
                  </a:lnTo>
                  <a:lnTo>
                    <a:pt x="243809" y="3060"/>
                  </a:lnTo>
                  <a:lnTo>
                    <a:pt x="263624" y="3060"/>
                  </a:lnTo>
                  <a:lnTo>
                    <a:pt x="269720" y="4572"/>
                  </a:lnTo>
                  <a:lnTo>
                    <a:pt x="278864" y="7620"/>
                  </a:lnTo>
                  <a:lnTo>
                    <a:pt x="281909" y="10668"/>
                  </a:lnTo>
                  <a:lnTo>
                    <a:pt x="286484" y="13716"/>
                  </a:lnTo>
                  <a:lnTo>
                    <a:pt x="291057" y="15240"/>
                  </a:lnTo>
                  <a:lnTo>
                    <a:pt x="294104" y="19812"/>
                  </a:lnTo>
                  <a:lnTo>
                    <a:pt x="298677" y="22860"/>
                  </a:lnTo>
                  <a:lnTo>
                    <a:pt x="300200" y="27432"/>
                  </a:lnTo>
                  <a:lnTo>
                    <a:pt x="306297" y="36576"/>
                  </a:lnTo>
                  <a:lnTo>
                    <a:pt x="307820" y="39624"/>
                  </a:lnTo>
                  <a:lnTo>
                    <a:pt x="309344" y="44196"/>
                  </a:lnTo>
                  <a:lnTo>
                    <a:pt x="310866" y="50292"/>
                  </a:lnTo>
                  <a:lnTo>
                    <a:pt x="310866" y="54864"/>
                  </a:lnTo>
                  <a:lnTo>
                    <a:pt x="312389" y="60960"/>
                  </a:lnTo>
                </a:path>
                <a:path w="1718945" h="394970">
                  <a:moveTo>
                    <a:pt x="115807" y="336778"/>
                  </a:moveTo>
                  <a:lnTo>
                    <a:pt x="115807" y="341350"/>
                  </a:lnTo>
                  <a:lnTo>
                    <a:pt x="114284" y="345922"/>
                  </a:lnTo>
                  <a:lnTo>
                    <a:pt x="112762" y="352018"/>
                  </a:lnTo>
                  <a:lnTo>
                    <a:pt x="108187" y="365734"/>
                  </a:lnTo>
                  <a:lnTo>
                    <a:pt x="105142" y="370306"/>
                  </a:lnTo>
                  <a:lnTo>
                    <a:pt x="102090" y="373354"/>
                  </a:lnTo>
                  <a:lnTo>
                    <a:pt x="99044" y="377926"/>
                  </a:lnTo>
                  <a:lnTo>
                    <a:pt x="94470" y="380974"/>
                  </a:lnTo>
                  <a:lnTo>
                    <a:pt x="91424" y="384022"/>
                  </a:lnTo>
                  <a:lnTo>
                    <a:pt x="82282" y="390118"/>
                  </a:lnTo>
                  <a:lnTo>
                    <a:pt x="77707" y="390118"/>
                  </a:lnTo>
                  <a:lnTo>
                    <a:pt x="73148" y="393166"/>
                  </a:lnTo>
                  <a:lnTo>
                    <a:pt x="68580" y="393166"/>
                  </a:lnTo>
                  <a:lnTo>
                    <a:pt x="62482" y="394690"/>
                  </a:lnTo>
                  <a:lnTo>
                    <a:pt x="53340" y="394690"/>
                  </a:lnTo>
                  <a:lnTo>
                    <a:pt x="48765" y="393166"/>
                  </a:lnTo>
                  <a:lnTo>
                    <a:pt x="42668" y="393166"/>
                  </a:lnTo>
                  <a:lnTo>
                    <a:pt x="38100" y="390118"/>
                  </a:lnTo>
                  <a:lnTo>
                    <a:pt x="35048" y="390118"/>
                  </a:lnTo>
                  <a:lnTo>
                    <a:pt x="28950" y="387070"/>
                  </a:lnTo>
                  <a:lnTo>
                    <a:pt x="25905" y="384022"/>
                  </a:lnTo>
                  <a:lnTo>
                    <a:pt x="16762" y="377926"/>
                  </a:lnTo>
                  <a:lnTo>
                    <a:pt x="15240" y="373354"/>
                  </a:lnTo>
                  <a:lnTo>
                    <a:pt x="10665" y="370306"/>
                  </a:lnTo>
                  <a:lnTo>
                    <a:pt x="9142" y="365734"/>
                  </a:lnTo>
                  <a:lnTo>
                    <a:pt x="6090" y="361162"/>
                  </a:lnTo>
                  <a:lnTo>
                    <a:pt x="3045" y="352018"/>
                  </a:lnTo>
                  <a:lnTo>
                    <a:pt x="1522" y="345922"/>
                  </a:lnTo>
                  <a:lnTo>
                    <a:pt x="1522" y="327634"/>
                  </a:lnTo>
                  <a:lnTo>
                    <a:pt x="3045" y="321538"/>
                  </a:lnTo>
                  <a:lnTo>
                    <a:pt x="6090" y="312394"/>
                  </a:lnTo>
                  <a:lnTo>
                    <a:pt x="9142" y="307835"/>
                  </a:lnTo>
                  <a:lnTo>
                    <a:pt x="10665" y="303263"/>
                  </a:lnTo>
                  <a:lnTo>
                    <a:pt x="15240" y="300215"/>
                  </a:lnTo>
                  <a:lnTo>
                    <a:pt x="16762" y="295643"/>
                  </a:lnTo>
                  <a:lnTo>
                    <a:pt x="25905" y="289547"/>
                  </a:lnTo>
                  <a:lnTo>
                    <a:pt x="28950" y="286499"/>
                  </a:lnTo>
                  <a:lnTo>
                    <a:pt x="35048" y="284975"/>
                  </a:lnTo>
                  <a:lnTo>
                    <a:pt x="38100" y="281927"/>
                  </a:lnTo>
                  <a:lnTo>
                    <a:pt x="42668" y="280403"/>
                  </a:lnTo>
                  <a:lnTo>
                    <a:pt x="48765" y="280403"/>
                  </a:lnTo>
                  <a:lnTo>
                    <a:pt x="53340" y="278879"/>
                  </a:lnTo>
                  <a:lnTo>
                    <a:pt x="68580" y="278879"/>
                  </a:lnTo>
                  <a:lnTo>
                    <a:pt x="73148" y="280403"/>
                  </a:lnTo>
                  <a:lnTo>
                    <a:pt x="77707" y="281927"/>
                  </a:lnTo>
                  <a:lnTo>
                    <a:pt x="82282" y="284975"/>
                  </a:lnTo>
                  <a:lnTo>
                    <a:pt x="86850" y="286499"/>
                  </a:lnTo>
                  <a:lnTo>
                    <a:pt x="91424" y="289547"/>
                  </a:lnTo>
                  <a:lnTo>
                    <a:pt x="94470" y="292595"/>
                  </a:lnTo>
                  <a:lnTo>
                    <a:pt x="99044" y="295643"/>
                  </a:lnTo>
                  <a:lnTo>
                    <a:pt x="102090" y="300215"/>
                  </a:lnTo>
                  <a:lnTo>
                    <a:pt x="105142" y="303263"/>
                  </a:lnTo>
                  <a:lnTo>
                    <a:pt x="108187" y="307835"/>
                  </a:lnTo>
                  <a:lnTo>
                    <a:pt x="112762" y="321538"/>
                  </a:lnTo>
                  <a:lnTo>
                    <a:pt x="114284" y="327634"/>
                  </a:lnTo>
                  <a:lnTo>
                    <a:pt x="115807" y="332206"/>
                  </a:lnTo>
                  <a:lnTo>
                    <a:pt x="115807" y="336778"/>
                  </a:lnTo>
                </a:path>
                <a:path w="1718945" h="394970">
                  <a:moveTo>
                    <a:pt x="312389" y="336778"/>
                  </a:moveTo>
                  <a:lnTo>
                    <a:pt x="312389" y="342874"/>
                  </a:lnTo>
                  <a:lnTo>
                    <a:pt x="304769" y="365734"/>
                  </a:lnTo>
                  <a:lnTo>
                    <a:pt x="298677" y="374878"/>
                  </a:lnTo>
                  <a:lnTo>
                    <a:pt x="291057" y="382498"/>
                  </a:lnTo>
                  <a:lnTo>
                    <a:pt x="288006" y="384022"/>
                  </a:lnTo>
                  <a:lnTo>
                    <a:pt x="278864" y="390118"/>
                  </a:lnTo>
                  <a:lnTo>
                    <a:pt x="274289" y="391642"/>
                  </a:lnTo>
                  <a:lnTo>
                    <a:pt x="269720" y="393166"/>
                  </a:lnTo>
                  <a:lnTo>
                    <a:pt x="265146" y="394690"/>
                  </a:lnTo>
                  <a:lnTo>
                    <a:pt x="243809" y="394690"/>
                  </a:lnTo>
                  <a:lnTo>
                    <a:pt x="239240" y="393166"/>
                  </a:lnTo>
                  <a:lnTo>
                    <a:pt x="234666" y="391642"/>
                  </a:lnTo>
                  <a:lnTo>
                    <a:pt x="225524" y="387070"/>
                  </a:lnTo>
                  <a:lnTo>
                    <a:pt x="222487" y="384022"/>
                  </a:lnTo>
                  <a:lnTo>
                    <a:pt x="217918" y="382498"/>
                  </a:lnTo>
                  <a:lnTo>
                    <a:pt x="213344" y="377926"/>
                  </a:lnTo>
                  <a:lnTo>
                    <a:pt x="211822" y="374878"/>
                  </a:lnTo>
                  <a:lnTo>
                    <a:pt x="207247" y="370306"/>
                  </a:lnTo>
                  <a:lnTo>
                    <a:pt x="205724" y="365734"/>
                  </a:lnTo>
                  <a:lnTo>
                    <a:pt x="202678" y="361162"/>
                  </a:lnTo>
                  <a:lnTo>
                    <a:pt x="198104" y="347446"/>
                  </a:lnTo>
                  <a:lnTo>
                    <a:pt x="198104" y="327634"/>
                  </a:lnTo>
                  <a:lnTo>
                    <a:pt x="199627" y="321538"/>
                  </a:lnTo>
                  <a:lnTo>
                    <a:pt x="202678" y="312394"/>
                  </a:lnTo>
                  <a:lnTo>
                    <a:pt x="205724" y="309346"/>
                  </a:lnTo>
                  <a:lnTo>
                    <a:pt x="207247" y="303263"/>
                  </a:lnTo>
                  <a:lnTo>
                    <a:pt x="211822" y="300215"/>
                  </a:lnTo>
                  <a:lnTo>
                    <a:pt x="213344" y="297167"/>
                  </a:lnTo>
                  <a:lnTo>
                    <a:pt x="217918" y="292595"/>
                  </a:lnTo>
                  <a:lnTo>
                    <a:pt x="222487" y="289547"/>
                  </a:lnTo>
                  <a:lnTo>
                    <a:pt x="225524" y="288023"/>
                  </a:lnTo>
                  <a:lnTo>
                    <a:pt x="230097" y="284975"/>
                  </a:lnTo>
                  <a:lnTo>
                    <a:pt x="234666" y="283451"/>
                  </a:lnTo>
                  <a:lnTo>
                    <a:pt x="239240" y="281927"/>
                  </a:lnTo>
                  <a:lnTo>
                    <a:pt x="243809" y="280403"/>
                  </a:lnTo>
                  <a:lnTo>
                    <a:pt x="249906" y="278879"/>
                  </a:lnTo>
                  <a:lnTo>
                    <a:pt x="259049" y="278879"/>
                  </a:lnTo>
                  <a:lnTo>
                    <a:pt x="265146" y="280403"/>
                  </a:lnTo>
                  <a:lnTo>
                    <a:pt x="269720" y="281927"/>
                  </a:lnTo>
                  <a:lnTo>
                    <a:pt x="274289" y="283451"/>
                  </a:lnTo>
                  <a:lnTo>
                    <a:pt x="278864" y="284975"/>
                  </a:lnTo>
                  <a:lnTo>
                    <a:pt x="283437" y="288023"/>
                  </a:lnTo>
                  <a:lnTo>
                    <a:pt x="288006" y="289547"/>
                  </a:lnTo>
                  <a:lnTo>
                    <a:pt x="301724" y="303263"/>
                  </a:lnTo>
                  <a:lnTo>
                    <a:pt x="304769" y="307835"/>
                  </a:lnTo>
                  <a:lnTo>
                    <a:pt x="309344" y="321538"/>
                  </a:lnTo>
                  <a:lnTo>
                    <a:pt x="310866" y="327634"/>
                  </a:lnTo>
                  <a:lnTo>
                    <a:pt x="312389" y="332206"/>
                  </a:lnTo>
                  <a:lnTo>
                    <a:pt x="312389" y="336778"/>
                  </a:lnTo>
                </a:path>
                <a:path w="1718945" h="394970">
                  <a:moveTo>
                    <a:pt x="1718929" y="57912"/>
                  </a:moveTo>
                  <a:lnTo>
                    <a:pt x="1717405" y="62484"/>
                  </a:lnTo>
                  <a:lnTo>
                    <a:pt x="1717405" y="67056"/>
                  </a:lnTo>
                  <a:lnTo>
                    <a:pt x="1715881" y="73152"/>
                  </a:lnTo>
                  <a:lnTo>
                    <a:pt x="1711309" y="86868"/>
                  </a:lnTo>
                  <a:lnTo>
                    <a:pt x="1708261" y="89916"/>
                  </a:lnTo>
                  <a:lnTo>
                    <a:pt x="1702165" y="99060"/>
                  </a:lnTo>
                  <a:lnTo>
                    <a:pt x="1697593" y="102108"/>
                  </a:lnTo>
                  <a:lnTo>
                    <a:pt x="1694545" y="105156"/>
                  </a:lnTo>
                  <a:lnTo>
                    <a:pt x="1689973" y="106680"/>
                  </a:lnTo>
                  <a:lnTo>
                    <a:pt x="1680829" y="112776"/>
                  </a:lnTo>
                  <a:lnTo>
                    <a:pt x="1676257" y="112776"/>
                  </a:lnTo>
                  <a:lnTo>
                    <a:pt x="1670161" y="114300"/>
                  </a:lnTo>
                  <a:lnTo>
                    <a:pt x="1665589" y="115824"/>
                  </a:lnTo>
                  <a:lnTo>
                    <a:pt x="1656445" y="115824"/>
                  </a:lnTo>
                  <a:lnTo>
                    <a:pt x="1650349" y="114300"/>
                  </a:lnTo>
                  <a:lnTo>
                    <a:pt x="1645777" y="112776"/>
                  </a:lnTo>
                  <a:lnTo>
                    <a:pt x="1641205" y="112776"/>
                  </a:lnTo>
                  <a:lnTo>
                    <a:pt x="1632061" y="106680"/>
                  </a:lnTo>
                  <a:lnTo>
                    <a:pt x="1627489" y="105156"/>
                  </a:lnTo>
                  <a:lnTo>
                    <a:pt x="1622917" y="102108"/>
                  </a:lnTo>
                  <a:lnTo>
                    <a:pt x="1619869" y="99060"/>
                  </a:lnTo>
                  <a:lnTo>
                    <a:pt x="1613773" y="89916"/>
                  </a:lnTo>
                  <a:lnTo>
                    <a:pt x="1610725" y="86868"/>
                  </a:lnTo>
                  <a:lnTo>
                    <a:pt x="1607677" y="82296"/>
                  </a:lnTo>
                  <a:lnTo>
                    <a:pt x="1603105" y="68580"/>
                  </a:lnTo>
                  <a:lnTo>
                    <a:pt x="1603105" y="47244"/>
                  </a:lnTo>
                  <a:lnTo>
                    <a:pt x="1606153" y="38100"/>
                  </a:lnTo>
                  <a:lnTo>
                    <a:pt x="1607677" y="32004"/>
                  </a:lnTo>
                  <a:lnTo>
                    <a:pt x="1610725" y="28956"/>
                  </a:lnTo>
                  <a:lnTo>
                    <a:pt x="1616821" y="19812"/>
                  </a:lnTo>
                  <a:lnTo>
                    <a:pt x="1622917" y="13716"/>
                  </a:lnTo>
                  <a:lnTo>
                    <a:pt x="1636633" y="4572"/>
                  </a:lnTo>
                  <a:lnTo>
                    <a:pt x="1641205" y="3060"/>
                  </a:lnTo>
                  <a:lnTo>
                    <a:pt x="1645777" y="1536"/>
                  </a:lnTo>
                  <a:lnTo>
                    <a:pt x="1650349" y="1536"/>
                  </a:lnTo>
                  <a:lnTo>
                    <a:pt x="1654921" y="0"/>
                  </a:lnTo>
                  <a:lnTo>
                    <a:pt x="1665589" y="0"/>
                  </a:lnTo>
                  <a:lnTo>
                    <a:pt x="1670161" y="1536"/>
                  </a:lnTo>
                  <a:lnTo>
                    <a:pt x="1676257" y="1536"/>
                  </a:lnTo>
                  <a:lnTo>
                    <a:pt x="1680829" y="3060"/>
                  </a:lnTo>
                  <a:lnTo>
                    <a:pt x="1685401" y="4572"/>
                  </a:lnTo>
                  <a:lnTo>
                    <a:pt x="1688449" y="7620"/>
                  </a:lnTo>
                  <a:lnTo>
                    <a:pt x="1693021" y="9144"/>
                  </a:lnTo>
                  <a:lnTo>
                    <a:pt x="1697593" y="13716"/>
                  </a:lnTo>
                  <a:lnTo>
                    <a:pt x="1702165" y="16764"/>
                  </a:lnTo>
                  <a:lnTo>
                    <a:pt x="1705213" y="19812"/>
                  </a:lnTo>
                  <a:lnTo>
                    <a:pt x="1711309" y="28956"/>
                  </a:lnTo>
                  <a:lnTo>
                    <a:pt x="1712833" y="32004"/>
                  </a:lnTo>
                  <a:lnTo>
                    <a:pt x="1714357" y="38100"/>
                  </a:lnTo>
                  <a:lnTo>
                    <a:pt x="1717405" y="47244"/>
                  </a:lnTo>
                  <a:lnTo>
                    <a:pt x="1717405" y="51816"/>
                  </a:lnTo>
                  <a:lnTo>
                    <a:pt x="1718929" y="57912"/>
                  </a:lnTo>
                </a:path>
                <a:path w="1718945" h="394970">
                  <a:moveTo>
                    <a:pt x="1519298" y="57912"/>
                  </a:moveTo>
                  <a:lnTo>
                    <a:pt x="1519298" y="68580"/>
                  </a:lnTo>
                  <a:lnTo>
                    <a:pt x="1516250" y="77724"/>
                  </a:lnTo>
                  <a:lnTo>
                    <a:pt x="1513202" y="82296"/>
                  </a:lnTo>
                  <a:lnTo>
                    <a:pt x="1511678" y="86868"/>
                  </a:lnTo>
                  <a:lnTo>
                    <a:pt x="1508630" y="91440"/>
                  </a:lnTo>
                  <a:lnTo>
                    <a:pt x="1505582" y="94488"/>
                  </a:lnTo>
                  <a:lnTo>
                    <a:pt x="1502534" y="99060"/>
                  </a:lnTo>
                  <a:lnTo>
                    <a:pt x="1499486" y="102108"/>
                  </a:lnTo>
                  <a:lnTo>
                    <a:pt x="1485770" y="111252"/>
                  </a:lnTo>
                  <a:lnTo>
                    <a:pt x="1481198" y="112776"/>
                  </a:lnTo>
                  <a:lnTo>
                    <a:pt x="1476626" y="112776"/>
                  </a:lnTo>
                  <a:lnTo>
                    <a:pt x="1467482" y="115824"/>
                  </a:lnTo>
                  <a:lnTo>
                    <a:pt x="1456814" y="115824"/>
                  </a:lnTo>
                  <a:lnTo>
                    <a:pt x="1452242" y="114300"/>
                  </a:lnTo>
                  <a:lnTo>
                    <a:pt x="1446146" y="114300"/>
                  </a:lnTo>
                  <a:lnTo>
                    <a:pt x="1437015" y="111252"/>
                  </a:lnTo>
                  <a:lnTo>
                    <a:pt x="1432443" y="108204"/>
                  </a:lnTo>
                  <a:lnTo>
                    <a:pt x="1429395" y="105156"/>
                  </a:lnTo>
                  <a:lnTo>
                    <a:pt x="1420251" y="99060"/>
                  </a:lnTo>
                  <a:lnTo>
                    <a:pt x="1417203" y="94488"/>
                  </a:lnTo>
                  <a:lnTo>
                    <a:pt x="1414155" y="91440"/>
                  </a:lnTo>
                  <a:lnTo>
                    <a:pt x="1411107" y="86868"/>
                  </a:lnTo>
                  <a:lnTo>
                    <a:pt x="1409583" y="82296"/>
                  </a:lnTo>
                  <a:lnTo>
                    <a:pt x="1406535" y="77724"/>
                  </a:lnTo>
                  <a:lnTo>
                    <a:pt x="1405011" y="73152"/>
                  </a:lnTo>
                  <a:lnTo>
                    <a:pt x="1405011" y="64008"/>
                  </a:lnTo>
                  <a:lnTo>
                    <a:pt x="1403487" y="57912"/>
                  </a:lnTo>
                  <a:lnTo>
                    <a:pt x="1405011" y="53340"/>
                  </a:lnTo>
                  <a:lnTo>
                    <a:pt x="1405011" y="42672"/>
                  </a:lnTo>
                  <a:lnTo>
                    <a:pt x="1406535" y="38100"/>
                  </a:lnTo>
                  <a:lnTo>
                    <a:pt x="1409583" y="33528"/>
                  </a:lnTo>
                  <a:lnTo>
                    <a:pt x="1411107" y="28956"/>
                  </a:lnTo>
                  <a:lnTo>
                    <a:pt x="1417203" y="19812"/>
                  </a:lnTo>
                  <a:lnTo>
                    <a:pt x="1420251" y="16764"/>
                  </a:lnTo>
                  <a:lnTo>
                    <a:pt x="1429395" y="10668"/>
                  </a:lnTo>
                  <a:lnTo>
                    <a:pt x="1432443" y="7620"/>
                  </a:lnTo>
                  <a:lnTo>
                    <a:pt x="1437015" y="6096"/>
                  </a:lnTo>
                  <a:lnTo>
                    <a:pt x="1441587" y="3060"/>
                  </a:lnTo>
                  <a:lnTo>
                    <a:pt x="1446146" y="1536"/>
                  </a:lnTo>
                  <a:lnTo>
                    <a:pt x="1452242" y="1536"/>
                  </a:lnTo>
                  <a:lnTo>
                    <a:pt x="1456814" y="0"/>
                  </a:lnTo>
                  <a:lnTo>
                    <a:pt x="1467482" y="0"/>
                  </a:lnTo>
                  <a:lnTo>
                    <a:pt x="1472054" y="1536"/>
                  </a:lnTo>
                  <a:lnTo>
                    <a:pt x="1476626" y="1536"/>
                  </a:lnTo>
                  <a:lnTo>
                    <a:pt x="1481198" y="3060"/>
                  </a:lnTo>
                  <a:lnTo>
                    <a:pt x="1485770" y="6096"/>
                  </a:lnTo>
                  <a:lnTo>
                    <a:pt x="1490342" y="7620"/>
                  </a:lnTo>
                  <a:lnTo>
                    <a:pt x="1499486" y="13716"/>
                  </a:lnTo>
                  <a:lnTo>
                    <a:pt x="1505582" y="19812"/>
                  </a:lnTo>
                  <a:lnTo>
                    <a:pt x="1511678" y="28956"/>
                  </a:lnTo>
                  <a:lnTo>
                    <a:pt x="1513202" y="33528"/>
                  </a:lnTo>
                  <a:lnTo>
                    <a:pt x="1516250" y="38100"/>
                  </a:lnTo>
                  <a:lnTo>
                    <a:pt x="1519298" y="47244"/>
                  </a:lnTo>
                  <a:lnTo>
                    <a:pt x="1519298" y="57912"/>
                  </a:lnTo>
                </a:path>
                <a:path w="1718945" h="394970">
                  <a:moveTo>
                    <a:pt x="1718929" y="335254"/>
                  </a:moveTo>
                  <a:lnTo>
                    <a:pt x="1718929" y="339826"/>
                  </a:lnTo>
                  <a:lnTo>
                    <a:pt x="1717405" y="345922"/>
                  </a:lnTo>
                  <a:lnTo>
                    <a:pt x="1717405" y="350494"/>
                  </a:lnTo>
                  <a:lnTo>
                    <a:pt x="1714357" y="355066"/>
                  </a:lnTo>
                  <a:lnTo>
                    <a:pt x="1714357" y="359638"/>
                  </a:lnTo>
                  <a:lnTo>
                    <a:pt x="1705213" y="373354"/>
                  </a:lnTo>
                  <a:lnTo>
                    <a:pt x="1702165" y="376402"/>
                  </a:lnTo>
                  <a:lnTo>
                    <a:pt x="1697593" y="379450"/>
                  </a:lnTo>
                  <a:lnTo>
                    <a:pt x="1694545" y="384022"/>
                  </a:lnTo>
                  <a:lnTo>
                    <a:pt x="1689973" y="385546"/>
                  </a:lnTo>
                  <a:lnTo>
                    <a:pt x="1685401" y="388594"/>
                  </a:lnTo>
                  <a:lnTo>
                    <a:pt x="1676257" y="391642"/>
                  </a:lnTo>
                  <a:lnTo>
                    <a:pt x="1670161" y="393166"/>
                  </a:lnTo>
                  <a:lnTo>
                    <a:pt x="1650349" y="393166"/>
                  </a:lnTo>
                  <a:lnTo>
                    <a:pt x="1645777" y="391642"/>
                  </a:lnTo>
                  <a:lnTo>
                    <a:pt x="1636633" y="388594"/>
                  </a:lnTo>
                  <a:lnTo>
                    <a:pt x="1632061" y="385546"/>
                  </a:lnTo>
                  <a:lnTo>
                    <a:pt x="1627489" y="384022"/>
                  </a:lnTo>
                  <a:lnTo>
                    <a:pt x="1616821" y="373354"/>
                  </a:lnTo>
                  <a:lnTo>
                    <a:pt x="1607677" y="359638"/>
                  </a:lnTo>
                  <a:lnTo>
                    <a:pt x="1606153" y="356590"/>
                  </a:lnTo>
                  <a:lnTo>
                    <a:pt x="1604629" y="350494"/>
                  </a:lnTo>
                  <a:lnTo>
                    <a:pt x="1604629" y="345922"/>
                  </a:lnTo>
                  <a:lnTo>
                    <a:pt x="1603105" y="341350"/>
                  </a:lnTo>
                  <a:lnTo>
                    <a:pt x="1603105" y="330682"/>
                  </a:lnTo>
                  <a:lnTo>
                    <a:pt x="1604629" y="326110"/>
                  </a:lnTo>
                  <a:lnTo>
                    <a:pt x="1604629" y="321538"/>
                  </a:lnTo>
                  <a:lnTo>
                    <a:pt x="1606153" y="315442"/>
                  </a:lnTo>
                  <a:lnTo>
                    <a:pt x="1607677" y="310870"/>
                  </a:lnTo>
                  <a:lnTo>
                    <a:pt x="1610725" y="307835"/>
                  </a:lnTo>
                  <a:lnTo>
                    <a:pt x="1616821" y="298691"/>
                  </a:lnTo>
                  <a:lnTo>
                    <a:pt x="1627489" y="288023"/>
                  </a:lnTo>
                  <a:lnTo>
                    <a:pt x="1632061" y="284975"/>
                  </a:lnTo>
                  <a:lnTo>
                    <a:pt x="1636633" y="283451"/>
                  </a:lnTo>
                  <a:lnTo>
                    <a:pt x="1641205" y="281927"/>
                  </a:lnTo>
                  <a:lnTo>
                    <a:pt x="1645777" y="280403"/>
                  </a:lnTo>
                  <a:lnTo>
                    <a:pt x="1650349" y="278879"/>
                  </a:lnTo>
                  <a:lnTo>
                    <a:pt x="1670161" y="278879"/>
                  </a:lnTo>
                  <a:lnTo>
                    <a:pt x="1676257" y="280403"/>
                  </a:lnTo>
                  <a:lnTo>
                    <a:pt x="1680829" y="281927"/>
                  </a:lnTo>
                  <a:lnTo>
                    <a:pt x="1685401" y="283451"/>
                  </a:lnTo>
                  <a:lnTo>
                    <a:pt x="1689973" y="284975"/>
                  </a:lnTo>
                  <a:lnTo>
                    <a:pt x="1694545" y="288023"/>
                  </a:lnTo>
                  <a:lnTo>
                    <a:pt x="1705213" y="298691"/>
                  </a:lnTo>
                  <a:lnTo>
                    <a:pt x="1708261" y="303263"/>
                  </a:lnTo>
                  <a:lnTo>
                    <a:pt x="1711309" y="306311"/>
                  </a:lnTo>
                  <a:lnTo>
                    <a:pt x="1714357" y="315442"/>
                  </a:lnTo>
                  <a:lnTo>
                    <a:pt x="1717405" y="321538"/>
                  </a:lnTo>
                  <a:lnTo>
                    <a:pt x="1717405" y="326110"/>
                  </a:lnTo>
                  <a:lnTo>
                    <a:pt x="1718929" y="330682"/>
                  </a:lnTo>
                  <a:lnTo>
                    <a:pt x="1718929" y="335254"/>
                  </a:lnTo>
                </a:path>
                <a:path w="1718945" h="394970">
                  <a:moveTo>
                    <a:pt x="1519298" y="335254"/>
                  </a:moveTo>
                  <a:lnTo>
                    <a:pt x="1519298" y="345922"/>
                  </a:lnTo>
                  <a:lnTo>
                    <a:pt x="1516250" y="355066"/>
                  </a:lnTo>
                  <a:lnTo>
                    <a:pt x="1513202" y="359638"/>
                  </a:lnTo>
                  <a:lnTo>
                    <a:pt x="1511678" y="364210"/>
                  </a:lnTo>
                  <a:lnTo>
                    <a:pt x="1508630" y="368782"/>
                  </a:lnTo>
                  <a:lnTo>
                    <a:pt x="1505582" y="371830"/>
                  </a:lnTo>
                  <a:lnTo>
                    <a:pt x="1502534" y="376402"/>
                  </a:lnTo>
                  <a:lnTo>
                    <a:pt x="1499486" y="379450"/>
                  </a:lnTo>
                  <a:lnTo>
                    <a:pt x="1490342" y="385546"/>
                  </a:lnTo>
                  <a:lnTo>
                    <a:pt x="1485770" y="387070"/>
                  </a:lnTo>
                  <a:lnTo>
                    <a:pt x="1481198" y="390118"/>
                  </a:lnTo>
                  <a:lnTo>
                    <a:pt x="1476626" y="390118"/>
                  </a:lnTo>
                  <a:lnTo>
                    <a:pt x="1472054" y="391642"/>
                  </a:lnTo>
                  <a:lnTo>
                    <a:pt x="1465958" y="393166"/>
                  </a:lnTo>
                  <a:lnTo>
                    <a:pt x="1456814" y="393166"/>
                  </a:lnTo>
                  <a:lnTo>
                    <a:pt x="1450718" y="391642"/>
                  </a:lnTo>
                  <a:lnTo>
                    <a:pt x="1446146" y="391642"/>
                  </a:lnTo>
                  <a:lnTo>
                    <a:pt x="1441587" y="390118"/>
                  </a:lnTo>
                  <a:lnTo>
                    <a:pt x="1437015" y="387070"/>
                  </a:lnTo>
                  <a:lnTo>
                    <a:pt x="1432443" y="385546"/>
                  </a:lnTo>
                  <a:lnTo>
                    <a:pt x="1423299" y="379450"/>
                  </a:lnTo>
                  <a:lnTo>
                    <a:pt x="1420251" y="376402"/>
                  </a:lnTo>
                  <a:lnTo>
                    <a:pt x="1417203" y="371830"/>
                  </a:lnTo>
                  <a:lnTo>
                    <a:pt x="1414155" y="368782"/>
                  </a:lnTo>
                  <a:lnTo>
                    <a:pt x="1411107" y="364210"/>
                  </a:lnTo>
                  <a:lnTo>
                    <a:pt x="1409583" y="359638"/>
                  </a:lnTo>
                  <a:lnTo>
                    <a:pt x="1406535" y="355066"/>
                  </a:lnTo>
                  <a:lnTo>
                    <a:pt x="1405011" y="350494"/>
                  </a:lnTo>
                  <a:lnTo>
                    <a:pt x="1405011" y="345922"/>
                  </a:lnTo>
                  <a:lnTo>
                    <a:pt x="1403487" y="339826"/>
                  </a:lnTo>
                  <a:lnTo>
                    <a:pt x="1403487" y="330682"/>
                  </a:lnTo>
                  <a:lnTo>
                    <a:pt x="1405011" y="324586"/>
                  </a:lnTo>
                  <a:lnTo>
                    <a:pt x="1405011" y="320014"/>
                  </a:lnTo>
                  <a:lnTo>
                    <a:pt x="1406535" y="315442"/>
                  </a:lnTo>
                  <a:lnTo>
                    <a:pt x="1409583" y="310870"/>
                  </a:lnTo>
                  <a:lnTo>
                    <a:pt x="1411107" y="306311"/>
                  </a:lnTo>
                  <a:lnTo>
                    <a:pt x="1417203" y="297167"/>
                  </a:lnTo>
                  <a:lnTo>
                    <a:pt x="1423299" y="291071"/>
                  </a:lnTo>
                  <a:lnTo>
                    <a:pt x="1432443" y="284975"/>
                  </a:lnTo>
                  <a:lnTo>
                    <a:pt x="1437015" y="283451"/>
                  </a:lnTo>
                  <a:lnTo>
                    <a:pt x="1441587" y="280403"/>
                  </a:lnTo>
                  <a:lnTo>
                    <a:pt x="1446146" y="278879"/>
                  </a:lnTo>
                  <a:lnTo>
                    <a:pt x="1450718" y="278879"/>
                  </a:lnTo>
                  <a:lnTo>
                    <a:pt x="1455290" y="277355"/>
                  </a:lnTo>
                  <a:lnTo>
                    <a:pt x="1465958" y="277355"/>
                  </a:lnTo>
                  <a:lnTo>
                    <a:pt x="1472054" y="278879"/>
                  </a:lnTo>
                  <a:lnTo>
                    <a:pt x="1476626" y="278879"/>
                  </a:lnTo>
                  <a:lnTo>
                    <a:pt x="1481198" y="280403"/>
                  </a:lnTo>
                  <a:lnTo>
                    <a:pt x="1485770" y="283451"/>
                  </a:lnTo>
                  <a:lnTo>
                    <a:pt x="1490342" y="284975"/>
                  </a:lnTo>
                  <a:lnTo>
                    <a:pt x="1493390" y="288023"/>
                  </a:lnTo>
                  <a:lnTo>
                    <a:pt x="1499486" y="291071"/>
                  </a:lnTo>
                  <a:lnTo>
                    <a:pt x="1505582" y="297167"/>
                  </a:lnTo>
                  <a:lnTo>
                    <a:pt x="1511678" y="306311"/>
                  </a:lnTo>
                  <a:lnTo>
                    <a:pt x="1513202" y="310870"/>
                  </a:lnTo>
                  <a:lnTo>
                    <a:pt x="1516250" y="315442"/>
                  </a:lnTo>
                  <a:lnTo>
                    <a:pt x="1519298" y="324586"/>
                  </a:lnTo>
                  <a:lnTo>
                    <a:pt x="1519298" y="335254"/>
                  </a:lnTo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61076" y="5146973"/>
              <a:ext cx="127812" cy="127812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8167" y="5938532"/>
              <a:ext cx="452586" cy="153911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808167" y="5938532"/>
              <a:ext cx="452755" cy="154305"/>
            </a:xfrm>
            <a:custGeom>
              <a:avLst/>
              <a:gdLst/>
              <a:ahLst/>
              <a:cxnLst/>
              <a:rect l="l" t="t" r="r" b="b"/>
              <a:pathLst>
                <a:path w="452755" h="154304">
                  <a:moveTo>
                    <a:pt x="446493" y="76187"/>
                  </a:moveTo>
                  <a:lnTo>
                    <a:pt x="444966" y="82283"/>
                  </a:lnTo>
                  <a:lnTo>
                    <a:pt x="446493" y="86855"/>
                  </a:lnTo>
                  <a:lnTo>
                    <a:pt x="446493" y="99047"/>
                  </a:lnTo>
                  <a:lnTo>
                    <a:pt x="448016" y="105143"/>
                  </a:lnTo>
                  <a:lnTo>
                    <a:pt x="448016" y="111239"/>
                  </a:lnTo>
                  <a:lnTo>
                    <a:pt x="449539" y="117335"/>
                  </a:lnTo>
                  <a:lnTo>
                    <a:pt x="449539" y="129527"/>
                  </a:lnTo>
                  <a:lnTo>
                    <a:pt x="451063" y="135623"/>
                  </a:lnTo>
                  <a:lnTo>
                    <a:pt x="451063" y="144767"/>
                  </a:lnTo>
                  <a:lnTo>
                    <a:pt x="452586" y="147815"/>
                  </a:lnTo>
                  <a:lnTo>
                    <a:pt x="452586" y="153911"/>
                  </a:lnTo>
                  <a:lnTo>
                    <a:pt x="3045" y="153911"/>
                  </a:lnTo>
                  <a:lnTo>
                    <a:pt x="1522" y="152387"/>
                  </a:lnTo>
                  <a:lnTo>
                    <a:pt x="1522" y="105143"/>
                  </a:lnTo>
                  <a:lnTo>
                    <a:pt x="0" y="97523"/>
                  </a:lnTo>
                  <a:lnTo>
                    <a:pt x="0" y="62471"/>
                  </a:lnTo>
                  <a:lnTo>
                    <a:pt x="1522" y="56375"/>
                  </a:lnTo>
                  <a:lnTo>
                    <a:pt x="1522" y="24384"/>
                  </a:lnTo>
                  <a:lnTo>
                    <a:pt x="3045" y="19812"/>
                  </a:lnTo>
                  <a:lnTo>
                    <a:pt x="3045" y="7620"/>
                  </a:lnTo>
                  <a:lnTo>
                    <a:pt x="4568" y="4572"/>
                  </a:lnTo>
                  <a:lnTo>
                    <a:pt x="4568" y="0"/>
                  </a:lnTo>
                  <a:lnTo>
                    <a:pt x="452586" y="0"/>
                  </a:lnTo>
                  <a:lnTo>
                    <a:pt x="452586" y="6096"/>
                  </a:lnTo>
                  <a:lnTo>
                    <a:pt x="451063" y="9144"/>
                  </a:lnTo>
                  <a:lnTo>
                    <a:pt x="451063" y="18288"/>
                  </a:lnTo>
                  <a:lnTo>
                    <a:pt x="449539" y="24384"/>
                  </a:lnTo>
                  <a:lnTo>
                    <a:pt x="449539" y="36563"/>
                  </a:lnTo>
                  <a:lnTo>
                    <a:pt x="448016" y="42659"/>
                  </a:lnTo>
                  <a:lnTo>
                    <a:pt x="448016" y="48755"/>
                  </a:lnTo>
                  <a:lnTo>
                    <a:pt x="446493" y="54851"/>
                  </a:lnTo>
                  <a:lnTo>
                    <a:pt x="446493" y="67043"/>
                  </a:lnTo>
                  <a:lnTo>
                    <a:pt x="444966" y="71615"/>
                  </a:lnTo>
                  <a:lnTo>
                    <a:pt x="446493" y="76187"/>
                  </a:lnTo>
                  <a:close/>
                </a:path>
              </a:pathLst>
            </a:custGeom>
            <a:ln w="74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 txBox="1"/>
          <p:nvPr/>
        </p:nvSpPr>
        <p:spPr>
          <a:xfrm>
            <a:off x="972239" y="5919098"/>
            <a:ext cx="120014" cy="1816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15"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593318" y="4985346"/>
            <a:ext cx="2336165" cy="2051685"/>
            <a:chOff x="593318" y="4985346"/>
            <a:chExt cx="2336165" cy="2051685"/>
          </a:xfrm>
        </p:grpSpPr>
        <p:pic>
          <p:nvPicPr>
            <p:cNvPr id="103" name="object 10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91842" y="5937008"/>
              <a:ext cx="457161" cy="152387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3318" y="4985346"/>
              <a:ext cx="2336076" cy="2051138"/>
            </a:xfrm>
            <a:prstGeom prst="rect">
              <a:avLst/>
            </a:prstGeom>
          </p:spPr>
        </p:pic>
      </p:grpSp>
      <p:sp>
        <p:nvSpPr>
          <p:cNvPr id="105" name="object 105" descr=""/>
          <p:cNvSpPr txBox="1"/>
          <p:nvPr/>
        </p:nvSpPr>
        <p:spPr>
          <a:xfrm>
            <a:off x="2377249" y="5913001"/>
            <a:ext cx="112395" cy="1816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15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667129" y="6650182"/>
            <a:ext cx="135255" cy="222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00" spc="-10"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2582976" y="4946378"/>
            <a:ext cx="819785" cy="26479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>
              <a:lnSpc>
                <a:spcPts val="919"/>
              </a:lnSpc>
              <a:spcBef>
                <a:spcPts val="165"/>
              </a:spcBef>
            </a:pPr>
            <a:r>
              <a:rPr dirty="0" sz="800">
                <a:latin typeface="Arial"/>
                <a:cs typeface="Arial"/>
              </a:rPr>
              <a:t>Compactación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Arial"/>
                <a:cs typeface="Arial"/>
              </a:rPr>
              <a:t>de</a:t>
            </a:r>
            <a:r>
              <a:rPr dirty="0" sz="800" spc="20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líneas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de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campo</a:t>
            </a:r>
            <a:endParaRPr sz="800">
              <a:latin typeface="Arial"/>
              <a:cs typeface="Arial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2829839" y="6391016"/>
            <a:ext cx="5784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Polo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auxiliar</a:t>
            </a:r>
            <a:endParaRPr sz="800">
              <a:latin typeface="Arial"/>
              <a:cs typeface="Arial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2977654" y="5920138"/>
            <a:ext cx="5740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Zona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neutra</a:t>
            </a:r>
            <a:endParaRPr sz="800">
              <a:latin typeface="Arial"/>
              <a:cs typeface="Arial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525745" y="7367420"/>
            <a:ext cx="222440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9.4.2</a:t>
            </a:r>
            <a:r>
              <a:rPr dirty="0" sz="900" spc="27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CC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polos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auxiliares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conmutación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3765176" y="7367420"/>
            <a:ext cx="261429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-635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9.4.3</a:t>
            </a:r>
            <a:r>
              <a:rPr dirty="0" sz="900" spc="27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CC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devanado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de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compensación</a:t>
            </a:r>
            <a:r>
              <a:rPr dirty="0" sz="900" spc="1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y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polos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auxiliares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6653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2837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Métodos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arranque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para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4" y="1537991"/>
            <a:ext cx="2160905" cy="2823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pusiera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directamente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marcha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plena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cor-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irrupción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20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veces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razón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guir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aceleración,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repo-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activa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óh-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reducida.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cruces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contratensión,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crece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tanto,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amperaje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4335752"/>
            <a:ext cx="6101080" cy="108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nectando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antes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9.5.1).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escalona-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desconectándose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poco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poco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medida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crece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alcan-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zado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plena,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puentearse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muy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económico,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absorbe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pierde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forma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inútil.</a:t>
            </a:r>
            <a:endParaRPr sz="1000">
              <a:latin typeface="Arial"/>
              <a:cs typeface="Arial"/>
            </a:endParaRPr>
          </a:p>
          <a:p>
            <a:pPr marL="12700" marR="431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posibilidad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económica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vari-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able,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pérdidas.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2837" y="564747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Control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velocidad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5925213"/>
            <a:ext cx="6078220" cy="231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794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límites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modificar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amplios.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prácti-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utilizan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Control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tensión</a:t>
            </a:r>
            <a:endParaRPr sz="1000">
              <a:latin typeface="Arial"/>
              <a:cs typeface="Arial"/>
            </a:endParaRPr>
          </a:p>
          <a:p>
            <a:pPr marL="12700" marR="762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9.6.1)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solicita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gama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revoluciones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estar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completamente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disminución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rendimiento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calor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preconectada.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exige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graduabilidad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fina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reóstato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ar-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ranque.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bastante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económico,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ofrece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rectificador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tiristor.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relativamente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bajo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pérdidas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servicio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fija.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202276" y="1943321"/>
            <a:ext cx="3753485" cy="1854835"/>
            <a:chOff x="3202276" y="1943321"/>
            <a:chExt cx="3753485" cy="1854835"/>
          </a:xfrm>
        </p:grpSpPr>
        <p:sp>
          <p:nvSpPr>
            <p:cNvPr id="13" name="object 13" descr=""/>
            <p:cNvSpPr/>
            <p:nvPr/>
          </p:nvSpPr>
          <p:spPr>
            <a:xfrm>
              <a:off x="5343194" y="1950816"/>
              <a:ext cx="1482725" cy="1831975"/>
            </a:xfrm>
            <a:custGeom>
              <a:avLst/>
              <a:gdLst/>
              <a:ahLst/>
              <a:cxnLst/>
              <a:rect l="l" t="t" r="r" b="b"/>
              <a:pathLst>
                <a:path w="1482725" h="1831975">
                  <a:moveTo>
                    <a:pt x="0" y="0"/>
                  </a:moveTo>
                  <a:lnTo>
                    <a:pt x="1482705" y="1831633"/>
                  </a:lnTo>
                </a:path>
              </a:pathLst>
            </a:custGeom>
            <a:ln w="8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1228" y="3789108"/>
              <a:ext cx="803071" cy="457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956463" y="3790069"/>
              <a:ext cx="2993390" cy="1905"/>
            </a:xfrm>
            <a:custGeom>
              <a:avLst/>
              <a:gdLst/>
              <a:ahLst/>
              <a:cxnLst/>
              <a:rect l="l" t="t" r="r" b="b"/>
              <a:pathLst>
                <a:path w="2993390" h="1904">
                  <a:moveTo>
                    <a:pt x="0" y="0"/>
                  </a:moveTo>
                  <a:lnTo>
                    <a:pt x="2992879" y="1518"/>
                  </a:lnTo>
                </a:path>
              </a:pathLst>
            </a:custGeom>
            <a:ln w="11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206721" y="1947766"/>
              <a:ext cx="3623945" cy="1838325"/>
            </a:xfrm>
            <a:custGeom>
              <a:avLst/>
              <a:gdLst/>
              <a:ahLst/>
              <a:cxnLst/>
              <a:rect l="l" t="t" r="r" b="b"/>
              <a:pathLst>
                <a:path w="3623945" h="1838325">
                  <a:moveTo>
                    <a:pt x="746697" y="0"/>
                  </a:moveTo>
                  <a:lnTo>
                    <a:pt x="3610056" y="1836215"/>
                  </a:lnTo>
                </a:path>
                <a:path w="3623945" h="1838325">
                  <a:moveTo>
                    <a:pt x="1563506" y="3050"/>
                  </a:moveTo>
                  <a:lnTo>
                    <a:pt x="3616146" y="1836215"/>
                  </a:lnTo>
                </a:path>
                <a:path w="3623945" h="1838325">
                  <a:moveTo>
                    <a:pt x="2563154" y="24376"/>
                  </a:moveTo>
                  <a:lnTo>
                    <a:pt x="3623752" y="1837734"/>
                  </a:lnTo>
                </a:path>
                <a:path w="3623945" h="1838325">
                  <a:moveTo>
                    <a:pt x="0" y="0"/>
                  </a:moveTo>
                  <a:lnTo>
                    <a:pt x="3003543" y="0"/>
                  </a:lnTo>
                </a:path>
                <a:path w="3623945" h="1838325">
                  <a:moveTo>
                    <a:pt x="268213" y="531818"/>
                  </a:moveTo>
                  <a:lnTo>
                    <a:pt x="2901453" y="531818"/>
                  </a:lnTo>
                </a:path>
                <a:path w="3623945" h="1838325">
                  <a:moveTo>
                    <a:pt x="461742" y="646104"/>
                  </a:moveTo>
                  <a:lnTo>
                    <a:pt x="3619178" y="646104"/>
                  </a:lnTo>
                </a:path>
              </a:pathLst>
            </a:custGeom>
            <a:ln w="88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296653" y="3672535"/>
              <a:ext cx="43180" cy="120650"/>
            </a:xfrm>
            <a:custGeom>
              <a:avLst/>
              <a:gdLst/>
              <a:ahLst/>
              <a:cxnLst/>
              <a:rect l="l" t="t" r="r" b="b"/>
              <a:pathLst>
                <a:path w="43179" h="120650">
                  <a:moveTo>
                    <a:pt x="42672" y="0"/>
                  </a:moveTo>
                  <a:lnTo>
                    <a:pt x="0" y="0"/>
                  </a:lnTo>
                  <a:lnTo>
                    <a:pt x="21336" y="120383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296653" y="3672535"/>
              <a:ext cx="43180" cy="120650"/>
            </a:xfrm>
            <a:custGeom>
              <a:avLst/>
              <a:gdLst/>
              <a:ahLst/>
              <a:cxnLst/>
              <a:rect l="l" t="t" r="r" b="b"/>
              <a:pathLst>
                <a:path w="43179" h="120650">
                  <a:moveTo>
                    <a:pt x="21336" y="120383"/>
                  </a:moveTo>
                  <a:lnTo>
                    <a:pt x="42672" y="0"/>
                  </a:lnTo>
                  <a:lnTo>
                    <a:pt x="0" y="0"/>
                  </a:lnTo>
                  <a:lnTo>
                    <a:pt x="21336" y="1203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756844" y="2618259"/>
              <a:ext cx="0" cy="1155065"/>
            </a:xfrm>
            <a:custGeom>
              <a:avLst/>
              <a:gdLst/>
              <a:ahLst/>
              <a:cxnLst/>
              <a:rect l="l" t="t" r="r" b="b"/>
              <a:pathLst>
                <a:path w="0" h="1155064">
                  <a:moveTo>
                    <a:pt x="0" y="0"/>
                  </a:moveTo>
                  <a:lnTo>
                    <a:pt x="0" y="1155052"/>
                  </a:lnTo>
                </a:path>
              </a:pathLst>
            </a:custGeom>
            <a:ln w="89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30955" y="2595156"/>
              <a:ext cx="43180" cy="114300"/>
            </a:xfrm>
            <a:custGeom>
              <a:avLst/>
              <a:gdLst/>
              <a:ahLst/>
              <a:cxnLst/>
              <a:rect l="l" t="t" r="r" b="b"/>
              <a:pathLst>
                <a:path w="43179" h="114300">
                  <a:moveTo>
                    <a:pt x="19812" y="0"/>
                  </a:moveTo>
                  <a:lnTo>
                    <a:pt x="0" y="114287"/>
                  </a:lnTo>
                  <a:lnTo>
                    <a:pt x="42672" y="114287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730955" y="2595156"/>
              <a:ext cx="43180" cy="114300"/>
            </a:xfrm>
            <a:custGeom>
              <a:avLst/>
              <a:gdLst/>
              <a:ahLst/>
              <a:cxnLst/>
              <a:rect l="l" t="t" r="r" b="b"/>
              <a:pathLst>
                <a:path w="43179" h="114300">
                  <a:moveTo>
                    <a:pt x="19812" y="0"/>
                  </a:moveTo>
                  <a:lnTo>
                    <a:pt x="0" y="114287"/>
                  </a:lnTo>
                  <a:lnTo>
                    <a:pt x="42672" y="114287"/>
                  </a:lnTo>
                  <a:lnTo>
                    <a:pt x="198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16096" y="2480856"/>
              <a:ext cx="43180" cy="121920"/>
            </a:xfrm>
            <a:custGeom>
              <a:avLst/>
              <a:gdLst/>
              <a:ahLst/>
              <a:cxnLst/>
              <a:rect l="l" t="t" r="r" b="b"/>
              <a:pathLst>
                <a:path w="43179" h="121919">
                  <a:moveTo>
                    <a:pt x="19799" y="0"/>
                  </a:moveTo>
                  <a:lnTo>
                    <a:pt x="0" y="121920"/>
                  </a:lnTo>
                  <a:lnTo>
                    <a:pt x="42659" y="121920"/>
                  </a:lnTo>
                  <a:lnTo>
                    <a:pt x="197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516096" y="2480856"/>
              <a:ext cx="43180" cy="121920"/>
            </a:xfrm>
            <a:custGeom>
              <a:avLst/>
              <a:gdLst/>
              <a:ahLst/>
              <a:cxnLst/>
              <a:rect l="l" t="t" r="r" b="b"/>
              <a:pathLst>
                <a:path w="43179" h="121919">
                  <a:moveTo>
                    <a:pt x="19799" y="0"/>
                  </a:moveTo>
                  <a:lnTo>
                    <a:pt x="0" y="121920"/>
                  </a:lnTo>
                  <a:lnTo>
                    <a:pt x="42659" y="121920"/>
                  </a:lnTo>
                  <a:lnTo>
                    <a:pt x="1979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3317971" y="1959954"/>
            <a:ext cx="0" cy="1802764"/>
          </a:xfrm>
          <a:custGeom>
            <a:avLst/>
            <a:gdLst/>
            <a:ahLst/>
            <a:cxnLst/>
            <a:rect l="l" t="t" r="r" b="b"/>
            <a:pathLst>
              <a:path w="0" h="1802764">
                <a:moveTo>
                  <a:pt x="0" y="0"/>
                </a:moveTo>
                <a:lnTo>
                  <a:pt x="0" y="1802701"/>
                </a:lnTo>
              </a:path>
            </a:pathLst>
          </a:custGeom>
          <a:ln w="89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3538930" y="2496341"/>
            <a:ext cx="0" cy="1268095"/>
          </a:xfrm>
          <a:custGeom>
            <a:avLst/>
            <a:gdLst/>
            <a:ahLst/>
            <a:cxnLst/>
            <a:rect l="l" t="t" r="r" b="b"/>
            <a:pathLst>
              <a:path w="0" h="1268095">
                <a:moveTo>
                  <a:pt x="0" y="0"/>
                </a:moveTo>
                <a:lnTo>
                  <a:pt x="0" y="1267820"/>
                </a:lnTo>
              </a:path>
            </a:pathLst>
          </a:custGeom>
          <a:ln w="89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3136399" y="2140585"/>
            <a:ext cx="134620" cy="1487170"/>
          </a:xfrm>
          <a:prstGeom prst="rect">
            <a:avLst/>
          </a:prstGeom>
        </p:spPr>
        <p:txBody>
          <a:bodyPr wrap="square" lIns="0" tIns="50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>
                <a:latin typeface="Arial"/>
                <a:cs typeface="Arial"/>
              </a:rPr>
              <a:t>Corriente</a:t>
            </a:r>
            <a:r>
              <a:rPr dirty="0" sz="750" spc="35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0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punta</a:t>
            </a:r>
            <a:r>
              <a:rPr dirty="0" sz="750" spc="45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en</a:t>
            </a:r>
            <a:r>
              <a:rPr dirty="0" sz="750" spc="40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el</a:t>
            </a:r>
            <a:r>
              <a:rPr dirty="0" sz="750" spc="40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Arial"/>
                <a:cs typeface="Arial"/>
              </a:rPr>
              <a:t>arranque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374132" y="2581954"/>
            <a:ext cx="134620" cy="1140460"/>
          </a:xfrm>
          <a:prstGeom prst="rect">
            <a:avLst/>
          </a:prstGeom>
        </p:spPr>
        <p:txBody>
          <a:bodyPr wrap="square" lIns="0" tIns="50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>
                <a:latin typeface="Arial"/>
                <a:cs typeface="Arial"/>
              </a:rPr>
              <a:t>Corriente</a:t>
            </a:r>
            <a:r>
              <a:rPr dirty="0" sz="750" spc="45">
                <a:latin typeface="Times New Roman"/>
                <a:cs typeface="Times New Roman"/>
              </a:rPr>
              <a:t> </a:t>
            </a:r>
            <a:r>
              <a:rPr dirty="0" sz="750">
                <a:latin typeface="Arial"/>
                <a:cs typeface="Arial"/>
              </a:rPr>
              <a:t>de</a:t>
            </a:r>
            <a:r>
              <a:rPr dirty="0" sz="750" spc="55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Arial"/>
                <a:cs typeface="Arial"/>
              </a:rPr>
              <a:t>conmutación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604236" y="2751505"/>
            <a:ext cx="134620" cy="795655"/>
          </a:xfrm>
          <a:prstGeom prst="rect">
            <a:avLst/>
          </a:prstGeom>
        </p:spPr>
        <p:txBody>
          <a:bodyPr wrap="square" lIns="0" tIns="50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>
                <a:latin typeface="Arial"/>
                <a:cs typeface="Arial"/>
              </a:rPr>
              <a:t>Corriente</a:t>
            </a:r>
            <a:r>
              <a:rPr dirty="0" sz="750" spc="75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Arial"/>
                <a:cs typeface="Arial"/>
              </a:rPr>
              <a:t>nominal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6379420" y="3859253"/>
            <a:ext cx="185420" cy="31115"/>
            <a:chOff x="6379420" y="3859253"/>
            <a:chExt cx="185420" cy="31115"/>
          </a:xfrm>
        </p:grpSpPr>
        <p:sp>
          <p:nvSpPr>
            <p:cNvPr id="30" name="object 30" descr=""/>
            <p:cNvSpPr/>
            <p:nvPr/>
          </p:nvSpPr>
          <p:spPr>
            <a:xfrm>
              <a:off x="6499834" y="3861485"/>
              <a:ext cx="62865" cy="26034"/>
            </a:xfrm>
            <a:custGeom>
              <a:avLst/>
              <a:gdLst/>
              <a:ahLst/>
              <a:cxnLst/>
              <a:rect l="l" t="t" r="r" b="b"/>
              <a:pathLst>
                <a:path w="62865" h="26035">
                  <a:moveTo>
                    <a:pt x="0" y="0"/>
                  </a:moveTo>
                  <a:lnTo>
                    <a:pt x="0" y="25908"/>
                  </a:lnTo>
                  <a:lnTo>
                    <a:pt x="62484" y="12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499806" y="3861691"/>
              <a:ext cx="62865" cy="26034"/>
            </a:xfrm>
            <a:custGeom>
              <a:avLst/>
              <a:gdLst/>
              <a:ahLst/>
              <a:cxnLst/>
              <a:rect l="l" t="t" r="r" b="b"/>
              <a:pathLst>
                <a:path w="62865" h="26035">
                  <a:moveTo>
                    <a:pt x="62479" y="12200"/>
                  </a:moveTo>
                  <a:lnTo>
                    <a:pt x="0" y="0"/>
                  </a:lnTo>
                  <a:lnTo>
                    <a:pt x="0" y="25907"/>
                  </a:lnTo>
                  <a:lnTo>
                    <a:pt x="62479" y="12200"/>
                  </a:lnTo>
                  <a:close/>
                </a:path>
              </a:pathLst>
            </a:custGeom>
            <a:ln w="4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379420" y="3873891"/>
              <a:ext cx="131445" cy="0"/>
            </a:xfrm>
            <a:custGeom>
              <a:avLst/>
              <a:gdLst/>
              <a:ahLst/>
              <a:cxnLst/>
              <a:rect l="l" t="t" r="r" b="b"/>
              <a:pathLst>
                <a:path w="131445" h="0">
                  <a:moveTo>
                    <a:pt x="131049" y="0"/>
                  </a:moveTo>
                  <a:lnTo>
                    <a:pt x="0" y="0"/>
                  </a:lnTo>
                </a:path>
              </a:pathLst>
            </a:custGeom>
            <a:ln w="87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3862559" y="1652712"/>
            <a:ext cx="32384" cy="187325"/>
            <a:chOff x="3862559" y="1652712"/>
            <a:chExt cx="32384" cy="187325"/>
          </a:xfrm>
        </p:grpSpPr>
        <p:sp>
          <p:nvSpPr>
            <p:cNvPr id="34" name="object 34" descr=""/>
            <p:cNvSpPr/>
            <p:nvPr/>
          </p:nvSpPr>
          <p:spPr>
            <a:xfrm>
              <a:off x="3865054" y="1654924"/>
              <a:ext cx="27940" cy="62865"/>
            </a:xfrm>
            <a:custGeom>
              <a:avLst/>
              <a:gdLst/>
              <a:ahLst/>
              <a:cxnLst/>
              <a:rect l="l" t="t" r="r" b="b"/>
              <a:pathLst>
                <a:path w="27939" h="62864">
                  <a:moveTo>
                    <a:pt x="15240" y="0"/>
                  </a:moveTo>
                  <a:lnTo>
                    <a:pt x="15240" y="1524"/>
                  </a:lnTo>
                  <a:lnTo>
                    <a:pt x="0" y="62471"/>
                  </a:lnTo>
                  <a:lnTo>
                    <a:pt x="27432" y="62471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865037" y="1655190"/>
              <a:ext cx="27940" cy="62865"/>
            </a:xfrm>
            <a:custGeom>
              <a:avLst/>
              <a:gdLst/>
              <a:ahLst/>
              <a:cxnLst/>
              <a:rect l="l" t="t" r="r" b="b"/>
              <a:pathLst>
                <a:path w="27939" h="62864">
                  <a:moveTo>
                    <a:pt x="15237" y="1531"/>
                  </a:moveTo>
                  <a:lnTo>
                    <a:pt x="0" y="62471"/>
                  </a:lnTo>
                  <a:lnTo>
                    <a:pt x="27430" y="62471"/>
                  </a:lnTo>
                  <a:lnTo>
                    <a:pt x="15237" y="0"/>
                  </a:lnTo>
                  <a:lnTo>
                    <a:pt x="15237" y="1531"/>
                  </a:lnTo>
                  <a:close/>
                </a:path>
              </a:pathLst>
            </a:custGeom>
            <a:ln w="4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878758" y="1705473"/>
              <a:ext cx="1905" cy="129539"/>
            </a:xfrm>
            <a:custGeom>
              <a:avLst/>
              <a:gdLst/>
              <a:ahLst/>
              <a:cxnLst/>
              <a:rect l="l" t="t" r="r" b="b"/>
              <a:pathLst>
                <a:path w="1904" h="129539">
                  <a:moveTo>
                    <a:pt x="1516" y="0"/>
                  </a:moveTo>
                  <a:lnTo>
                    <a:pt x="0" y="129537"/>
                  </a:lnTo>
                </a:path>
              </a:pathLst>
            </a:custGeom>
            <a:ln w="89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3292843" y="1653671"/>
            <a:ext cx="3552190" cy="2161540"/>
            <a:chOff x="3292843" y="1653671"/>
            <a:chExt cx="3552190" cy="2161540"/>
          </a:xfrm>
        </p:grpSpPr>
        <p:sp>
          <p:nvSpPr>
            <p:cNvPr id="38" name="object 38" descr=""/>
            <p:cNvSpPr/>
            <p:nvPr/>
          </p:nvSpPr>
          <p:spPr>
            <a:xfrm>
              <a:off x="3962565" y="1947766"/>
              <a:ext cx="2101850" cy="525780"/>
            </a:xfrm>
            <a:custGeom>
              <a:avLst/>
              <a:gdLst/>
              <a:ahLst/>
              <a:cxnLst/>
              <a:rect l="l" t="t" r="r" b="b"/>
              <a:pathLst>
                <a:path w="2101850" h="525780">
                  <a:moveTo>
                    <a:pt x="815279" y="516579"/>
                  </a:moveTo>
                  <a:lnTo>
                    <a:pt x="815279" y="3050"/>
                  </a:lnTo>
                </a:path>
                <a:path w="2101850" h="525780">
                  <a:moveTo>
                    <a:pt x="1386718" y="524199"/>
                  </a:moveTo>
                  <a:lnTo>
                    <a:pt x="1386718" y="10669"/>
                  </a:lnTo>
                  <a:lnTo>
                    <a:pt x="1391292" y="16756"/>
                  </a:lnTo>
                  <a:lnTo>
                    <a:pt x="1405000" y="31995"/>
                  </a:lnTo>
                  <a:lnTo>
                    <a:pt x="1424812" y="56383"/>
                  </a:lnTo>
                  <a:lnTo>
                    <a:pt x="1450726" y="89910"/>
                  </a:lnTo>
                  <a:lnTo>
                    <a:pt x="1482718" y="129512"/>
                  </a:lnTo>
                  <a:lnTo>
                    <a:pt x="1517780" y="172201"/>
                  </a:lnTo>
                  <a:lnTo>
                    <a:pt x="1554345" y="217903"/>
                  </a:lnTo>
                  <a:lnTo>
                    <a:pt x="1593968" y="266668"/>
                  </a:lnTo>
                  <a:lnTo>
                    <a:pt x="1670157" y="361147"/>
                  </a:lnTo>
                  <a:lnTo>
                    <a:pt x="1703677" y="403812"/>
                  </a:lnTo>
                  <a:lnTo>
                    <a:pt x="1737210" y="441907"/>
                  </a:lnTo>
                  <a:lnTo>
                    <a:pt x="1763111" y="475434"/>
                  </a:lnTo>
                  <a:lnTo>
                    <a:pt x="1782923" y="501341"/>
                  </a:lnTo>
                  <a:lnTo>
                    <a:pt x="1796632" y="516579"/>
                  </a:lnTo>
                  <a:lnTo>
                    <a:pt x="1801206" y="522667"/>
                  </a:lnTo>
                </a:path>
                <a:path w="2101850" h="525780">
                  <a:moveTo>
                    <a:pt x="2101411" y="516579"/>
                  </a:moveTo>
                  <a:lnTo>
                    <a:pt x="2101411" y="15238"/>
                  </a:lnTo>
                </a:path>
                <a:path w="2101850" h="525780">
                  <a:moveTo>
                    <a:pt x="0" y="0"/>
                  </a:moveTo>
                  <a:lnTo>
                    <a:pt x="9147" y="4568"/>
                  </a:lnTo>
                  <a:lnTo>
                    <a:pt x="35062" y="21325"/>
                  </a:lnTo>
                  <a:lnTo>
                    <a:pt x="74672" y="48764"/>
                  </a:lnTo>
                  <a:lnTo>
                    <a:pt x="126488" y="80772"/>
                  </a:lnTo>
                  <a:lnTo>
                    <a:pt x="188954" y="121905"/>
                  </a:lnTo>
                  <a:lnTo>
                    <a:pt x="257537" y="166101"/>
                  </a:lnTo>
                  <a:lnTo>
                    <a:pt x="330680" y="213334"/>
                  </a:lnTo>
                  <a:lnTo>
                    <a:pt x="408397" y="262099"/>
                  </a:lnTo>
                  <a:lnTo>
                    <a:pt x="483057" y="312383"/>
                  </a:lnTo>
                  <a:lnTo>
                    <a:pt x="557742" y="358097"/>
                  </a:lnTo>
                  <a:lnTo>
                    <a:pt x="626312" y="403812"/>
                  </a:lnTo>
                  <a:lnTo>
                    <a:pt x="687262" y="441907"/>
                  </a:lnTo>
                  <a:lnTo>
                    <a:pt x="740594" y="476953"/>
                  </a:lnTo>
                  <a:lnTo>
                    <a:pt x="780217" y="501341"/>
                  </a:lnTo>
                  <a:lnTo>
                    <a:pt x="806132" y="519617"/>
                  </a:lnTo>
                  <a:lnTo>
                    <a:pt x="815279" y="525717"/>
                  </a:lnTo>
                </a:path>
              </a:pathLst>
            </a:custGeom>
            <a:ln w="2455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293605" y="1942934"/>
              <a:ext cx="41275" cy="120650"/>
            </a:xfrm>
            <a:custGeom>
              <a:avLst/>
              <a:gdLst/>
              <a:ahLst/>
              <a:cxnLst/>
              <a:rect l="l" t="t" r="r" b="b"/>
              <a:pathLst>
                <a:path w="41275" h="120650">
                  <a:moveTo>
                    <a:pt x="19812" y="0"/>
                  </a:moveTo>
                  <a:lnTo>
                    <a:pt x="0" y="120383"/>
                  </a:lnTo>
                  <a:lnTo>
                    <a:pt x="41148" y="12038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293605" y="1942934"/>
              <a:ext cx="41275" cy="120650"/>
            </a:xfrm>
            <a:custGeom>
              <a:avLst/>
              <a:gdLst/>
              <a:ahLst/>
              <a:cxnLst/>
              <a:rect l="l" t="t" r="r" b="b"/>
              <a:pathLst>
                <a:path w="41275" h="120650">
                  <a:moveTo>
                    <a:pt x="19812" y="0"/>
                  </a:moveTo>
                  <a:lnTo>
                    <a:pt x="0" y="120383"/>
                  </a:lnTo>
                  <a:lnTo>
                    <a:pt x="41148" y="120383"/>
                  </a:lnTo>
                  <a:lnTo>
                    <a:pt x="198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062461" y="1956903"/>
              <a:ext cx="203200" cy="481965"/>
            </a:xfrm>
            <a:custGeom>
              <a:avLst/>
              <a:gdLst/>
              <a:ahLst/>
              <a:cxnLst/>
              <a:rect l="l" t="t" r="r" b="b"/>
              <a:pathLst>
                <a:path w="203200" h="481964">
                  <a:moveTo>
                    <a:pt x="0" y="0"/>
                  </a:moveTo>
                  <a:lnTo>
                    <a:pt x="4573" y="12188"/>
                  </a:lnTo>
                  <a:lnTo>
                    <a:pt x="9134" y="22857"/>
                  </a:lnTo>
                  <a:lnTo>
                    <a:pt x="13708" y="36576"/>
                  </a:lnTo>
                  <a:lnTo>
                    <a:pt x="18282" y="51814"/>
                  </a:lnTo>
                  <a:lnTo>
                    <a:pt x="24372" y="65521"/>
                  </a:lnTo>
                  <a:lnTo>
                    <a:pt x="30475" y="82303"/>
                  </a:lnTo>
                  <a:lnTo>
                    <a:pt x="38094" y="99060"/>
                  </a:lnTo>
                  <a:lnTo>
                    <a:pt x="42668" y="117349"/>
                  </a:lnTo>
                  <a:lnTo>
                    <a:pt x="50286" y="137156"/>
                  </a:lnTo>
                  <a:lnTo>
                    <a:pt x="77717" y="205728"/>
                  </a:lnTo>
                  <a:lnTo>
                    <a:pt x="86852" y="230104"/>
                  </a:lnTo>
                  <a:lnTo>
                    <a:pt x="94471" y="254480"/>
                  </a:lnTo>
                  <a:lnTo>
                    <a:pt x="103618" y="275818"/>
                  </a:lnTo>
                  <a:lnTo>
                    <a:pt x="111237" y="295626"/>
                  </a:lnTo>
                  <a:lnTo>
                    <a:pt x="118856" y="312383"/>
                  </a:lnTo>
                  <a:lnTo>
                    <a:pt x="124946" y="327633"/>
                  </a:lnTo>
                  <a:lnTo>
                    <a:pt x="132565" y="344390"/>
                  </a:lnTo>
                  <a:lnTo>
                    <a:pt x="137139" y="356591"/>
                  </a:lnTo>
                  <a:lnTo>
                    <a:pt x="149331" y="384017"/>
                  </a:lnTo>
                  <a:lnTo>
                    <a:pt x="155421" y="396205"/>
                  </a:lnTo>
                  <a:lnTo>
                    <a:pt x="159995" y="408393"/>
                  </a:lnTo>
                  <a:lnTo>
                    <a:pt x="172188" y="429732"/>
                  </a:lnTo>
                  <a:lnTo>
                    <a:pt x="176762" y="438870"/>
                  </a:lnTo>
                  <a:lnTo>
                    <a:pt x="182852" y="449539"/>
                  </a:lnTo>
                  <a:lnTo>
                    <a:pt x="191999" y="464777"/>
                  </a:lnTo>
                  <a:lnTo>
                    <a:pt x="198089" y="473915"/>
                  </a:lnTo>
                  <a:lnTo>
                    <a:pt x="202663" y="481534"/>
                  </a:lnTo>
                </a:path>
              </a:pathLst>
            </a:custGeom>
            <a:ln w="2475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265124" y="2438438"/>
              <a:ext cx="36830" cy="50800"/>
            </a:xfrm>
            <a:custGeom>
              <a:avLst/>
              <a:gdLst/>
              <a:ahLst/>
              <a:cxnLst/>
              <a:rect l="l" t="t" r="r" b="b"/>
              <a:pathLst>
                <a:path w="36829" h="50800">
                  <a:moveTo>
                    <a:pt x="0" y="0"/>
                  </a:moveTo>
                  <a:lnTo>
                    <a:pt x="4573" y="7619"/>
                  </a:lnTo>
                  <a:lnTo>
                    <a:pt x="9134" y="13719"/>
                  </a:lnTo>
                  <a:lnTo>
                    <a:pt x="13708" y="21325"/>
                  </a:lnTo>
                  <a:lnTo>
                    <a:pt x="18282" y="25907"/>
                  </a:lnTo>
                  <a:lnTo>
                    <a:pt x="36578" y="50283"/>
                  </a:lnTo>
                </a:path>
              </a:pathLst>
            </a:custGeom>
            <a:ln w="2168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779348" y="1950816"/>
              <a:ext cx="1824355" cy="641985"/>
            </a:xfrm>
            <a:custGeom>
              <a:avLst/>
              <a:gdLst/>
              <a:ahLst/>
              <a:cxnLst/>
              <a:rect l="l" t="t" r="r" b="b"/>
              <a:pathLst>
                <a:path w="1824354" h="641985">
                  <a:moveTo>
                    <a:pt x="1522354" y="537905"/>
                  </a:moveTo>
                  <a:lnTo>
                    <a:pt x="1526928" y="544006"/>
                  </a:lnTo>
                  <a:lnTo>
                    <a:pt x="1533030" y="548575"/>
                  </a:lnTo>
                  <a:lnTo>
                    <a:pt x="1542165" y="560763"/>
                  </a:lnTo>
                  <a:lnTo>
                    <a:pt x="1546739" y="565332"/>
                  </a:lnTo>
                  <a:lnTo>
                    <a:pt x="1554358" y="571444"/>
                  </a:lnTo>
                  <a:lnTo>
                    <a:pt x="1560448" y="576013"/>
                  </a:lnTo>
                  <a:lnTo>
                    <a:pt x="1566551" y="582101"/>
                  </a:lnTo>
                  <a:lnTo>
                    <a:pt x="1574169" y="586670"/>
                  </a:lnTo>
                  <a:lnTo>
                    <a:pt x="1583304" y="591239"/>
                  </a:lnTo>
                  <a:lnTo>
                    <a:pt x="1590923" y="595821"/>
                  </a:lnTo>
                  <a:lnTo>
                    <a:pt x="1600071" y="600377"/>
                  </a:lnTo>
                  <a:lnTo>
                    <a:pt x="1609219" y="603427"/>
                  </a:lnTo>
                  <a:lnTo>
                    <a:pt x="1618354" y="607996"/>
                  </a:lnTo>
                  <a:lnTo>
                    <a:pt x="1629017" y="612565"/>
                  </a:lnTo>
                  <a:lnTo>
                    <a:pt x="1638165" y="617134"/>
                  </a:lnTo>
                  <a:lnTo>
                    <a:pt x="1650358" y="618678"/>
                  </a:lnTo>
                  <a:lnTo>
                    <a:pt x="1661022" y="621728"/>
                  </a:lnTo>
                  <a:lnTo>
                    <a:pt x="1673214" y="624753"/>
                  </a:lnTo>
                  <a:lnTo>
                    <a:pt x="1686923" y="627816"/>
                  </a:lnTo>
                  <a:lnTo>
                    <a:pt x="1699116" y="630866"/>
                  </a:lnTo>
                  <a:lnTo>
                    <a:pt x="1712837" y="632385"/>
                  </a:lnTo>
                  <a:lnTo>
                    <a:pt x="1725017" y="633916"/>
                  </a:lnTo>
                  <a:lnTo>
                    <a:pt x="1735694" y="635435"/>
                  </a:lnTo>
                  <a:lnTo>
                    <a:pt x="1747874" y="638485"/>
                  </a:lnTo>
                  <a:lnTo>
                    <a:pt x="1758563" y="638485"/>
                  </a:lnTo>
                  <a:lnTo>
                    <a:pt x="1770743" y="640004"/>
                  </a:lnTo>
                  <a:lnTo>
                    <a:pt x="1781420" y="641535"/>
                  </a:lnTo>
                  <a:lnTo>
                    <a:pt x="1824075" y="641535"/>
                  </a:lnTo>
                </a:path>
                <a:path w="1824354" h="641985">
                  <a:moveTo>
                    <a:pt x="981378" y="7619"/>
                  </a:moveTo>
                  <a:lnTo>
                    <a:pt x="989009" y="18275"/>
                  </a:lnTo>
                  <a:lnTo>
                    <a:pt x="998131" y="35045"/>
                  </a:lnTo>
                  <a:lnTo>
                    <a:pt x="1011853" y="59421"/>
                  </a:lnTo>
                  <a:lnTo>
                    <a:pt x="1030148" y="91429"/>
                  </a:lnTo>
                  <a:lnTo>
                    <a:pt x="1054534" y="129524"/>
                  </a:lnTo>
                  <a:lnTo>
                    <a:pt x="1078906" y="172189"/>
                  </a:lnTo>
                  <a:lnTo>
                    <a:pt x="1104808" y="217903"/>
                  </a:lnTo>
                  <a:lnTo>
                    <a:pt x="1133767" y="266668"/>
                  </a:lnTo>
                  <a:lnTo>
                    <a:pt x="1161198" y="312383"/>
                  </a:lnTo>
                  <a:lnTo>
                    <a:pt x="1188628" y="359616"/>
                  </a:lnTo>
                  <a:lnTo>
                    <a:pt x="1214529" y="400762"/>
                  </a:lnTo>
                  <a:lnTo>
                    <a:pt x="1235870" y="440388"/>
                  </a:lnTo>
                  <a:lnTo>
                    <a:pt x="1255669" y="472384"/>
                  </a:lnTo>
                  <a:lnTo>
                    <a:pt x="1269390" y="496760"/>
                  </a:lnTo>
                  <a:lnTo>
                    <a:pt x="1280067" y="513529"/>
                  </a:lnTo>
                  <a:lnTo>
                    <a:pt x="1283112" y="519617"/>
                  </a:lnTo>
                </a:path>
                <a:path w="1824354" h="641985">
                  <a:moveTo>
                    <a:pt x="984423" y="519617"/>
                  </a:moveTo>
                  <a:lnTo>
                    <a:pt x="984423" y="13706"/>
                  </a:lnTo>
                </a:path>
                <a:path w="1824354" h="641985">
                  <a:moveTo>
                    <a:pt x="0" y="0"/>
                  </a:moveTo>
                  <a:lnTo>
                    <a:pt x="6115" y="4568"/>
                  </a:lnTo>
                  <a:lnTo>
                    <a:pt x="24398" y="21325"/>
                  </a:lnTo>
                  <a:lnTo>
                    <a:pt x="51828" y="47233"/>
                  </a:lnTo>
                  <a:lnTo>
                    <a:pt x="88393" y="80772"/>
                  </a:lnTo>
                  <a:lnTo>
                    <a:pt x="132590" y="120386"/>
                  </a:lnTo>
                  <a:lnTo>
                    <a:pt x="179819" y="164570"/>
                  </a:lnTo>
                  <a:lnTo>
                    <a:pt x="231635" y="210284"/>
                  </a:lnTo>
                  <a:lnTo>
                    <a:pt x="284980" y="260568"/>
                  </a:lnTo>
                  <a:lnTo>
                    <a:pt x="338312" y="307801"/>
                  </a:lnTo>
                  <a:lnTo>
                    <a:pt x="390115" y="355047"/>
                  </a:lnTo>
                  <a:lnTo>
                    <a:pt x="437357" y="399243"/>
                  </a:lnTo>
                  <a:lnTo>
                    <a:pt x="481554" y="438857"/>
                  </a:lnTo>
                  <a:lnTo>
                    <a:pt x="518132" y="472384"/>
                  </a:lnTo>
                  <a:lnTo>
                    <a:pt x="545562" y="498291"/>
                  </a:lnTo>
                  <a:lnTo>
                    <a:pt x="563845" y="513529"/>
                  </a:lnTo>
                  <a:lnTo>
                    <a:pt x="571464" y="519617"/>
                  </a:lnTo>
                </a:path>
              </a:pathLst>
            </a:custGeom>
            <a:ln w="24550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793941" y="3767010"/>
              <a:ext cx="50800" cy="47625"/>
            </a:xfrm>
            <a:custGeom>
              <a:avLst/>
              <a:gdLst/>
              <a:ahLst/>
              <a:cxnLst/>
              <a:rect l="l" t="t" r="r" b="b"/>
              <a:pathLst>
                <a:path w="50800" h="47625">
                  <a:moveTo>
                    <a:pt x="32004" y="0"/>
                  </a:moveTo>
                  <a:lnTo>
                    <a:pt x="18288" y="0"/>
                  </a:lnTo>
                  <a:lnTo>
                    <a:pt x="13716" y="1524"/>
                  </a:lnTo>
                  <a:lnTo>
                    <a:pt x="4572" y="10668"/>
                  </a:lnTo>
                  <a:lnTo>
                    <a:pt x="3048" y="13716"/>
                  </a:lnTo>
                  <a:lnTo>
                    <a:pt x="0" y="18288"/>
                  </a:lnTo>
                  <a:lnTo>
                    <a:pt x="0" y="27432"/>
                  </a:lnTo>
                  <a:lnTo>
                    <a:pt x="3048" y="32004"/>
                  </a:lnTo>
                  <a:lnTo>
                    <a:pt x="4572" y="36576"/>
                  </a:lnTo>
                  <a:lnTo>
                    <a:pt x="13716" y="45720"/>
                  </a:lnTo>
                  <a:lnTo>
                    <a:pt x="18288" y="47244"/>
                  </a:lnTo>
                  <a:lnTo>
                    <a:pt x="32004" y="47244"/>
                  </a:lnTo>
                  <a:lnTo>
                    <a:pt x="36576" y="45720"/>
                  </a:lnTo>
                  <a:lnTo>
                    <a:pt x="45720" y="36576"/>
                  </a:lnTo>
                  <a:lnTo>
                    <a:pt x="48768" y="32004"/>
                  </a:lnTo>
                  <a:lnTo>
                    <a:pt x="50292" y="27432"/>
                  </a:lnTo>
                  <a:lnTo>
                    <a:pt x="50292" y="24384"/>
                  </a:lnTo>
                  <a:lnTo>
                    <a:pt x="50292" y="18288"/>
                  </a:lnTo>
                  <a:lnTo>
                    <a:pt x="48768" y="13716"/>
                  </a:lnTo>
                  <a:lnTo>
                    <a:pt x="36576" y="1524"/>
                  </a:lnTo>
                  <a:lnTo>
                    <a:pt x="320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793941" y="3767010"/>
              <a:ext cx="50800" cy="47625"/>
            </a:xfrm>
            <a:custGeom>
              <a:avLst/>
              <a:gdLst/>
              <a:ahLst/>
              <a:cxnLst/>
              <a:rect l="l" t="t" r="r" b="b"/>
              <a:pathLst>
                <a:path w="50800" h="47625">
                  <a:moveTo>
                    <a:pt x="50292" y="24384"/>
                  </a:moveTo>
                  <a:lnTo>
                    <a:pt x="50292" y="27432"/>
                  </a:lnTo>
                  <a:lnTo>
                    <a:pt x="48768" y="32004"/>
                  </a:lnTo>
                  <a:lnTo>
                    <a:pt x="45720" y="36576"/>
                  </a:lnTo>
                  <a:lnTo>
                    <a:pt x="36576" y="45720"/>
                  </a:lnTo>
                  <a:lnTo>
                    <a:pt x="32004" y="47244"/>
                  </a:lnTo>
                  <a:lnTo>
                    <a:pt x="18288" y="47244"/>
                  </a:lnTo>
                  <a:lnTo>
                    <a:pt x="13716" y="45720"/>
                  </a:lnTo>
                  <a:lnTo>
                    <a:pt x="7620" y="39624"/>
                  </a:lnTo>
                  <a:lnTo>
                    <a:pt x="4572" y="36576"/>
                  </a:lnTo>
                  <a:lnTo>
                    <a:pt x="3048" y="32004"/>
                  </a:lnTo>
                  <a:lnTo>
                    <a:pt x="0" y="27432"/>
                  </a:lnTo>
                  <a:lnTo>
                    <a:pt x="0" y="18288"/>
                  </a:lnTo>
                  <a:lnTo>
                    <a:pt x="3048" y="13716"/>
                  </a:lnTo>
                  <a:lnTo>
                    <a:pt x="4572" y="10668"/>
                  </a:lnTo>
                  <a:lnTo>
                    <a:pt x="7620" y="7620"/>
                  </a:lnTo>
                  <a:lnTo>
                    <a:pt x="10668" y="4572"/>
                  </a:lnTo>
                  <a:lnTo>
                    <a:pt x="13716" y="1524"/>
                  </a:lnTo>
                  <a:lnTo>
                    <a:pt x="18288" y="0"/>
                  </a:lnTo>
                  <a:lnTo>
                    <a:pt x="32004" y="0"/>
                  </a:lnTo>
                  <a:lnTo>
                    <a:pt x="36576" y="1524"/>
                  </a:lnTo>
                  <a:lnTo>
                    <a:pt x="48768" y="13716"/>
                  </a:lnTo>
                  <a:lnTo>
                    <a:pt x="50292" y="18288"/>
                  </a:lnTo>
                  <a:lnTo>
                    <a:pt x="50292" y="243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511524" y="3672535"/>
              <a:ext cx="43180" cy="120650"/>
            </a:xfrm>
            <a:custGeom>
              <a:avLst/>
              <a:gdLst/>
              <a:ahLst/>
              <a:cxnLst/>
              <a:rect l="l" t="t" r="r" b="b"/>
              <a:pathLst>
                <a:path w="43179" h="120650">
                  <a:moveTo>
                    <a:pt x="42659" y="0"/>
                  </a:moveTo>
                  <a:lnTo>
                    <a:pt x="0" y="0"/>
                  </a:lnTo>
                  <a:lnTo>
                    <a:pt x="21323" y="120383"/>
                  </a:lnTo>
                  <a:lnTo>
                    <a:pt x="426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511524" y="3672535"/>
              <a:ext cx="43180" cy="120650"/>
            </a:xfrm>
            <a:custGeom>
              <a:avLst/>
              <a:gdLst/>
              <a:ahLst/>
              <a:cxnLst/>
              <a:rect l="l" t="t" r="r" b="b"/>
              <a:pathLst>
                <a:path w="43179" h="120650">
                  <a:moveTo>
                    <a:pt x="21323" y="120383"/>
                  </a:moveTo>
                  <a:lnTo>
                    <a:pt x="42659" y="0"/>
                  </a:lnTo>
                  <a:lnTo>
                    <a:pt x="0" y="0"/>
                  </a:lnTo>
                  <a:lnTo>
                    <a:pt x="21323" y="1203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730955" y="3666439"/>
              <a:ext cx="43180" cy="121920"/>
            </a:xfrm>
            <a:custGeom>
              <a:avLst/>
              <a:gdLst/>
              <a:ahLst/>
              <a:cxnLst/>
              <a:rect l="l" t="t" r="r" b="b"/>
              <a:pathLst>
                <a:path w="43179" h="121920">
                  <a:moveTo>
                    <a:pt x="42672" y="0"/>
                  </a:moveTo>
                  <a:lnTo>
                    <a:pt x="0" y="0"/>
                  </a:lnTo>
                  <a:lnTo>
                    <a:pt x="21336" y="121907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730955" y="3666439"/>
              <a:ext cx="43180" cy="121920"/>
            </a:xfrm>
            <a:custGeom>
              <a:avLst/>
              <a:gdLst/>
              <a:ahLst/>
              <a:cxnLst/>
              <a:rect l="l" t="t" r="r" b="b"/>
              <a:pathLst>
                <a:path w="43179" h="121920">
                  <a:moveTo>
                    <a:pt x="21336" y="121907"/>
                  </a:moveTo>
                  <a:lnTo>
                    <a:pt x="42672" y="0"/>
                  </a:lnTo>
                  <a:lnTo>
                    <a:pt x="0" y="0"/>
                  </a:lnTo>
                  <a:lnTo>
                    <a:pt x="21336" y="1219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3954947" y="1653671"/>
              <a:ext cx="0" cy="2138045"/>
            </a:xfrm>
            <a:custGeom>
              <a:avLst/>
              <a:gdLst/>
              <a:ahLst/>
              <a:cxnLst/>
              <a:rect l="l" t="t" r="r" b="b"/>
              <a:pathLst>
                <a:path w="0" h="2138045">
                  <a:moveTo>
                    <a:pt x="0" y="0"/>
                  </a:moveTo>
                  <a:lnTo>
                    <a:pt x="0" y="2137916"/>
                  </a:lnTo>
                </a:path>
              </a:pathLst>
            </a:custGeom>
            <a:ln w="168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3785311" y="1688007"/>
            <a:ext cx="61594" cy="1809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00" spc="5"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106166" y="3789591"/>
            <a:ext cx="3865879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66110">
              <a:lnSpc>
                <a:spcPts val="1135"/>
              </a:lnSpc>
              <a:spcBef>
                <a:spcPts val="105"/>
              </a:spcBef>
              <a:tabLst>
                <a:tab pos="3690620" algn="l"/>
              </a:tabLst>
            </a:pPr>
            <a:r>
              <a:rPr dirty="0" sz="950" spc="-50">
                <a:latin typeface="Arial"/>
                <a:cs typeface="Arial"/>
              </a:rPr>
              <a:t>n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sz="950" spc="-25">
                <a:latin typeface="Arial"/>
                <a:cs typeface="Arial"/>
              </a:rPr>
              <a:t>n</a:t>
            </a:r>
            <a:r>
              <a:rPr dirty="0" baseline="-13888" sz="900" spc="-37">
                <a:latin typeface="Arial"/>
                <a:cs typeface="Arial"/>
              </a:rPr>
              <a:t>0</a:t>
            </a:r>
            <a:endParaRPr baseline="-13888" sz="900">
              <a:latin typeface="Arial"/>
              <a:cs typeface="Arial"/>
            </a:endParaRPr>
          </a:p>
          <a:p>
            <a:pPr marL="38100" marR="48895">
              <a:lnSpc>
                <a:spcPts val="103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9.5.1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Limitación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arranque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resistencia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en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el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arranque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cuatro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etapas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1262280" y="8606828"/>
            <a:ext cx="1287145" cy="883919"/>
            <a:chOff x="1262280" y="8606828"/>
            <a:chExt cx="1287145" cy="883919"/>
          </a:xfrm>
        </p:grpSpPr>
        <p:sp>
          <p:nvSpPr>
            <p:cNvPr id="54" name="object 54" descr=""/>
            <p:cNvSpPr/>
            <p:nvPr/>
          </p:nvSpPr>
          <p:spPr>
            <a:xfrm>
              <a:off x="1262278" y="8786660"/>
              <a:ext cx="1097280" cy="704215"/>
            </a:xfrm>
            <a:custGeom>
              <a:avLst/>
              <a:gdLst/>
              <a:ahLst/>
              <a:cxnLst/>
              <a:rect l="l" t="t" r="r" b="b"/>
              <a:pathLst>
                <a:path w="1097280" h="704215">
                  <a:moveTo>
                    <a:pt x="476973" y="0"/>
                  </a:moveTo>
                  <a:lnTo>
                    <a:pt x="0" y="0"/>
                  </a:lnTo>
                  <a:lnTo>
                    <a:pt x="0" y="10655"/>
                  </a:lnTo>
                  <a:lnTo>
                    <a:pt x="476973" y="10655"/>
                  </a:lnTo>
                  <a:lnTo>
                    <a:pt x="476973" y="0"/>
                  </a:lnTo>
                  <a:close/>
                </a:path>
                <a:path w="1097280" h="704215">
                  <a:moveTo>
                    <a:pt x="1097191" y="7620"/>
                  </a:moveTo>
                  <a:lnTo>
                    <a:pt x="1091095" y="7620"/>
                  </a:lnTo>
                  <a:lnTo>
                    <a:pt x="1091095" y="0"/>
                  </a:lnTo>
                  <a:lnTo>
                    <a:pt x="816800" y="0"/>
                  </a:lnTo>
                  <a:lnTo>
                    <a:pt x="816800" y="10655"/>
                  </a:lnTo>
                  <a:lnTo>
                    <a:pt x="1086523" y="10655"/>
                  </a:lnTo>
                  <a:lnTo>
                    <a:pt x="1086523" y="704011"/>
                  </a:lnTo>
                  <a:lnTo>
                    <a:pt x="1097191" y="704011"/>
                  </a:lnTo>
                  <a:lnTo>
                    <a:pt x="1097191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2162937" y="8948254"/>
              <a:ext cx="381000" cy="361315"/>
            </a:xfrm>
            <a:custGeom>
              <a:avLst/>
              <a:gdLst/>
              <a:ahLst/>
              <a:cxnLst/>
              <a:rect l="l" t="t" r="r" b="b"/>
              <a:pathLst>
                <a:path w="381000" h="361315">
                  <a:moveTo>
                    <a:pt x="196583" y="0"/>
                  </a:moveTo>
                  <a:lnTo>
                    <a:pt x="184391" y="0"/>
                  </a:lnTo>
                  <a:lnTo>
                    <a:pt x="170688" y="1511"/>
                  </a:lnTo>
                  <a:lnTo>
                    <a:pt x="146291" y="4572"/>
                  </a:lnTo>
                  <a:lnTo>
                    <a:pt x="134112" y="9144"/>
                  </a:lnTo>
                  <a:lnTo>
                    <a:pt x="121907" y="12179"/>
                  </a:lnTo>
                  <a:lnTo>
                    <a:pt x="109728" y="16764"/>
                  </a:lnTo>
                  <a:lnTo>
                    <a:pt x="77724" y="35039"/>
                  </a:lnTo>
                  <a:lnTo>
                    <a:pt x="67043" y="42659"/>
                  </a:lnTo>
                  <a:lnTo>
                    <a:pt x="57912" y="51803"/>
                  </a:lnTo>
                  <a:lnTo>
                    <a:pt x="48768" y="59423"/>
                  </a:lnTo>
                  <a:lnTo>
                    <a:pt x="41148" y="68567"/>
                  </a:lnTo>
                  <a:lnTo>
                    <a:pt x="33528" y="79235"/>
                  </a:lnTo>
                  <a:lnTo>
                    <a:pt x="27432" y="89903"/>
                  </a:lnTo>
                  <a:lnTo>
                    <a:pt x="19812" y="100571"/>
                  </a:lnTo>
                  <a:lnTo>
                    <a:pt x="15227" y="109702"/>
                  </a:lnTo>
                  <a:lnTo>
                    <a:pt x="10668" y="121894"/>
                  </a:lnTo>
                  <a:lnTo>
                    <a:pt x="7620" y="134086"/>
                  </a:lnTo>
                  <a:lnTo>
                    <a:pt x="4572" y="144754"/>
                  </a:lnTo>
                  <a:lnTo>
                    <a:pt x="1524" y="156946"/>
                  </a:lnTo>
                  <a:lnTo>
                    <a:pt x="0" y="169138"/>
                  </a:lnTo>
                  <a:lnTo>
                    <a:pt x="0" y="193522"/>
                  </a:lnTo>
                  <a:lnTo>
                    <a:pt x="1524" y="205714"/>
                  </a:lnTo>
                  <a:lnTo>
                    <a:pt x="4572" y="216382"/>
                  </a:lnTo>
                  <a:lnTo>
                    <a:pt x="10668" y="240766"/>
                  </a:lnTo>
                  <a:lnTo>
                    <a:pt x="15227" y="251434"/>
                  </a:lnTo>
                  <a:lnTo>
                    <a:pt x="33528" y="283425"/>
                  </a:lnTo>
                  <a:lnTo>
                    <a:pt x="41148" y="292557"/>
                  </a:lnTo>
                  <a:lnTo>
                    <a:pt x="50292" y="301713"/>
                  </a:lnTo>
                  <a:lnTo>
                    <a:pt x="57912" y="310845"/>
                  </a:lnTo>
                  <a:lnTo>
                    <a:pt x="68580" y="318477"/>
                  </a:lnTo>
                  <a:lnTo>
                    <a:pt x="77724" y="326097"/>
                  </a:lnTo>
                  <a:lnTo>
                    <a:pt x="88392" y="333705"/>
                  </a:lnTo>
                  <a:lnTo>
                    <a:pt x="99047" y="339801"/>
                  </a:lnTo>
                  <a:lnTo>
                    <a:pt x="111252" y="344385"/>
                  </a:lnTo>
                  <a:lnTo>
                    <a:pt x="121907" y="350469"/>
                  </a:lnTo>
                  <a:lnTo>
                    <a:pt x="146291" y="356565"/>
                  </a:lnTo>
                  <a:lnTo>
                    <a:pt x="158483" y="358089"/>
                  </a:lnTo>
                  <a:lnTo>
                    <a:pt x="172199" y="361137"/>
                  </a:lnTo>
                  <a:lnTo>
                    <a:pt x="210299" y="361137"/>
                  </a:lnTo>
                  <a:lnTo>
                    <a:pt x="222491" y="358089"/>
                  </a:lnTo>
                  <a:lnTo>
                    <a:pt x="234683" y="356565"/>
                  </a:lnTo>
                  <a:lnTo>
                    <a:pt x="271246" y="344385"/>
                  </a:lnTo>
                  <a:lnTo>
                    <a:pt x="313918" y="318477"/>
                  </a:lnTo>
                  <a:lnTo>
                    <a:pt x="347446" y="283425"/>
                  </a:lnTo>
                  <a:lnTo>
                    <a:pt x="370306" y="240766"/>
                  </a:lnTo>
                  <a:lnTo>
                    <a:pt x="379450" y="205714"/>
                  </a:lnTo>
                  <a:lnTo>
                    <a:pt x="379450" y="191998"/>
                  </a:lnTo>
                  <a:lnTo>
                    <a:pt x="380974" y="181330"/>
                  </a:lnTo>
                  <a:lnTo>
                    <a:pt x="379450" y="169138"/>
                  </a:lnTo>
                  <a:lnTo>
                    <a:pt x="379450" y="156946"/>
                  </a:lnTo>
                  <a:lnTo>
                    <a:pt x="377926" y="144754"/>
                  </a:lnTo>
                  <a:lnTo>
                    <a:pt x="373354" y="132562"/>
                  </a:lnTo>
                  <a:lnTo>
                    <a:pt x="370306" y="120383"/>
                  </a:lnTo>
                  <a:lnTo>
                    <a:pt x="365734" y="109702"/>
                  </a:lnTo>
                  <a:lnTo>
                    <a:pt x="347446" y="77711"/>
                  </a:lnTo>
                  <a:lnTo>
                    <a:pt x="339826" y="68567"/>
                  </a:lnTo>
                  <a:lnTo>
                    <a:pt x="330682" y="59423"/>
                  </a:lnTo>
                  <a:lnTo>
                    <a:pt x="323062" y="50279"/>
                  </a:lnTo>
                  <a:lnTo>
                    <a:pt x="312394" y="42659"/>
                  </a:lnTo>
                  <a:lnTo>
                    <a:pt x="303250" y="35039"/>
                  </a:lnTo>
                  <a:lnTo>
                    <a:pt x="292595" y="28943"/>
                  </a:lnTo>
                  <a:lnTo>
                    <a:pt x="281927" y="21336"/>
                  </a:lnTo>
                  <a:lnTo>
                    <a:pt x="269735" y="16764"/>
                  </a:lnTo>
                  <a:lnTo>
                    <a:pt x="259067" y="12179"/>
                  </a:lnTo>
                  <a:lnTo>
                    <a:pt x="246862" y="7607"/>
                  </a:lnTo>
                  <a:lnTo>
                    <a:pt x="234683" y="4572"/>
                  </a:lnTo>
                  <a:lnTo>
                    <a:pt x="222491" y="3048"/>
                  </a:lnTo>
                  <a:lnTo>
                    <a:pt x="208775" y="1511"/>
                  </a:lnTo>
                  <a:lnTo>
                    <a:pt x="196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162932" y="8948255"/>
              <a:ext cx="381000" cy="361315"/>
            </a:xfrm>
            <a:custGeom>
              <a:avLst/>
              <a:gdLst/>
              <a:ahLst/>
              <a:cxnLst/>
              <a:rect l="l" t="t" r="r" b="b"/>
              <a:pathLst>
                <a:path w="381000" h="361315">
                  <a:moveTo>
                    <a:pt x="380975" y="181332"/>
                  </a:moveTo>
                  <a:lnTo>
                    <a:pt x="379450" y="191998"/>
                  </a:lnTo>
                  <a:lnTo>
                    <a:pt x="379450" y="205717"/>
                  </a:lnTo>
                  <a:lnTo>
                    <a:pt x="377924" y="216383"/>
                  </a:lnTo>
                  <a:lnTo>
                    <a:pt x="347460" y="283419"/>
                  </a:lnTo>
                  <a:lnTo>
                    <a:pt x="313919" y="318482"/>
                  </a:lnTo>
                  <a:lnTo>
                    <a:pt x="281930" y="339801"/>
                  </a:lnTo>
                  <a:lnTo>
                    <a:pt x="234683" y="356572"/>
                  </a:lnTo>
                  <a:lnTo>
                    <a:pt x="222490" y="358093"/>
                  </a:lnTo>
                  <a:lnTo>
                    <a:pt x="210310" y="361145"/>
                  </a:lnTo>
                  <a:lnTo>
                    <a:pt x="172204" y="361145"/>
                  </a:lnTo>
                  <a:lnTo>
                    <a:pt x="158485" y="358093"/>
                  </a:lnTo>
                  <a:lnTo>
                    <a:pt x="146292" y="356572"/>
                  </a:lnTo>
                  <a:lnTo>
                    <a:pt x="134112" y="353507"/>
                  </a:lnTo>
                  <a:lnTo>
                    <a:pt x="121906" y="350467"/>
                  </a:lnTo>
                  <a:lnTo>
                    <a:pt x="111251" y="344374"/>
                  </a:lnTo>
                  <a:lnTo>
                    <a:pt x="99058" y="339801"/>
                  </a:lnTo>
                  <a:lnTo>
                    <a:pt x="88391" y="333708"/>
                  </a:lnTo>
                  <a:lnTo>
                    <a:pt x="77723" y="326095"/>
                  </a:lnTo>
                  <a:lnTo>
                    <a:pt x="68581" y="318482"/>
                  </a:lnTo>
                  <a:lnTo>
                    <a:pt x="57914" y="310844"/>
                  </a:lnTo>
                  <a:lnTo>
                    <a:pt x="50285" y="301710"/>
                  </a:lnTo>
                  <a:lnTo>
                    <a:pt x="41143" y="292565"/>
                  </a:lnTo>
                  <a:lnTo>
                    <a:pt x="33528" y="283419"/>
                  </a:lnTo>
                  <a:lnTo>
                    <a:pt x="15231" y="251433"/>
                  </a:lnTo>
                  <a:lnTo>
                    <a:pt x="10667" y="240755"/>
                  </a:lnTo>
                  <a:lnTo>
                    <a:pt x="4577" y="216383"/>
                  </a:lnTo>
                  <a:lnTo>
                    <a:pt x="1525" y="205717"/>
                  </a:lnTo>
                  <a:lnTo>
                    <a:pt x="0" y="193519"/>
                  </a:lnTo>
                  <a:lnTo>
                    <a:pt x="0" y="169134"/>
                  </a:lnTo>
                  <a:lnTo>
                    <a:pt x="1525" y="156948"/>
                  </a:lnTo>
                  <a:lnTo>
                    <a:pt x="4577" y="144762"/>
                  </a:lnTo>
                  <a:lnTo>
                    <a:pt x="7615" y="134096"/>
                  </a:lnTo>
                  <a:lnTo>
                    <a:pt x="10667" y="121897"/>
                  </a:lnTo>
                  <a:lnTo>
                    <a:pt x="15231" y="109711"/>
                  </a:lnTo>
                  <a:lnTo>
                    <a:pt x="19809" y="100566"/>
                  </a:lnTo>
                  <a:lnTo>
                    <a:pt x="27437" y="89900"/>
                  </a:lnTo>
                  <a:lnTo>
                    <a:pt x="33528" y="79234"/>
                  </a:lnTo>
                  <a:lnTo>
                    <a:pt x="41143" y="68556"/>
                  </a:lnTo>
                  <a:lnTo>
                    <a:pt x="48772" y="59422"/>
                  </a:lnTo>
                  <a:lnTo>
                    <a:pt x="57914" y="51809"/>
                  </a:lnTo>
                  <a:lnTo>
                    <a:pt x="67056" y="42663"/>
                  </a:lnTo>
                  <a:lnTo>
                    <a:pt x="77723" y="35050"/>
                  </a:lnTo>
                  <a:lnTo>
                    <a:pt x="109725" y="16758"/>
                  </a:lnTo>
                  <a:lnTo>
                    <a:pt x="121906" y="12186"/>
                  </a:lnTo>
                  <a:lnTo>
                    <a:pt x="134112" y="9145"/>
                  </a:lnTo>
                  <a:lnTo>
                    <a:pt x="146292" y="4572"/>
                  </a:lnTo>
                  <a:lnTo>
                    <a:pt x="170691" y="1520"/>
                  </a:lnTo>
                  <a:lnTo>
                    <a:pt x="184397" y="0"/>
                  </a:lnTo>
                  <a:lnTo>
                    <a:pt x="196578" y="0"/>
                  </a:lnTo>
                  <a:lnTo>
                    <a:pt x="208784" y="1520"/>
                  </a:lnTo>
                  <a:lnTo>
                    <a:pt x="222490" y="3052"/>
                  </a:lnTo>
                  <a:lnTo>
                    <a:pt x="234683" y="4572"/>
                  </a:lnTo>
                  <a:lnTo>
                    <a:pt x="246876" y="7613"/>
                  </a:lnTo>
                  <a:lnTo>
                    <a:pt x="259069" y="12186"/>
                  </a:lnTo>
                  <a:lnTo>
                    <a:pt x="269737" y="16758"/>
                  </a:lnTo>
                  <a:lnTo>
                    <a:pt x="281930" y="21331"/>
                  </a:lnTo>
                  <a:lnTo>
                    <a:pt x="292597" y="28945"/>
                  </a:lnTo>
                  <a:lnTo>
                    <a:pt x="303252" y="35050"/>
                  </a:lnTo>
                  <a:lnTo>
                    <a:pt x="312407" y="42663"/>
                  </a:lnTo>
                  <a:lnTo>
                    <a:pt x="323074" y="50276"/>
                  </a:lnTo>
                  <a:lnTo>
                    <a:pt x="330690" y="59422"/>
                  </a:lnTo>
                  <a:lnTo>
                    <a:pt x="339831" y="68556"/>
                  </a:lnTo>
                  <a:lnTo>
                    <a:pt x="347460" y="77714"/>
                  </a:lnTo>
                  <a:lnTo>
                    <a:pt x="365744" y="109711"/>
                  </a:lnTo>
                  <a:lnTo>
                    <a:pt x="370308" y="120377"/>
                  </a:lnTo>
                  <a:lnTo>
                    <a:pt x="373360" y="132563"/>
                  </a:lnTo>
                  <a:lnTo>
                    <a:pt x="377924" y="144762"/>
                  </a:lnTo>
                  <a:lnTo>
                    <a:pt x="379450" y="156948"/>
                  </a:lnTo>
                  <a:lnTo>
                    <a:pt x="379450" y="169134"/>
                  </a:lnTo>
                  <a:lnTo>
                    <a:pt x="380975" y="181332"/>
                  </a:lnTo>
                  <a:close/>
                </a:path>
              </a:pathLst>
            </a:custGeom>
            <a:ln w="102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5070" y="8606828"/>
              <a:ext cx="97536" cy="92964"/>
            </a:xfrm>
            <a:prstGeom prst="rect">
              <a:avLst/>
            </a:prstGeom>
          </p:spPr>
        </p:pic>
      </p:grpSp>
      <p:sp>
        <p:nvSpPr>
          <p:cNvPr id="58" name="object 58" descr=""/>
          <p:cNvSpPr txBox="1"/>
          <p:nvPr/>
        </p:nvSpPr>
        <p:spPr>
          <a:xfrm>
            <a:off x="1107861" y="8712644"/>
            <a:ext cx="14097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25">
                <a:latin typeface="Arial"/>
                <a:cs typeface="Arial"/>
              </a:rPr>
              <a:t>L+</a:t>
            </a:r>
            <a:endParaRPr sz="75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106338" y="9409055"/>
            <a:ext cx="11938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25">
                <a:latin typeface="Arial"/>
                <a:cs typeface="Arial"/>
              </a:rPr>
              <a:t>L-</a:t>
            </a:r>
            <a:endParaRPr sz="75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2217242" y="8828722"/>
            <a:ext cx="13208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"/>
                <a:cs typeface="Arial"/>
              </a:rPr>
              <a:t>A1</a:t>
            </a:r>
            <a:endParaRPr sz="65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206581" y="9352929"/>
            <a:ext cx="13208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"/>
                <a:cs typeface="Arial"/>
              </a:rPr>
              <a:t>A2</a:t>
            </a:r>
            <a:endParaRPr sz="65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741454" y="9179213"/>
            <a:ext cx="132080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"/>
                <a:cs typeface="Arial"/>
              </a:rPr>
              <a:t>E2</a:t>
            </a:r>
            <a:endParaRPr sz="65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200143" y="9179213"/>
            <a:ext cx="135255" cy="12636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50" spc="-25">
                <a:latin typeface="Arial"/>
                <a:cs typeface="Arial"/>
              </a:rPr>
              <a:t>E1</a:t>
            </a:r>
            <a:endParaRPr sz="65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2293438" y="9026193"/>
            <a:ext cx="11493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5">
                <a:latin typeface="Arial"/>
                <a:cs typeface="Arial"/>
              </a:rPr>
              <a:t>M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1257706" y="8521497"/>
            <a:ext cx="2056130" cy="981710"/>
            <a:chOff x="1257706" y="8521497"/>
            <a:chExt cx="2056130" cy="981710"/>
          </a:xfrm>
        </p:grpSpPr>
        <p:sp>
          <p:nvSpPr>
            <p:cNvPr id="66" name="object 66" descr=""/>
            <p:cNvSpPr/>
            <p:nvPr/>
          </p:nvSpPr>
          <p:spPr>
            <a:xfrm>
              <a:off x="1257706" y="9175241"/>
              <a:ext cx="1450975" cy="327660"/>
            </a:xfrm>
            <a:custGeom>
              <a:avLst/>
              <a:gdLst/>
              <a:ahLst/>
              <a:cxnLst/>
              <a:rect l="l" t="t" r="r" b="b"/>
              <a:pathLst>
                <a:path w="1450975" h="327659">
                  <a:moveTo>
                    <a:pt x="1133767" y="0"/>
                  </a:moveTo>
                  <a:lnTo>
                    <a:pt x="1056055" y="0"/>
                  </a:lnTo>
                  <a:lnTo>
                    <a:pt x="1056055" y="9131"/>
                  </a:lnTo>
                  <a:lnTo>
                    <a:pt x="1133767" y="9131"/>
                  </a:lnTo>
                  <a:lnTo>
                    <a:pt x="1133767" y="0"/>
                  </a:lnTo>
                  <a:close/>
                </a:path>
                <a:path w="1450975" h="327659">
                  <a:moveTo>
                    <a:pt x="1450721" y="1511"/>
                  </a:moveTo>
                  <a:lnTo>
                    <a:pt x="1440065" y="1511"/>
                  </a:lnTo>
                  <a:lnTo>
                    <a:pt x="1440065" y="316966"/>
                  </a:lnTo>
                  <a:lnTo>
                    <a:pt x="0" y="316966"/>
                  </a:lnTo>
                  <a:lnTo>
                    <a:pt x="0" y="327621"/>
                  </a:lnTo>
                  <a:lnTo>
                    <a:pt x="1441577" y="327621"/>
                  </a:lnTo>
                  <a:lnTo>
                    <a:pt x="1441577" y="321525"/>
                  </a:lnTo>
                  <a:lnTo>
                    <a:pt x="1450721" y="321525"/>
                  </a:lnTo>
                  <a:lnTo>
                    <a:pt x="1450721" y="15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739299" y="8727298"/>
              <a:ext cx="350520" cy="129539"/>
            </a:xfrm>
            <a:custGeom>
              <a:avLst/>
              <a:gdLst/>
              <a:ahLst/>
              <a:cxnLst/>
              <a:rect l="l" t="t" r="r" b="b"/>
              <a:pathLst>
                <a:path w="350519" h="129540">
                  <a:moveTo>
                    <a:pt x="0" y="129523"/>
                  </a:moveTo>
                  <a:lnTo>
                    <a:pt x="350486" y="129523"/>
                  </a:lnTo>
                  <a:lnTo>
                    <a:pt x="350486" y="0"/>
                  </a:lnTo>
                  <a:lnTo>
                    <a:pt x="0" y="0"/>
                  </a:lnTo>
                  <a:lnTo>
                    <a:pt x="0" y="129523"/>
                  </a:lnTo>
                  <a:close/>
                </a:path>
              </a:pathLst>
            </a:custGeom>
            <a:ln w="100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516773" y="8521509"/>
              <a:ext cx="1797050" cy="654050"/>
            </a:xfrm>
            <a:custGeom>
              <a:avLst/>
              <a:gdLst/>
              <a:ahLst/>
              <a:cxnLst/>
              <a:rect l="l" t="t" r="r" b="b"/>
              <a:pathLst>
                <a:path w="1797050" h="654050">
                  <a:moveTo>
                    <a:pt x="531825" y="150850"/>
                  </a:moveTo>
                  <a:lnTo>
                    <a:pt x="525729" y="143230"/>
                  </a:lnTo>
                  <a:lnTo>
                    <a:pt x="217906" y="406857"/>
                  </a:lnTo>
                  <a:lnTo>
                    <a:pt x="225526" y="414477"/>
                  </a:lnTo>
                  <a:lnTo>
                    <a:pt x="531825" y="150850"/>
                  </a:lnTo>
                  <a:close/>
                </a:path>
                <a:path w="1797050" h="654050">
                  <a:moveTo>
                    <a:pt x="1595018" y="614934"/>
                  </a:moveTo>
                  <a:lnTo>
                    <a:pt x="1593456" y="612584"/>
                  </a:lnTo>
                  <a:lnTo>
                    <a:pt x="1592440" y="611060"/>
                  </a:lnTo>
                  <a:lnTo>
                    <a:pt x="1592440" y="609536"/>
                  </a:lnTo>
                  <a:lnTo>
                    <a:pt x="1590916" y="608012"/>
                  </a:lnTo>
                  <a:lnTo>
                    <a:pt x="1589392" y="606488"/>
                  </a:lnTo>
                  <a:lnTo>
                    <a:pt x="1588884" y="604964"/>
                  </a:lnTo>
                  <a:lnTo>
                    <a:pt x="1587868" y="601916"/>
                  </a:lnTo>
                  <a:lnTo>
                    <a:pt x="1583296" y="597344"/>
                  </a:lnTo>
                  <a:lnTo>
                    <a:pt x="1581772" y="595820"/>
                  </a:lnTo>
                  <a:lnTo>
                    <a:pt x="1580248" y="594296"/>
                  </a:lnTo>
                  <a:lnTo>
                    <a:pt x="1578724" y="594296"/>
                  </a:lnTo>
                  <a:lnTo>
                    <a:pt x="1577200" y="592772"/>
                  </a:lnTo>
                  <a:lnTo>
                    <a:pt x="1575676" y="591248"/>
                  </a:lnTo>
                  <a:lnTo>
                    <a:pt x="1573390" y="589724"/>
                  </a:lnTo>
                  <a:lnTo>
                    <a:pt x="1571104" y="588200"/>
                  </a:lnTo>
                  <a:lnTo>
                    <a:pt x="1569580" y="588200"/>
                  </a:lnTo>
                  <a:lnTo>
                    <a:pt x="1566532" y="586676"/>
                  </a:lnTo>
                  <a:lnTo>
                    <a:pt x="1565008" y="586676"/>
                  </a:lnTo>
                  <a:lnTo>
                    <a:pt x="1551305" y="582104"/>
                  </a:lnTo>
                  <a:lnTo>
                    <a:pt x="1545209" y="582104"/>
                  </a:lnTo>
                  <a:lnTo>
                    <a:pt x="1537589" y="582104"/>
                  </a:lnTo>
                  <a:lnTo>
                    <a:pt x="1523873" y="586676"/>
                  </a:lnTo>
                  <a:lnTo>
                    <a:pt x="1519301" y="588200"/>
                  </a:lnTo>
                  <a:lnTo>
                    <a:pt x="1517777" y="588200"/>
                  </a:lnTo>
                  <a:lnTo>
                    <a:pt x="1513205" y="591248"/>
                  </a:lnTo>
                  <a:lnTo>
                    <a:pt x="1510157" y="594296"/>
                  </a:lnTo>
                  <a:lnTo>
                    <a:pt x="1505585" y="597344"/>
                  </a:lnTo>
                  <a:lnTo>
                    <a:pt x="1499489" y="606488"/>
                  </a:lnTo>
                  <a:lnTo>
                    <a:pt x="1496441" y="609536"/>
                  </a:lnTo>
                  <a:lnTo>
                    <a:pt x="1496441" y="611060"/>
                  </a:lnTo>
                  <a:lnTo>
                    <a:pt x="1493393" y="615632"/>
                  </a:lnTo>
                  <a:lnTo>
                    <a:pt x="1492377" y="612584"/>
                  </a:lnTo>
                  <a:lnTo>
                    <a:pt x="1491869" y="611060"/>
                  </a:lnTo>
                  <a:lnTo>
                    <a:pt x="1491869" y="609536"/>
                  </a:lnTo>
                  <a:lnTo>
                    <a:pt x="1490853" y="608012"/>
                  </a:lnTo>
                  <a:lnTo>
                    <a:pt x="1488821" y="604964"/>
                  </a:lnTo>
                  <a:lnTo>
                    <a:pt x="1488109" y="605434"/>
                  </a:lnTo>
                  <a:lnTo>
                    <a:pt x="1485773" y="601916"/>
                  </a:lnTo>
                  <a:lnTo>
                    <a:pt x="1485773" y="600392"/>
                  </a:lnTo>
                  <a:lnTo>
                    <a:pt x="1482725" y="597344"/>
                  </a:lnTo>
                  <a:lnTo>
                    <a:pt x="1479677" y="594296"/>
                  </a:lnTo>
                  <a:lnTo>
                    <a:pt x="1478153" y="594296"/>
                  </a:lnTo>
                  <a:lnTo>
                    <a:pt x="1475867" y="592772"/>
                  </a:lnTo>
                  <a:lnTo>
                    <a:pt x="1473581" y="591248"/>
                  </a:lnTo>
                  <a:lnTo>
                    <a:pt x="1472057" y="589724"/>
                  </a:lnTo>
                  <a:lnTo>
                    <a:pt x="1470533" y="588200"/>
                  </a:lnTo>
                  <a:lnTo>
                    <a:pt x="1469009" y="588200"/>
                  </a:lnTo>
                  <a:lnTo>
                    <a:pt x="1466723" y="586676"/>
                  </a:lnTo>
                  <a:lnTo>
                    <a:pt x="1464437" y="585152"/>
                  </a:lnTo>
                  <a:lnTo>
                    <a:pt x="1459865" y="583628"/>
                  </a:lnTo>
                  <a:lnTo>
                    <a:pt x="1453769" y="583628"/>
                  </a:lnTo>
                  <a:lnTo>
                    <a:pt x="1453769" y="582104"/>
                  </a:lnTo>
                  <a:lnTo>
                    <a:pt x="1443101" y="582104"/>
                  </a:lnTo>
                  <a:lnTo>
                    <a:pt x="1432433" y="582104"/>
                  </a:lnTo>
                  <a:lnTo>
                    <a:pt x="1432433" y="583628"/>
                  </a:lnTo>
                  <a:lnTo>
                    <a:pt x="1426337" y="583628"/>
                  </a:lnTo>
                  <a:lnTo>
                    <a:pt x="1421765" y="585152"/>
                  </a:lnTo>
                  <a:lnTo>
                    <a:pt x="1421765" y="586676"/>
                  </a:lnTo>
                  <a:lnTo>
                    <a:pt x="1417193" y="588200"/>
                  </a:lnTo>
                  <a:lnTo>
                    <a:pt x="1412621" y="589724"/>
                  </a:lnTo>
                  <a:lnTo>
                    <a:pt x="1412621" y="591248"/>
                  </a:lnTo>
                  <a:lnTo>
                    <a:pt x="1408049" y="594296"/>
                  </a:lnTo>
                  <a:lnTo>
                    <a:pt x="1405013" y="597344"/>
                  </a:lnTo>
                  <a:lnTo>
                    <a:pt x="1400441" y="600392"/>
                  </a:lnTo>
                  <a:lnTo>
                    <a:pt x="1400441" y="601916"/>
                  </a:lnTo>
                  <a:lnTo>
                    <a:pt x="1398917" y="606488"/>
                  </a:lnTo>
                  <a:lnTo>
                    <a:pt x="1395869" y="609536"/>
                  </a:lnTo>
                  <a:lnTo>
                    <a:pt x="1392821" y="614108"/>
                  </a:lnTo>
                  <a:lnTo>
                    <a:pt x="1392821" y="615632"/>
                  </a:lnTo>
                  <a:lnTo>
                    <a:pt x="1392770" y="613981"/>
                  </a:lnTo>
                  <a:lnTo>
                    <a:pt x="1392313" y="612584"/>
                  </a:lnTo>
                  <a:lnTo>
                    <a:pt x="1391297" y="609536"/>
                  </a:lnTo>
                  <a:lnTo>
                    <a:pt x="1388249" y="606488"/>
                  </a:lnTo>
                  <a:lnTo>
                    <a:pt x="1388249" y="604964"/>
                  </a:lnTo>
                  <a:lnTo>
                    <a:pt x="1385201" y="601916"/>
                  </a:lnTo>
                  <a:lnTo>
                    <a:pt x="1385201" y="600392"/>
                  </a:lnTo>
                  <a:lnTo>
                    <a:pt x="1380629" y="597344"/>
                  </a:lnTo>
                  <a:lnTo>
                    <a:pt x="1377581" y="594296"/>
                  </a:lnTo>
                  <a:lnTo>
                    <a:pt x="1370723" y="589724"/>
                  </a:lnTo>
                  <a:lnTo>
                    <a:pt x="1368437" y="588200"/>
                  </a:lnTo>
                  <a:lnTo>
                    <a:pt x="1365389" y="586676"/>
                  </a:lnTo>
                  <a:lnTo>
                    <a:pt x="1363865" y="585152"/>
                  </a:lnTo>
                  <a:lnTo>
                    <a:pt x="1359293" y="583628"/>
                  </a:lnTo>
                  <a:lnTo>
                    <a:pt x="1353197" y="583628"/>
                  </a:lnTo>
                  <a:lnTo>
                    <a:pt x="1353197" y="582104"/>
                  </a:lnTo>
                  <a:lnTo>
                    <a:pt x="1342529" y="582104"/>
                  </a:lnTo>
                  <a:lnTo>
                    <a:pt x="1331861" y="582104"/>
                  </a:lnTo>
                  <a:lnTo>
                    <a:pt x="1331861" y="583628"/>
                  </a:lnTo>
                  <a:lnTo>
                    <a:pt x="1325765" y="583628"/>
                  </a:lnTo>
                  <a:lnTo>
                    <a:pt x="1321193" y="585152"/>
                  </a:lnTo>
                  <a:lnTo>
                    <a:pt x="1321193" y="586676"/>
                  </a:lnTo>
                  <a:lnTo>
                    <a:pt x="1316621" y="588200"/>
                  </a:lnTo>
                  <a:lnTo>
                    <a:pt x="1307477" y="594296"/>
                  </a:lnTo>
                  <a:lnTo>
                    <a:pt x="1304429" y="597344"/>
                  </a:lnTo>
                  <a:lnTo>
                    <a:pt x="1299857" y="600392"/>
                  </a:lnTo>
                  <a:lnTo>
                    <a:pt x="1299857" y="601916"/>
                  </a:lnTo>
                  <a:lnTo>
                    <a:pt x="1296809" y="604964"/>
                  </a:lnTo>
                  <a:lnTo>
                    <a:pt x="1296809" y="606488"/>
                  </a:lnTo>
                  <a:lnTo>
                    <a:pt x="1295692" y="609815"/>
                  </a:lnTo>
                  <a:lnTo>
                    <a:pt x="1295285" y="609536"/>
                  </a:lnTo>
                  <a:lnTo>
                    <a:pt x="1292237" y="614108"/>
                  </a:lnTo>
                  <a:lnTo>
                    <a:pt x="1292237" y="615632"/>
                  </a:lnTo>
                  <a:lnTo>
                    <a:pt x="1290713" y="618680"/>
                  </a:lnTo>
                  <a:lnTo>
                    <a:pt x="1289189" y="624776"/>
                  </a:lnTo>
                  <a:lnTo>
                    <a:pt x="1287665" y="629348"/>
                  </a:lnTo>
                  <a:lnTo>
                    <a:pt x="1287665" y="635444"/>
                  </a:lnTo>
                  <a:lnTo>
                    <a:pt x="1287653" y="643064"/>
                  </a:lnTo>
                  <a:lnTo>
                    <a:pt x="1190129" y="643064"/>
                  </a:lnTo>
                  <a:lnTo>
                    <a:pt x="1190129" y="652208"/>
                  </a:lnTo>
                  <a:lnTo>
                    <a:pt x="1292237" y="652208"/>
                  </a:lnTo>
                  <a:lnTo>
                    <a:pt x="1292237" y="647623"/>
                  </a:lnTo>
                  <a:lnTo>
                    <a:pt x="1298333" y="647623"/>
                  </a:lnTo>
                  <a:lnTo>
                    <a:pt x="1298333" y="635444"/>
                  </a:lnTo>
                  <a:lnTo>
                    <a:pt x="1298333" y="630872"/>
                  </a:lnTo>
                  <a:lnTo>
                    <a:pt x="1298841" y="629348"/>
                  </a:lnTo>
                  <a:lnTo>
                    <a:pt x="1299857" y="626300"/>
                  </a:lnTo>
                  <a:lnTo>
                    <a:pt x="1299857" y="623252"/>
                  </a:lnTo>
                  <a:lnTo>
                    <a:pt x="1300873" y="620204"/>
                  </a:lnTo>
                  <a:lnTo>
                    <a:pt x="1301381" y="618680"/>
                  </a:lnTo>
                  <a:lnTo>
                    <a:pt x="1302397" y="617156"/>
                  </a:lnTo>
                  <a:lnTo>
                    <a:pt x="1304429" y="614108"/>
                  </a:lnTo>
                  <a:lnTo>
                    <a:pt x="1305191" y="612584"/>
                  </a:lnTo>
                  <a:lnTo>
                    <a:pt x="1305953" y="611060"/>
                  </a:lnTo>
                  <a:lnTo>
                    <a:pt x="1306969" y="608012"/>
                  </a:lnTo>
                  <a:lnTo>
                    <a:pt x="1307096" y="607631"/>
                  </a:lnTo>
                  <a:lnTo>
                    <a:pt x="1307477" y="608012"/>
                  </a:lnTo>
                  <a:lnTo>
                    <a:pt x="1312049" y="604964"/>
                  </a:lnTo>
                  <a:lnTo>
                    <a:pt x="1315097" y="601916"/>
                  </a:lnTo>
                  <a:lnTo>
                    <a:pt x="1318145" y="598868"/>
                  </a:lnTo>
                  <a:lnTo>
                    <a:pt x="1321193" y="597344"/>
                  </a:lnTo>
                  <a:lnTo>
                    <a:pt x="1324127" y="595388"/>
                  </a:lnTo>
                  <a:lnTo>
                    <a:pt x="1324241" y="595820"/>
                  </a:lnTo>
                  <a:lnTo>
                    <a:pt x="1328813" y="594296"/>
                  </a:lnTo>
                  <a:lnTo>
                    <a:pt x="1333385" y="592772"/>
                  </a:lnTo>
                  <a:lnTo>
                    <a:pt x="1337957" y="591248"/>
                  </a:lnTo>
                  <a:lnTo>
                    <a:pt x="1342529" y="591248"/>
                  </a:lnTo>
                  <a:lnTo>
                    <a:pt x="1347101" y="591248"/>
                  </a:lnTo>
                  <a:lnTo>
                    <a:pt x="1351673" y="592772"/>
                  </a:lnTo>
                  <a:lnTo>
                    <a:pt x="1354937" y="593864"/>
                  </a:lnTo>
                  <a:lnTo>
                    <a:pt x="1356347" y="593864"/>
                  </a:lnTo>
                  <a:lnTo>
                    <a:pt x="1359573" y="593864"/>
                  </a:lnTo>
                  <a:lnTo>
                    <a:pt x="1359293" y="594296"/>
                  </a:lnTo>
                  <a:lnTo>
                    <a:pt x="1356245" y="594296"/>
                  </a:lnTo>
                  <a:lnTo>
                    <a:pt x="1354721" y="594296"/>
                  </a:lnTo>
                  <a:lnTo>
                    <a:pt x="1359293" y="595820"/>
                  </a:lnTo>
                  <a:lnTo>
                    <a:pt x="1359865" y="594677"/>
                  </a:lnTo>
                  <a:lnTo>
                    <a:pt x="1363865" y="597344"/>
                  </a:lnTo>
                  <a:lnTo>
                    <a:pt x="1366913" y="598868"/>
                  </a:lnTo>
                  <a:lnTo>
                    <a:pt x="1369961" y="601916"/>
                  </a:lnTo>
                  <a:lnTo>
                    <a:pt x="1373009" y="604964"/>
                  </a:lnTo>
                  <a:lnTo>
                    <a:pt x="1376667" y="607402"/>
                  </a:lnTo>
                  <a:lnTo>
                    <a:pt x="1379105" y="611060"/>
                  </a:lnTo>
                  <a:lnTo>
                    <a:pt x="1381036" y="613981"/>
                  </a:lnTo>
                  <a:lnTo>
                    <a:pt x="1380629" y="614108"/>
                  </a:lnTo>
                  <a:lnTo>
                    <a:pt x="1383677" y="618680"/>
                  </a:lnTo>
                  <a:lnTo>
                    <a:pt x="1385201" y="623252"/>
                  </a:lnTo>
                  <a:lnTo>
                    <a:pt x="1385608" y="622985"/>
                  </a:lnTo>
                  <a:lnTo>
                    <a:pt x="1386598" y="625957"/>
                  </a:lnTo>
                  <a:lnTo>
                    <a:pt x="1387754" y="625957"/>
                  </a:lnTo>
                  <a:lnTo>
                    <a:pt x="1389380" y="625957"/>
                  </a:lnTo>
                  <a:lnTo>
                    <a:pt x="1389265" y="626300"/>
                  </a:lnTo>
                  <a:lnTo>
                    <a:pt x="1386725" y="626300"/>
                  </a:lnTo>
                  <a:lnTo>
                    <a:pt x="1385201" y="626300"/>
                  </a:lnTo>
                  <a:lnTo>
                    <a:pt x="1386725" y="630872"/>
                  </a:lnTo>
                  <a:lnTo>
                    <a:pt x="1386725" y="635444"/>
                  </a:lnTo>
                  <a:lnTo>
                    <a:pt x="1388249" y="635228"/>
                  </a:lnTo>
                  <a:lnTo>
                    <a:pt x="1388249" y="635444"/>
                  </a:lnTo>
                  <a:lnTo>
                    <a:pt x="1386725" y="635444"/>
                  </a:lnTo>
                  <a:lnTo>
                    <a:pt x="1386713" y="647623"/>
                  </a:lnTo>
                  <a:lnTo>
                    <a:pt x="1388249" y="647623"/>
                  </a:lnTo>
                  <a:lnTo>
                    <a:pt x="1397393" y="647623"/>
                  </a:lnTo>
                  <a:lnTo>
                    <a:pt x="1398917" y="647623"/>
                  </a:lnTo>
                  <a:lnTo>
                    <a:pt x="1398917" y="638492"/>
                  </a:lnTo>
                  <a:lnTo>
                    <a:pt x="1398917" y="636968"/>
                  </a:lnTo>
                  <a:lnTo>
                    <a:pt x="1398917" y="635444"/>
                  </a:lnTo>
                  <a:lnTo>
                    <a:pt x="1398917" y="630872"/>
                  </a:lnTo>
                  <a:lnTo>
                    <a:pt x="1399425" y="629348"/>
                  </a:lnTo>
                  <a:lnTo>
                    <a:pt x="1400441" y="626300"/>
                  </a:lnTo>
                  <a:lnTo>
                    <a:pt x="1400441" y="624776"/>
                  </a:lnTo>
                  <a:lnTo>
                    <a:pt x="1400441" y="623252"/>
                  </a:lnTo>
                  <a:lnTo>
                    <a:pt x="1401457" y="620204"/>
                  </a:lnTo>
                  <a:lnTo>
                    <a:pt x="1401965" y="618680"/>
                  </a:lnTo>
                  <a:lnTo>
                    <a:pt x="1402981" y="617156"/>
                  </a:lnTo>
                  <a:lnTo>
                    <a:pt x="1404302" y="615175"/>
                  </a:lnTo>
                  <a:lnTo>
                    <a:pt x="1405013" y="615632"/>
                  </a:lnTo>
                  <a:lnTo>
                    <a:pt x="1406017" y="612584"/>
                  </a:lnTo>
                  <a:lnTo>
                    <a:pt x="1406525" y="611060"/>
                  </a:lnTo>
                  <a:lnTo>
                    <a:pt x="1408557" y="608012"/>
                  </a:lnTo>
                  <a:lnTo>
                    <a:pt x="1408963" y="607402"/>
                  </a:lnTo>
                  <a:lnTo>
                    <a:pt x="1412621" y="604964"/>
                  </a:lnTo>
                  <a:lnTo>
                    <a:pt x="1415669" y="601916"/>
                  </a:lnTo>
                  <a:lnTo>
                    <a:pt x="1418717" y="598868"/>
                  </a:lnTo>
                  <a:lnTo>
                    <a:pt x="1418437" y="598462"/>
                  </a:lnTo>
                  <a:lnTo>
                    <a:pt x="1421765" y="597344"/>
                  </a:lnTo>
                  <a:lnTo>
                    <a:pt x="1423289" y="597344"/>
                  </a:lnTo>
                  <a:lnTo>
                    <a:pt x="1426032" y="594601"/>
                  </a:lnTo>
                  <a:lnTo>
                    <a:pt x="1426337" y="595820"/>
                  </a:lnTo>
                  <a:lnTo>
                    <a:pt x="1430909" y="594296"/>
                  </a:lnTo>
                  <a:lnTo>
                    <a:pt x="1430782" y="593839"/>
                  </a:lnTo>
                  <a:lnTo>
                    <a:pt x="1433957" y="592772"/>
                  </a:lnTo>
                  <a:lnTo>
                    <a:pt x="1438529" y="591248"/>
                  </a:lnTo>
                  <a:lnTo>
                    <a:pt x="1443101" y="591248"/>
                  </a:lnTo>
                  <a:lnTo>
                    <a:pt x="1447673" y="591248"/>
                  </a:lnTo>
                  <a:lnTo>
                    <a:pt x="1452245" y="592772"/>
                  </a:lnTo>
                  <a:lnTo>
                    <a:pt x="1455508" y="593864"/>
                  </a:lnTo>
                  <a:lnTo>
                    <a:pt x="1456918" y="593864"/>
                  </a:lnTo>
                  <a:lnTo>
                    <a:pt x="1460144" y="593864"/>
                  </a:lnTo>
                  <a:lnTo>
                    <a:pt x="1459865" y="594296"/>
                  </a:lnTo>
                  <a:lnTo>
                    <a:pt x="1456817" y="594296"/>
                  </a:lnTo>
                  <a:lnTo>
                    <a:pt x="1455293" y="594296"/>
                  </a:lnTo>
                  <a:lnTo>
                    <a:pt x="1459865" y="595820"/>
                  </a:lnTo>
                  <a:lnTo>
                    <a:pt x="1460436" y="594677"/>
                  </a:lnTo>
                  <a:lnTo>
                    <a:pt x="1464437" y="597344"/>
                  </a:lnTo>
                  <a:lnTo>
                    <a:pt x="1469009" y="598868"/>
                  </a:lnTo>
                  <a:lnTo>
                    <a:pt x="1470533" y="600392"/>
                  </a:lnTo>
                  <a:lnTo>
                    <a:pt x="1473581" y="604964"/>
                  </a:lnTo>
                  <a:lnTo>
                    <a:pt x="1475105" y="604964"/>
                  </a:lnTo>
                  <a:lnTo>
                    <a:pt x="1478153" y="608012"/>
                  </a:lnTo>
                  <a:lnTo>
                    <a:pt x="1478534" y="607631"/>
                  </a:lnTo>
                  <a:lnTo>
                    <a:pt x="1479677" y="611060"/>
                  </a:lnTo>
                  <a:lnTo>
                    <a:pt x="1482725" y="615632"/>
                  </a:lnTo>
                  <a:lnTo>
                    <a:pt x="1483131" y="615365"/>
                  </a:lnTo>
                  <a:lnTo>
                    <a:pt x="1485773" y="623252"/>
                  </a:lnTo>
                  <a:lnTo>
                    <a:pt x="1486179" y="622985"/>
                  </a:lnTo>
                  <a:lnTo>
                    <a:pt x="1488300" y="629348"/>
                  </a:lnTo>
                  <a:lnTo>
                    <a:pt x="1487297" y="629348"/>
                  </a:lnTo>
                  <a:lnTo>
                    <a:pt x="1487297" y="635444"/>
                  </a:lnTo>
                  <a:lnTo>
                    <a:pt x="1487297" y="647623"/>
                  </a:lnTo>
                  <a:lnTo>
                    <a:pt x="1488821" y="647623"/>
                  </a:lnTo>
                  <a:lnTo>
                    <a:pt x="1497952" y="647623"/>
                  </a:lnTo>
                  <a:lnTo>
                    <a:pt x="1499489" y="647623"/>
                  </a:lnTo>
                  <a:lnTo>
                    <a:pt x="1499489" y="638492"/>
                  </a:lnTo>
                  <a:lnTo>
                    <a:pt x="1499489" y="636968"/>
                  </a:lnTo>
                  <a:lnTo>
                    <a:pt x="1497952" y="636968"/>
                  </a:lnTo>
                  <a:lnTo>
                    <a:pt x="1497952" y="635444"/>
                  </a:lnTo>
                  <a:lnTo>
                    <a:pt x="1499489" y="635444"/>
                  </a:lnTo>
                  <a:lnTo>
                    <a:pt x="1499489" y="632396"/>
                  </a:lnTo>
                  <a:lnTo>
                    <a:pt x="1499997" y="630872"/>
                  </a:lnTo>
                  <a:lnTo>
                    <a:pt x="1501013" y="627824"/>
                  </a:lnTo>
                  <a:lnTo>
                    <a:pt x="1502168" y="623163"/>
                  </a:lnTo>
                  <a:lnTo>
                    <a:pt x="1502537" y="623252"/>
                  </a:lnTo>
                  <a:lnTo>
                    <a:pt x="1503045" y="621728"/>
                  </a:lnTo>
                  <a:lnTo>
                    <a:pt x="1504061" y="618680"/>
                  </a:lnTo>
                  <a:lnTo>
                    <a:pt x="1504823" y="617156"/>
                  </a:lnTo>
                  <a:lnTo>
                    <a:pt x="1505585" y="615632"/>
                  </a:lnTo>
                  <a:lnTo>
                    <a:pt x="1504518" y="614934"/>
                  </a:lnTo>
                  <a:lnTo>
                    <a:pt x="1506093" y="612584"/>
                  </a:lnTo>
                  <a:lnTo>
                    <a:pt x="1507109" y="611060"/>
                  </a:lnTo>
                  <a:lnTo>
                    <a:pt x="1508633" y="611060"/>
                  </a:lnTo>
                  <a:lnTo>
                    <a:pt x="1510157" y="608012"/>
                  </a:lnTo>
                  <a:lnTo>
                    <a:pt x="1513205" y="604964"/>
                  </a:lnTo>
                  <a:lnTo>
                    <a:pt x="1517777" y="601916"/>
                  </a:lnTo>
                  <a:lnTo>
                    <a:pt x="1517015" y="601154"/>
                  </a:lnTo>
                  <a:lnTo>
                    <a:pt x="1519301" y="598868"/>
                  </a:lnTo>
                  <a:lnTo>
                    <a:pt x="1522209" y="596938"/>
                  </a:lnTo>
                  <a:lnTo>
                    <a:pt x="1522349" y="597344"/>
                  </a:lnTo>
                  <a:lnTo>
                    <a:pt x="1526921" y="595820"/>
                  </a:lnTo>
                  <a:lnTo>
                    <a:pt x="1528445" y="595820"/>
                  </a:lnTo>
                  <a:lnTo>
                    <a:pt x="1531493" y="594296"/>
                  </a:lnTo>
                  <a:lnTo>
                    <a:pt x="1531366" y="593953"/>
                  </a:lnTo>
                  <a:lnTo>
                    <a:pt x="1536065" y="592772"/>
                  </a:lnTo>
                  <a:lnTo>
                    <a:pt x="1540637" y="591248"/>
                  </a:lnTo>
                  <a:lnTo>
                    <a:pt x="1545209" y="591248"/>
                  </a:lnTo>
                  <a:lnTo>
                    <a:pt x="1548257" y="591248"/>
                  </a:lnTo>
                  <a:lnTo>
                    <a:pt x="1554353" y="592772"/>
                  </a:lnTo>
                  <a:lnTo>
                    <a:pt x="1557401" y="594296"/>
                  </a:lnTo>
                  <a:lnTo>
                    <a:pt x="1561960" y="595820"/>
                  </a:lnTo>
                  <a:lnTo>
                    <a:pt x="1565275" y="596938"/>
                  </a:lnTo>
                  <a:lnTo>
                    <a:pt x="1566659" y="596938"/>
                  </a:lnTo>
                  <a:lnTo>
                    <a:pt x="1571510" y="596938"/>
                  </a:lnTo>
                  <a:lnTo>
                    <a:pt x="1571104" y="597344"/>
                  </a:lnTo>
                  <a:lnTo>
                    <a:pt x="1566532" y="597344"/>
                  </a:lnTo>
                  <a:lnTo>
                    <a:pt x="1565008" y="597344"/>
                  </a:lnTo>
                  <a:lnTo>
                    <a:pt x="1569580" y="600392"/>
                  </a:lnTo>
                  <a:lnTo>
                    <a:pt x="1570189" y="599478"/>
                  </a:lnTo>
                  <a:lnTo>
                    <a:pt x="1572628" y="601916"/>
                  </a:lnTo>
                  <a:lnTo>
                    <a:pt x="1578724" y="608012"/>
                  </a:lnTo>
                  <a:lnTo>
                    <a:pt x="1581772" y="611060"/>
                  </a:lnTo>
                  <a:lnTo>
                    <a:pt x="1584350" y="614934"/>
                  </a:lnTo>
                  <a:lnTo>
                    <a:pt x="1585518" y="614934"/>
                  </a:lnTo>
                  <a:lnTo>
                    <a:pt x="1595018" y="614934"/>
                  </a:lnTo>
                  <a:close/>
                </a:path>
                <a:path w="1797050" h="654050">
                  <a:moveTo>
                    <a:pt x="1796630" y="4559"/>
                  </a:moveTo>
                  <a:lnTo>
                    <a:pt x="1792071" y="4559"/>
                  </a:lnTo>
                  <a:lnTo>
                    <a:pt x="1792071" y="0"/>
                  </a:lnTo>
                  <a:lnTo>
                    <a:pt x="9144" y="0"/>
                  </a:lnTo>
                  <a:lnTo>
                    <a:pt x="9144" y="4559"/>
                  </a:lnTo>
                  <a:lnTo>
                    <a:pt x="1524" y="4559"/>
                  </a:lnTo>
                  <a:lnTo>
                    <a:pt x="0" y="271233"/>
                  </a:lnTo>
                  <a:lnTo>
                    <a:pt x="10668" y="271233"/>
                  </a:lnTo>
                  <a:lnTo>
                    <a:pt x="12153" y="9131"/>
                  </a:lnTo>
                  <a:lnTo>
                    <a:pt x="1785975" y="9131"/>
                  </a:lnTo>
                  <a:lnTo>
                    <a:pt x="1785975" y="643064"/>
                  </a:lnTo>
                  <a:lnTo>
                    <a:pt x="1700631" y="643064"/>
                  </a:lnTo>
                  <a:lnTo>
                    <a:pt x="1700631" y="635457"/>
                  </a:lnTo>
                  <a:lnTo>
                    <a:pt x="1700644" y="630872"/>
                  </a:lnTo>
                  <a:lnTo>
                    <a:pt x="1700644" y="629348"/>
                  </a:lnTo>
                  <a:lnTo>
                    <a:pt x="1699120" y="624776"/>
                  </a:lnTo>
                  <a:lnTo>
                    <a:pt x="1699120" y="621728"/>
                  </a:lnTo>
                  <a:lnTo>
                    <a:pt x="1699120" y="620204"/>
                  </a:lnTo>
                  <a:lnTo>
                    <a:pt x="1697088" y="617156"/>
                  </a:lnTo>
                  <a:lnTo>
                    <a:pt x="1696072" y="615632"/>
                  </a:lnTo>
                  <a:lnTo>
                    <a:pt x="1695056" y="612584"/>
                  </a:lnTo>
                  <a:lnTo>
                    <a:pt x="1694548" y="611060"/>
                  </a:lnTo>
                  <a:lnTo>
                    <a:pt x="1693532" y="609536"/>
                  </a:lnTo>
                  <a:lnTo>
                    <a:pt x="1688452" y="601916"/>
                  </a:lnTo>
                  <a:lnTo>
                    <a:pt x="1685404" y="598868"/>
                  </a:lnTo>
                  <a:lnTo>
                    <a:pt x="1685404" y="597344"/>
                  </a:lnTo>
                  <a:lnTo>
                    <a:pt x="1680832" y="594296"/>
                  </a:lnTo>
                  <a:lnTo>
                    <a:pt x="1679308" y="592772"/>
                  </a:lnTo>
                  <a:lnTo>
                    <a:pt x="1677784" y="591248"/>
                  </a:lnTo>
                  <a:lnTo>
                    <a:pt x="1676260" y="591248"/>
                  </a:lnTo>
                  <a:lnTo>
                    <a:pt x="1673212" y="589724"/>
                  </a:lnTo>
                  <a:lnTo>
                    <a:pt x="1671688" y="588200"/>
                  </a:lnTo>
                  <a:lnTo>
                    <a:pt x="1662544" y="585152"/>
                  </a:lnTo>
                  <a:lnTo>
                    <a:pt x="1656448" y="583628"/>
                  </a:lnTo>
                  <a:lnTo>
                    <a:pt x="1651876" y="583628"/>
                  </a:lnTo>
                  <a:lnTo>
                    <a:pt x="1650352" y="582104"/>
                  </a:lnTo>
                  <a:lnTo>
                    <a:pt x="1645780" y="582104"/>
                  </a:lnTo>
                  <a:lnTo>
                    <a:pt x="1641208" y="582104"/>
                  </a:lnTo>
                  <a:lnTo>
                    <a:pt x="1639684" y="583628"/>
                  </a:lnTo>
                  <a:lnTo>
                    <a:pt x="1635112" y="583628"/>
                  </a:lnTo>
                  <a:lnTo>
                    <a:pt x="1630540" y="585152"/>
                  </a:lnTo>
                  <a:lnTo>
                    <a:pt x="1629016" y="585152"/>
                  </a:lnTo>
                  <a:lnTo>
                    <a:pt x="1624444" y="586676"/>
                  </a:lnTo>
                  <a:lnTo>
                    <a:pt x="1621396" y="588200"/>
                  </a:lnTo>
                  <a:lnTo>
                    <a:pt x="1619872" y="588200"/>
                  </a:lnTo>
                  <a:lnTo>
                    <a:pt x="1615300" y="591248"/>
                  </a:lnTo>
                  <a:lnTo>
                    <a:pt x="1613776" y="591248"/>
                  </a:lnTo>
                  <a:lnTo>
                    <a:pt x="1611236" y="595058"/>
                  </a:lnTo>
                  <a:lnTo>
                    <a:pt x="1610728" y="594296"/>
                  </a:lnTo>
                  <a:lnTo>
                    <a:pt x="1603108" y="601916"/>
                  </a:lnTo>
                  <a:lnTo>
                    <a:pt x="1600060" y="606488"/>
                  </a:lnTo>
                  <a:lnTo>
                    <a:pt x="1598536" y="611060"/>
                  </a:lnTo>
                  <a:lnTo>
                    <a:pt x="1595488" y="615632"/>
                  </a:lnTo>
                  <a:lnTo>
                    <a:pt x="1584820" y="615632"/>
                  </a:lnTo>
                  <a:lnTo>
                    <a:pt x="1583296" y="615632"/>
                  </a:lnTo>
                  <a:lnTo>
                    <a:pt x="1584820" y="618680"/>
                  </a:lnTo>
                  <a:lnTo>
                    <a:pt x="1587868" y="623252"/>
                  </a:lnTo>
                  <a:lnTo>
                    <a:pt x="1587868" y="627824"/>
                  </a:lnTo>
                  <a:lnTo>
                    <a:pt x="1589392" y="632396"/>
                  </a:lnTo>
                  <a:lnTo>
                    <a:pt x="1589392" y="635444"/>
                  </a:lnTo>
                  <a:lnTo>
                    <a:pt x="1589392" y="647623"/>
                  </a:lnTo>
                  <a:lnTo>
                    <a:pt x="1590916" y="647623"/>
                  </a:lnTo>
                  <a:lnTo>
                    <a:pt x="1600047" y="647623"/>
                  </a:lnTo>
                  <a:lnTo>
                    <a:pt x="1601584" y="647623"/>
                  </a:lnTo>
                  <a:lnTo>
                    <a:pt x="1601584" y="640016"/>
                  </a:lnTo>
                  <a:lnTo>
                    <a:pt x="1601584" y="638492"/>
                  </a:lnTo>
                  <a:lnTo>
                    <a:pt x="1601584" y="636968"/>
                  </a:lnTo>
                  <a:lnTo>
                    <a:pt x="1600047" y="636968"/>
                  </a:lnTo>
                  <a:lnTo>
                    <a:pt x="1600047" y="635444"/>
                  </a:lnTo>
                  <a:lnTo>
                    <a:pt x="1601584" y="635444"/>
                  </a:lnTo>
                  <a:lnTo>
                    <a:pt x="1601584" y="630872"/>
                  </a:lnTo>
                  <a:lnTo>
                    <a:pt x="1602638" y="627710"/>
                  </a:lnTo>
                  <a:lnTo>
                    <a:pt x="1603108" y="627824"/>
                  </a:lnTo>
                  <a:lnTo>
                    <a:pt x="1603616" y="626300"/>
                  </a:lnTo>
                  <a:lnTo>
                    <a:pt x="1604632" y="623252"/>
                  </a:lnTo>
                  <a:lnTo>
                    <a:pt x="1604632" y="621728"/>
                  </a:lnTo>
                  <a:lnTo>
                    <a:pt x="1604632" y="620204"/>
                  </a:lnTo>
                  <a:lnTo>
                    <a:pt x="1606664" y="617156"/>
                  </a:lnTo>
                  <a:lnTo>
                    <a:pt x="1607680" y="615632"/>
                  </a:lnTo>
                  <a:lnTo>
                    <a:pt x="1609204" y="612584"/>
                  </a:lnTo>
                  <a:lnTo>
                    <a:pt x="1611236" y="609536"/>
                  </a:lnTo>
                  <a:lnTo>
                    <a:pt x="1612252" y="608012"/>
                  </a:lnTo>
                  <a:lnTo>
                    <a:pt x="1615300" y="604964"/>
                  </a:lnTo>
                  <a:lnTo>
                    <a:pt x="1614538" y="604456"/>
                  </a:lnTo>
                  <a:lnTo>
                    <a:pt x="1618348" y="601916"/>
                  </a:lnTo>
                  <a:lnTo>
                    <a:pt x="1619872" y="600392"/>
                  </a:lnTo>
                  <a:lnTo>
                    <a:pt x="1624444" y="597344"/>
                  </a:lnTo>
                  <a:lnTo>
                    <a:pt x="1629016" y="595820"/>
                  </a:lnTo>
                  <a:lnTo>
                    <a:pt x="1633588" y="594296"/>
                  </a:lnTo>
                  <a:lnTo>
                    <a:pt x="1636636" y="594296"/>
                  </a:lnTo>
                  <a:lnTo>
                    <a:pt x="1642732" y="592772"/>
                  </a:lnTo>
                  <a:lnTo>
                    <a:pt x="1645780" y="592772"/>
                  </a:lnTo>
                  <a:lnTo>
                    <a:pt x="1648828" y="592772"/>
                  </a:lnTo>
                  <a:lnTo>
                    <a:pt x="1654924" y="594296"/>
                  </a:lnTo>
                  <a:lnTo>
                    <a:pt x="1659496" y="594296"/>
                  </a:lnTo>
                  <a:lnTo>
                    <a:pt x="1664068" y="595820"/>
                  </a:lnTo>
                  <a:lnTo>
                    <a:pt x="1667116" y="597344"/>
                  </a:lnTo>
                  <a:lnTo>
                    <a:pt x="1671688" y="600392"/>
                  </a:lnTo>
                  <a:lnTo>
                    <a:pt x="1671815" y="599986"/>
                  </a:lnTo>
                  <a:lnTo>
                    <a:pt x="1674736" y="601916"/>
                  </a:lnTo>
                  <a:lnTo>
                    <a:pt x="1677784" y="604964"/>
                  </a:lnTo>
                  <a:lnTo>
                    <a:pt x="1680832" y="608012"/>
                  </a:lnTo>
                  <a:lnTo>
                    <a:pt x="1682356" y="612584"/>
                  </a:lnTo>
                  <a:lnTo>
                    <a:pt x="1685404" y="615632"/>
                  </a:lnTo>
                  <a:lnTo>
                    <a:pt x="1686928" y="618680"/>
                  </a:lnTo>
                  <a:lnTo>
                    <a:pt x="1688452" y="623252"/>
                  </a:lnTo>
                  <a:lnTo>
                    <a:pt x="1689976" y="627824"/>
                  </a:lnTo>
                  <a:lnTo>
                    <a:pt x="1689976" y="632396"/>
                  </a:lnTo>
                  <a:lnTo>
                    <a:pt x="1689976" y="635444"/>
                  </a:lnTo>
                  <a:lnTo>
                    <a:pt x="1689976" y="636968"/>
                  </a:lnTo>
                  <a:lnTo>
                    <a:pt x="1689976" y="649147"/>
                  </a:lnTo>
                  <a:lnTo>
                    <a:pt x="1699107" y="649147"/>
                  </a:lnTo>
                  <a:lnTo>
                    <a:pt x="1699107" y="653719"/>
                  </a:lnTo>
                  <a:lnTo>
                    <a:pt x="1789010" y="653719"/>
                  </a:lnTo>
                  <a:lnTo>
                    <a:pt x="1789010" y="649147"/>
                  </a:lnTo>
                  <a:lnTo>
                    <a:pt x="1796630" y="649147"/>
                  </a:lnTo>
                  <a:lnTo>
                    <a:pt x="1796630" y="45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1104816" y="9545028"/>
            <a:ext cx="2208530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9.6.1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Variación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velocidad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mediante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control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la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tensión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del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inducido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035221" y="9605982"/>
            <a:ext cx="2381885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9.6.2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Variación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medi-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ante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rectificador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mando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por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tiristor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5618530" y="9062800"/>
            <a:ext cx="14922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30">
                <a:latin typeface="Arial"/>
                <a:cs typeface="Arial"/>
              </a:rPr>
              <a:t>E2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6138169" y="9062800"/>
            <a:ext cx="1466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E1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 descr=""/>
          <p:cNvSpPr/>
          <p:nvPr/>
        </p:nvSpPr>
        <p:spPr>
          <a:xfrm>
            <a:off x="5632802" y="8584054"/>
            <a:ext cx="611505" cy="467995"/>
          </a:xfrm>
          <a:custGeom>
            <a:avLst/>
            <a:gdLst/>
            <a:ahLst/>
            <a:cxnLst/>
            <a:rect l="l" t="t" r="r" b="b"/>
            <a:pathLst>
              <a:path w="611504" h="467995">
                <a:moveTo>
                  <a:pt x="0" y="3045"/>
                </a:moveTo>
                <a:lnTo>
                  <a:pt x="1523" y="463235"/>
                </a:lnTo>
              </a:path>
              <a:path w="611504" h="467995">
                <a:moveTo>
                  <a:pt x="89906" y="464758"/>
                </a:moveTo>
                <a:lnTo>
                  <a:pt x="3046" y="466280"/>
                </a:lnTo>
              </a:path>
              <a:path w="611504" h="467995">
                <a:moveTo>
                  <a:pt x="193522" y="464758"/>
                </a:moveTo>
                <a:lnTo>
                  <a:pt x="193522" y="446483"/>
                </a:lnTo>
                <a:lnTo>
                  <a:pt x="191998" y="441914"/>
                </a:lnTo>
                <a:lnTo>
                  <a:pt x="191998" y="437345"/>
                </a:lnTo>
                <a:lnTo>
                  <a:pt x="188952" y="432777"/>
                </a:lnTo>
                <a:lnTo>
                  <a:pt x="187429" y="428195"/>
                </a:lnTo>
                <a:lnTo>
                  <a:pt x="184383" y="423614"/>
                </a:lnTo>
                <a:lnTo>
                  <a:pt x="178290" y="417523"/>
                </a:lnTo>
                <a:lnTo>
                  <a:pt x="173720" y="414477"/>
                </a:lnTo>
                <a:lnTo>
                  <a:pt x="170674" y="411431"/>
                </a:lnTo>
                <a:lnTo>
                  <a:pt x="161535" y="405340"/>
                </a:lnTo>
                <a:lnTo>
                  <a:pt x="156965" y="403817"/>
                </a:lnTo>
                <a:lnTo>
                  <a:pt x="152383" y="403817"/>
                </a:lnTo>
                <a:lnTo>
                  <a:pt x="146290" y="402294"/>
                </a:lnTo>
                <a:lnTo>
                  <a:pt x="137151" y="402294"/>
                </a:lnTo>
                <a:lnTo>
                  <a:pt x="131058" y="403817"/>
                </a:lnTo>
                <a:lnTo>
                  <a:pt x="126489" y="403817"/>
                </a:lnTo>
                <a:lnTo>
                  <a:pt x="120383" y="405340"/>
                </a:lnTo>
                <a:lnTo>
                  <a:pt x="114277" y="411431"/>
                </a:lnTo>
                <a:lnTo>
                  <a:pt x="109708" y="414477"/>
                </a:lnTo>
                <a:lnTo>
                  <a:pt x="106661" y="417523"/>
                </a:lnTo>
                <a:lnTo>
                  <a:pt x="102092" y="420569"/>
                </a:lnTo>
                <a:lnTo>
                  <a:pt x="99045" y="423614"/>
                </a:lnTo>
                <a:lnTo>
                  <a:pt x="97522" y="428195"/>
                </a:lnTo>
                <a:lnTo>
                  <a:pt x="94476" y="432777"/>
                </a:lnTo>
                <a:lnTo>
                  <a:pt x="89906" y="446483"/>
                </a:lnTo>
                <a:lnTo>
                  <a:pt x="89906" y="464758"/>
                </a:lnTo>
              </a:path>
              <a:path w="611504" h="467995">
                <a:moveTo>
                  <a:pt x="298686" y="464758"/>
                </a:moveTo>
                <a:lnTo>
                  <a:pt x="298686" y="446483"/>
                </a:lnTo>
                <a:lnTo>
                  <a:pt x="294104" y="432777"/>
                </a:lnTo>
                <a:lnTo>
                  <a:pt x="291057" y="428195"/>
                </a:lnTo>
                <a:lnTo>
                  <a:pt x="289534" y="423614"/>
                </a:lnTo>
                <a:lnTo>
                  <a:pt x="280382" y="414477"/>
                </a:lnTo>
                <a:lnTo>
                  <a:pt x="266673" y="405340"/>
                </a:lnTo>
                <a:lnTo>
                  <a:pt x="262104" y="403817"/>
                </a:lnTo>
                <a:lnTo>
                  <a:pt x="257534" y="403817"/>
                </a:lnTo>
                <a:lnTo>
                  <a:pt x="251442" y="402294"/>
                </a:lnTo>
                <a:lnTo>
                  <a:pt x="242289" y="402294"/>
                </a:lnTo>
                <a:lnTo>
                  <a:pt x="236197" y="403817"/>
                </a:lnTo>
                <a:lnTo>
                  <a:pt x="231627" y="403817"/>
                </a:lnTo>
                <a:lnTo>
                  <a:pt x="227058" y="405340"/>
                </a:lnTo>
                <a:lnTo>
                  <a:pt x="222488" y="408385"/>
                </a:lnTo>
                <a:lnTo>
                  <a:pt x="213349" y="414477"/>
                </a:lnTo>
                <a:lnTo>
                  <a:pt x="210303" y="417523"/>
                </a:lnTo>
                <a:lnTo>
                  <a:pt x="205720" y="420569"/>
                </a:lnTo>
                <a:lnTo>
                  <a:pt x="202674" y="423614"/>
                </a:lnTo>
                <a:lnTo>
                  <a:pt x="196568" y="441914"/>
                </a:lnTo>
                <a:lnTo>
                  <a:pt x="196568" y="452574"/>
                </a:lnTo>
                <a:lnTo>
                  <a:pt x="195045" y="454097"/>
                </a:lnTo>
                <a:lnTo>
                  <a:pt x="195045" y="464758"/>
                </a:lnTo>
              </a:path>
              <a:path w="611504" h="467995">
                <a:moveTo>
                  <a:pt x="405348" y="466280"/>
                </a:moveTo>
                <a:lnTo>
                  <a:pt x="405348" y="448006"/>
                </a:lnTo>
                <a:lnTo>
                  <a:pt x="403825" y="443437"/>
                </a:lnTo>
                <a:lnTo>
                  <a:pt x="402302" y="437345"/>
                </a:lnTo>
                <a:lnTo>
                  <a:pt x="400778" y="434299"/>
                </a:lnTo>
                <a:lnTo>
                  <a:pt x="394686" y="425137"/>
                </a:lnTo>
                <a:lnTo>
                  <a:pt x="393163" y="420569"/>
                </a:lnTo>
                <a:lnTo>
                  <a:pt x="388593" y="417523"/>
                </a:lnTo>
                <a:lnTo>
                  <a:pt x="385547" y="414477"/>
                </a:lnTo>
                <a:lnTo>
                  <a:pt x="376395" y="408385"/>
                </a:lnTo>
                <a:lnTo>
                  <a:pt x="371838" y="406862"/>
                </a:lnTo>
                <a:lnTo>
                  <a:pt x="367255" y="403817"/>
                </a:lnTo>
                <a:lnTo>
                  <a:pt x="336779" y="403817"/>
                </a:lnTo>
                <a:lnTo>
                  <a:pt x="332209" y="406862"/>
                </a:lnTo>
                <a:lnTo>
                  <a:pt x="327627" y="408385"/>
                </a:lnTo>
                <a:lnTo>
                  <a:pt x="323057" y="411431"/>
                </a:lnTo>
                <a:lnTo>
                  <a:pt x="320011" y="414477"/>
                </a:lnTo>
                <a:lnTo>
                  <a:pt x="315441" y="417523"/>
                </a:lnTo>
                <a:lnTo>
                  <a:pt x="312395" y="420569"/>
                </a:lnTo>
                <a:lnTo>
                  <a:pt x="309348" y="425137"/>
                </a:lnTo>
                <a:lnTo>
                  <a:pt x="307825" y="429731"/>
                </a:lnTo>
                <a:lnTo>
                  <a:pt x="304779" y="434299"/>
                </a:lnTo>
                <a:lnTo>
                  <a:pt x="303256" y="437345"/>
                </a:lnTo>
                <a:lnTo>
                  <a:pt x="301733" y="443437"/>
                </a:lnTo>
                <a:lnTo>
                  <a:pt x="300209" y="448006"/>
                </a:lnTo>
                <a:lnTo>
                  <a:pt x="300209" y="464758"/>
                </a:lnTo>
              </a:path>
              <a:path w="611504" h="467995">
                <a:moveTo>
                  <a:pt x="609558" y="0"/>
                </a:moveTo>
                <a:lnTo>
                  <a:pt x="611082" y="466280"/>
                </a:lnTo>
              </a:path>
              <a:path w="611504" h="467995">
                <a:moveTo>
                  <a:pt x="606499" y="466280"/>
                </a:moveTo>
                <a:lnTo>
                  <a:pt x="512023" y="467816"/>
                </a:lnTo>
              </a:path>
              <a:path w="611504" h="467995">
                <a:moveTo>
                  <a:pt x="508976" y="466280"/>
                </a:moveTo>
                <a:lnTo>
                  <a:pt x="508976" y="443437"/>
                </a:lnTo>
                <a:lnTo>
                  <a:pt x="507453" y="437345"/>
                </a:lnTo>
                <a:lnTo>
                  <a:pt x="505917" y="434299"/>
                </a:lnTo>
                <a:lnTo>
                  <a:pt x="496778" y="420569"/>
                </a:lnTo>
                <a:lnTo>
                  <a:pt x="493732" y="419046"/>
                </a:lnTo>
                <a:lnTo>
                  <a:pt x="490685" y="414477"/>
                </a:lnTo>
                <a:lnTo>
                  <a:pt x="467824" y="403817"/>
                </a:lnTo>
                <a:lnTo>
                  <a:pt x="446487" y="403817"/>
                </a:lnTo>
                <a:lnTo>
                  <a:pt x="443441" y="405340"/>
                </a:lnTo>
                <a:lnTo>
                  <a:pt x="438871" y="406862"/>
                </a:lnTo>
                <a:lnTo>
                  <a:pt x="434301" y="408385"/>
                </a:lnTo>
                <a:lnTo>
                  <a:pt x="425162" y="414477"/>
                </a:lnTo>
                <a:lnTo>
                  <a:pt x="420593" y="419046"/>
                </a:lnTo>
                <a:lnTo>
                  <a:pt x="417533" y="420569"/>
                </a:lnTo>
                <a:lnTo>
                  <a:pt x="411441" y="429731"/>
                </a:lnTo>
                <a:lnTo>
                  <a:pt x="409918" y="434299"/>
                </a:lnTo>
                <a:lnTo>
                  <a:pt x="408394" y="437345"/>
                </a:lnTo>
                <a:lnTo>
                  <a:pt x="406871" y="443437"/>
                </a:lnTo>
                <a:lnTo>
                  <a:pt x="405348" y="448006"/>
                </a:lnTo>
                <a:lnTo>
                  <a:pt x="405348" y="466280"/>
                </a:lnTo>
              </a:path>
            </a:pathLst>
          </a:custGeom>
          <a:ln w="9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5556046" y="8416674"/>
            <a:ext cx="18859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2L+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157977" y="8418197"/>
            <a:ext cx="16954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2L-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6" name="object 76" descr=""/>
          <p:cNvGrpSpPr/>
          <p:nvPr/>
        </p:nvGrpSpPr>
        <p:grpSpPr>
          <a:xfrm>
            <a:off x="4600616" y="8685639"/>
            <a:ext cx="816610" cy="662940"/>
            <a:chOff x="4600616" y="8685639"/>
            <a:chExt cx="816610" cy="662940"/>
          </a:xfrm>
        </p:grpSpPr>
        <p:sp>
          <p:nvSpPr>
            <p:cNvPr id="77" name="object 77" descr=""/>
            <p:cNvSpPr/>
            <p:nvPr/>
          </p:nvSpPr>
          <p:spPr>
            <a:xfrm>
              <a:off x="4605696" y="8690719"/>
              <a:ext cx="620395" cy="652780"/>
            </a:xfrm>
            <a:custGeom>
              <a:avLst/>
              <a:gdLst/>
              <a:ahLst/>
              <a:cxnLst/>
              <a:rect l="l" t="t" r="r" b="b"/>
              <a:pathLst>
                <a:path w="620395" h="652779">
                  <a:moveTo>
                    <a:pt x="0" y="0"/>
                  </a:moveTo>
                  <a:lnTo>
                    <a:pt x="618697" y="0"/>
                  </a:lnTo>
                </a:path>
                <a:path w="620395" h="652779">
                  <a:moveTo>
                    <a:pt x="618697" y="1535"/>
                  </a:moveTo>
                  <a:lnTo>
                    <a:pt x="620221" y="652186"/>
                  </a:lnTo>
                </a:path>
              </a:pathLst>
            </a:custGeom>
            <a:ln w="9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041544" y="8835478"/>
              <a:ext cx="370840" cy="352425"/>
            </a:xfrm>
            <a:custGeom>
              <a:avLst/>
              <a:gdLst/>
              <a:ahLst/>
              <a:cxnLst/>
              <a:rect l="l" t="t" r="r" b="b"/>
              <a:pathLst>
                <a:path w="370839" h="352425">
                  <a:moveTo>
                    <a:pt x="207251" y="0"/>
                  </a:moveTo>
                  <a:lnTo>
                    <a:pt x="155448" y="0"/>
                  </a:lnTo>
                  <a:lnTo>
                    <a:pt x="131051" y="6096"/>
                  </a:lnTo>
                  <a:lnTo>
                    <a:pt x="94488" y="19824"/>
                  </a:lnTo>
                  <a:lnTo>
                    <a:pt x="85344" y="27432"/>
                  </a:lnTo>
                  <a:lnTo>
                    <a:pt x="74663" y="33528"/>
                  </a:lnTo>
                  <a:lnTo>
                    <a:pt x="38087" y="67056"/>
                  </a:lnTo>
                  <a:lnTo>
                    <a:pt x="30480" y="77724"/>
                  </a:lnTo>
                  <a:lnTo>
                    <a:pt x="22860" y="86855"/>
                  </a:lnTo>
                  <a:lnTo>
                    <a:pt x="16764" y="99060"/>
                  </a:lnTo>
                  <a:lnTo>
                    <a:pt x="7620" y="120383"/>
                  </a:lnTo>
                  <a:lnTo>
                    <a:pt x="4572" y="134112"/>
                  </a:lnTo>
                  <a:lnTo>
                    <a:pt x="3048" y="144767"/>
                  </a:lnTo>
                  <a:lnTo>
                    <a:pt x="0" y="156959"/>
                  </a:lnTo>
                  <a:lnTo>
                    <a:pt x="0" y="193535"/>
                  </a:lnTo>
                  <a:lnTo>
                    <a:pt x="3048" y="205714"/>
                  </a:lnTo>
                  <a:lnTo>
                    <a:pt x="4572" y="217919"/>
                  </a:lnTo>
                  <a:lnTo>
                    <a:pt x="9144" y="230098"/>
                  </a:lnTo>
                  <a:lnTo>
                    <a:pt x="12192" y="240766"/>
                  </a:lnTo>
                  <a:lnTo>
                    <a:pt x="16764" y="252958"/>
                  </a:lnTo>
                  <a:lnTo>
                    <a:pt x="22860" y="262102"/>
                  </a:lnTo>
                  <a:lnTo>
                    <a:pt x="38087" y="283438"/>
                  </a:lnTo>
                  <a:lnTo>
                    <a:pt x="47231" y="292582"/>
                  </a:lnTo>
                  <a:lnTo>
                    <a:pt x="53327" y="301726"/>
                  </a:lnTo>
                  <a:lnTo>
                    <a:pt x="74663" y="316953"/>
                  </a:lnTo>
                  <a:lnTo>
                    <a:pt x="85344" y="323062"/>
                  </a:lnTo>
                  <a:lnTo>
                    <a:pt x="94488" y="330669"/>
                  </a:lnTo>
                  <a:lnTo>
                    <a:pt x="118859" y="339813"/>
                  </a:lnTo>
                  <a:lnTo>
                    <a:pt x="132575" y="344398"/>
                  </a:lnTo>
                  <a:lnTo>
                    <a:pt x="143243" y="347433"/>
                  </a:lnTo>
                  <a:lnTo>
                    <a:pt x="156972" y="348957"/>
                  </a:lnTo>
                  <a:lnTo>
                    <a:pt x="169151" y="352018"/>
                  </a:lnTo>
                  <a:lnTo>
                    <a:pt x="195059" y="352018"/>
                  </a:lnTo>
                  <a:lnTo>
                    <a:pt x="208775" y="350494"/>
                  </a:lnTo>
                  <a:lnTo>
                    <a:pt x="219430" y="348957"/>
                  </a:lnTo>
                  <a:lnTo>
                    <a:pt x="233146" y="345922"/>
                  </a:lnTo>
                  <a:lnTo>
                    <a:pt x="245351" y="341350"/>
                  </a:lnTo>
                  <a:lnTo>
                    <a:pt x="257543" y="338289"/>
                  </a:lnTo>
                  <a:lnTo>
                    <a:pt x="268211" y="332193"/>
                  </a:lnTo>
                  <a:lnTo>
                    <a:pt x="280390" y="326097"/>
                  </a:lnTo>
                  <a:lnTo>
                    <a:pt x="291058" y="321538"/>
                  </a:lnTo>
                  <a:lnTo>
                    <a:pt x="300202" y="312394"/>
                  </a:lnTo>
                  <a:lnTo>
                    <a:pt x="310870" y="304774"/>
                  </a:lnTo>
                  <a:lnTo>
                    <a:pt x="320027" y="295617"/>
                  </a:lnTo>
                  <a:lnTo>
                    <a:pt x="329158" y="288010"/>
                  </a:lnTo>
                  <a:lnTo>
                    <a:pt x="336778" y="277342"/>
                  </a:lnTo>
                  <a:lnTo>
                    <a:pt x="342874" y="268198"/>
                  </a:lnTo>
                  <a:lnTo>
                    <a:pt x="348970" y="256006"/>
                  </a:lnTo>
                  <a:lnTo>
                    <a:pt x="355066" y="245338"/>
                  </a:lnTo>
                  <a:lnTo>
                    <a:pt x="368782" y="199631"/>
                  </a:lnTo>
                  <a:lnTo>
                    <a:pt x="370306" y="185915"/>
                  </a:lnTo>
                  <a:lnTo>
                    <a:pt x="370306" y="175247"/>
                  </a:lnTo>
                  <a:lnTo>
                    <a:pt x="370306" y="163055"/>
                  </a:lnTo>
                  <a:lnTo>
                    <a:pt x="367258" y="138684"/>
                  </a:lnTo>
                  <a:lnTo>
                    <a:pt x="364210" y="126479"/>
                  </a:lnTo>
                  <a:lnTo>
                    <a:pt x="359638" y="115824"/>
                  </a:lnTo>
                  <a:lnTo>
                    <a:pt x="355066" y="103632"/>
                  </a:lnTo>
                  <a:lnTo>
                    <a:pt x="348970" y="92964"/>
                  </a:lnTo>
                  <a:lnTo>
                    <a:pt x="342874" y="83820"/>
                  </a:lnTo>
                  <a:lnTo>
                    <a:pt x="336778" y="71628"/>
                  </a:lnTo>
                  <a:lnTo>
                    <a:pt x="329158" y="62484"/>
                  </a:lnTo>
                  <a:lnTo>
                    <a:pt x="320027" y="53340"/>
                  </a:lnTo>
                  <a:lnTo>
                    <a:pt x="309346" y="45720"/>
                  </a:lnTo>
                  <a:lnTo>
                    <a:pt x="300202" y="36576"/>
                  </a:lnTo>
                  <a:lnTo>
                    <a:pt x="257543" y="12204"/>
                  </a:lnTo>
                  <a:lnTo>
                    <a:pt x="231622" y="4572"/>
                  </a:lnTo>
                  <a:lnTo>
                    <a:pt x="219430" y="1524"/>
                  </a:lnTo>
                  <a:lnTo>
                    <a:pt x="207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041534" y="8835482"/>
              <a:ext cx="370840" cy="352425"/>
            </a:xfrm>
            <a:custGeom>
              <a:avLst/>
              <a:gdLst/>
              <a:ahLst/>
              <a:cxnLst/>
              <a:rect l="l" t="t" r="r" b="b"/>
              <a:pathLst>
                <a:path w="370839" h="352425">
                  <a:moveTo>
                    <a:pt x="370302" y="175245"/>
                  </a:moveTo>
                  <a:lnTo>
                    <a:pt x="370302" y="185918"/>
                  </a:lnTo>
                  <a:lnTo>
                    <a:pt x="368779" y="199624"/>
                  </a:lnTo>
                  <a:lnTo>
                    <a:pt x="355070" y="245336"/>
                  </a:lnTo>
                  <a:lnTo>
                    <a:pt x="348964" y="255996"/>
                  </a:lnTo>
                  <a:lnTo>
                    <a:pt x="342871" y="268204"/>
                  </a:lnTo>
                  <a:lnTo>
                    <a:pt x="336779" y="277341"/>
                  </a:lnTo>
                  <a:lnTo>
                    <a:pt x="329163" y="288002"/>
                  </a:lnTo>
                  <a:lnTo>
                    <a:pt x="320024" y="295616"/>
                  </a:lnTo>
                  <a:lnTo>
                    <a:pt x="310859" y="304766"/>
                  </a:lnTo>
                  <a:lnTo>
                    <a:pt x="300196" y="312381"/>
                  </a:lnTo>
                  <a:lnTo>
                    <a:pt x="291057" y="321530"/>
                  </a:lnTo>
                  <a:lnTo>
                    <a:pt x="280395" y="326099"/>
                  </a:lnTo>
                  <a:lnTo>
                    <a:pt x="268197" y="332191"/>
                  </a:lnTo>
                  <a:lnTo>
                    <a:pt x="257534" y="338282"/>
                  </a:lnTo>
                  <a:lnTo>
                    <a:pt x="245349" y="341340"/>
                  </a:lnTo>
                  <a:lnTo>
                    <a:pt x="233150" y="345909"/>
                  </a:lnTo>
                  <a:lnTo>
                    <a:pt x="219429" y="348955"/>
                  </a:lnTo>
                  <a:lnTo>
                    <a:pt x="208766" y="350490"/>
                  </a:lnTo>
                  <a:lnTo>
                    <a:pt x="195058" y="352013"/>
                  </a:lnTo>
                  <a:lnTo>
                    <a:pt x="169151" y="352013"/>
                  </a:lnTo>
                  <a:lnTo>
                    <a:pt x="156965" y="348955"/>
                  </a:lnTo>
                  <a:lnTo>
                    <a:pt x="143244" y="347432"/>
                  </a:lnTo>
                  <a:lnTo>
                    <a:pt x="132568" y="344386"/>
                  </a:lnTo>
                  <a:lnTo>
                    <a:pt x="118860" y="339805"/>
                  </a:lnTo>
                  <a:lnTo>
                    <a:pt x="94476" y="330668"/>
                  </a:lnTo>
                  <a:lnTo>
                    <a:pt x="85337" y="323053"/>
                  </a:lnTo>
                  <a:lnTo>
                    <a:pt x="74661" y="316949"/>
                  </a:lnTo>
                  <a:lnTo>
                    <a:pt x="53337" y="301720"/>
                  </a:lnTo>
                  <a:lnTo>
                    <a:pt x="47231" y="292570"/>
                  </a:lnTo>
                  <a:lnTo>
                    <a:pt x="38092" y="283433"/>
                  </a:lnTo>
                  <a:lnTo>
                    <a:pt x="22860" y="262100"/>
                  </a:lnTo>
                  <a:lnTo>
                    <a:pt x="16768" y="252950"/>
                  </a:lnTo>
                  <a:lnTo>
                    <a:pt x="12185" y="240767"/>
                  </a:lnTo>
                  <a:lnTo>
                    <a:pt x="9139" y="230094"/>
                  </a:lnTo>
                  <a:lnTo>
                    <a:pt x="4569" y="217911"/>
                  </a:lnTo>
                  <a:lnTo>
                    <a:pt x="3046" y="205715"/>
                  </a:lnTo>
                  <a:lnTo>
                    <a:pt x="0" y="193532"/>
                  </a:lnTo>
                  <a:lnTo>
                    <a:pt x="0" y="156958"/>
                  </a:lnTo>
                  <a:lnTo>
                    <a:pt x="3046" y="144762"/>
                  </a:lnTo>
                  <a:lnTo>
                    <a:pt x="4569" y="134102"/>
                  </a:lnTo>
                  <a:lnTo>
                    <a:pt x="7615" y="120383"/>
                  </a:lnTo>
                  <a:lnTo>
                    <a:pt x="16768" y="99050"/>
                  </a:lnTo>
                  <a:lnTo>
                    <a:pt x="22860" y="86855"/>
                  </a:lnTo>
                  <a:lnTo>
                    <a:pt x="30476" y="77717"/>
                  </a:lnTo>
                  <a:lnTo>
                    <a:pt x="38092" y="67057"/>
                  </a:lnTo>
                  <a:lnTo>
                    <a:pt x="74661" y="33528"/>
                  </a:lnTo>
                  <a:lnTo>
                    <a:pt x="85337" y="27424"/>
                  </a:lnTo>
                  <a:lnTo>
                    <a:pt x="94476" y="19810"/>
                  </a:lnTo>
                  <a:lnTo>
                    <a:pt x="131045" y="6091"/>
                  </a:lnTo>
                  <a:lnTo>
                    <a:pt x="143244" y="3045"/>
                  </a:lnTo>
                  <a:lnTo>
                    <a:pt x="155442" y="0"/>
                  </a:lnTo>
                  <a:lnTo>
                    <a:pt x="207243" y="0"/>
                  </a:lnTo>
                  <a:lnTo>
                    <a:pt x="219429" y="1522"/>
                  </a:lnTo>
                  <a:lnTo>
                    <a:pt x="231627" y="4568"/>
                  </a:lnTo>
                  <a:lnTo>
                    <a:pt x="245349" y="7626"/>
                  </a:lnTo>
                  <a:lnTo>
                    <a:pt x="291057" y="30482"/>
                  </a:lnTo>
                  <a:lnTo>
                    <a:pt x="309335" y="45711"/>
                  </a:lnTo>
                  <a:lnTo>
                    <a:pt x="320024" y="53338"/>
                  </a:lnTo>
                  <a:lnTo>
                    <a:pt x="329163" y="62488"/>
                  </a:lnTo>
                  <a:lnTo>
                    <a:pt x="336779" y="71626"/>
                  </a:lnTo>
                  <a:lnTo>
                    <a:pt x="342871" y="83809"/>
                  </a:lnTo>
                  <a:lnTo>
                    <a:pt x="348964" y="92959"/>
                  </a:lnTo>
                  <a:lnTo>
                    <a:pt x="355070" y="103619"/>
                  </a:lnTo>
                  <a:lnTo>
                    <a:pt x="359626" y="115814"/>
                  </a:lnTo>
                  <a:lnTo>
                    <a:pt x="364196" y="126475"/>
                  </a:lnTo>
                  <a:lnTo>
                    <a:pt x="367255" y="138670"/>
                  </a:lnTo>
                  <a:lnTo>
                    <a:pt x="370302" y="163049"/>
                  </a:lnTo>
                  <a:lnTo>
                    <a:pt x="370302" y="175245"/>
                  </a:lnTo>
                  <a:close/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 descr=""/>
          <p:cNvSpPr txBox="1"/>
          <p:nvPr/>
        </p:nvSpPr>
        <p:spPr>
          <a:xfrm>
            <a:off x="4617339" y="8696553"/>
            <a:ext cx="21018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1L+</a:t>
            </a:r>
            <a:endParaRPr sz="80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4618861" y="9185716"/>
            <a:ext cx="18415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25">
                <a:latin typeface="Arial"/>
                <a:cs typeface="Arial"/>
              </a:rPr>
              <a:t>1L-</a:t>
            </a:r>
            <a:endParaRPr sz="80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246697" y="8700113"/>
            <a:ext cx="14922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30">
                <a:latin typeface="Arial"/>
                <a:cs typeface="Arial"/>
              </a:rPr>
              <a:t>A1</a:t>
            </a:r>
            <a:endParaRPr sz="70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5245174" y="9189276"/>
            <a:ext cx="1466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5">
                <a:latin typeface="Arial"/>
                <a:cs typeface="Arial"/>
              </a:rPr>
              <a:t>A2</a:t>
            </a:r>
            <a:endParaRPr sz="7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5164410" y="8915989"/>
            <a:ext cx="11303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2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4212009" y="8527157"/>
            <a:ext cx="1054735" cy="1050925"/>
            <a:chOff x="4212009" y="8527157"/>
            <a:chExt cx="1054735" cy="1050925"/>
          </a:xfrm>
        </p:grpSpPr>
        <p:sp>
          <p:nvSpPr>
            <p:cNvPr id="86" name="object 86" descr=""/>
            <p:cNvSpPr/>
            <p:nvPr/>
          </p:nvSpPr>
          <p:spPr>
            <a:xfrm>
              <a:off x="5180196" y="9064054"/>
              <a:ext cx="82550" cy="1905"/>
            </a:xfrm>
            <a:custGeom>
              <a:avLst/>
              <a:gdLst/>
              <a:ahLst/>
              <a:cxnLst/>
              <a:rect l="l" t="t" r="r" b="b"/>
              <a:pathLst>
                <a:path w="82550" h="1904">
                  <a:moveTo>
                    <a:pt x="0" y="0"/>
                  </a:moveTo>
                  <a:lnTo>
                    <a:pt x="82290" y="1522"/>
                  </a:lnTo>
                </a:path>
              </a:pathLst>
            </a:custGeom>
            <a:ln w="8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217102" y="8532251"/>
              <a:ext cx="1005840" cy="972185"/>
            </a:xfrm>
            <a:custGeom>
              <a:avLst/>
              <a:gdLst/>
              <a:ahLst/>
              <a:cxnLst/>
              <a:rect l="l" t="t" r="r" b="b"/>
              <a:pathLst>
                <a:path w="1005839" h="972184">
                  <a:moveTo>
                    <a:pt x="390116" y="810655"/>
                  </a:moveTo>
                  <a:lnTo>
                    <a:pt x="1005768" y="810655"/>
                  </a:lnTo>
                </a:path>
                <a:path w="1005839" h="972184">
                  <a:moveTo>
                    <a:pt x="0" y="972185"/>
                  </a:moveTo>
                  <a:lnTo>
                    <a:pt x="384023" y="972185"/>
                  </a:lnTo>
                  <a:lnTo>
                    <a:pt x="384023" y="0"/>
                  </a:lnTo>
                  <a:lnTo>
                    <a:pt x="0" y="0"/>
                  </a:lnTo>
                  <a:lnTo>
                    <a:pt x="0" y="972185"/>
                  </a:lnTo>
                  <a:close/>
                </a:path>
                <a:path w="1005839" h="972184">
                  <a:moveTo>
                    <a:pt x="6092" y="967615"/>
                  </a:moveTo>
                  <a:lnTo>
                    <a:pt x="380977" y="1522"/>
                  </a:lnTo>
                </a:path>
                <a:path w="1005839" h="972184">
                  <a:moveTo>
                    <a:pt x="198117" y="848752"/>
                  </a:moveTo>
                  <a:lnTo>
                    <a:pt x="262117" y="848752"/>
                  </a:lnTo>
                </a:path>
              </a:pathLst>
            </a:custGeom>
            <a:ln w="9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9930" y="8630450"/>
              <a:ext cx="111252" cy="68580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4457882" y="9400826"/>
              <a:ext cx="200025" cy="172720"/>
            </a:xfrm>
            <a:custGeom>
              <a:avLst/>
              <a:gdLst/>
              <a:ahLst/>
              <a:cxnLst/>
              <a:rect l="l" t="t" r="r" b="b"/>
              <a:pathLst>
                <a:path w="200025" h="172720">
                  <a:moveTo>
                    <a:pt x="199627" y="0"/>
                  </a:moveTo>
                  <a:lnTo>
                    <a:pt x="0" y="172184"/>
                  </a:lnTo>
                </a:path>
              </a:pathLst>
            </a:custGeom>
            <a:ln w="99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611751" y="9367240"/>
              <a:ext cx="82550" cy="76200"/>
            </a:xfrm>
            <a:custGeom>
              <a:avLst/>
              <a:gdLst/>
              <a:ahLst/>
              <a:cxnLst/>
              <a:rect l="l" t="t" r="r" b="b"/>
              <a:pathLst>
                <a:path w="82550" h="76200">
                  <a:moveTo>
                    <a:pt x="82296" y="0"/>
                  </a:moveTo>
                  <a:lnTo>
                    <a:pt x="0" y="44196"/>
                  </a:lnTo>
                  <a:lnTo>
                    <a:pt x="28956" y="7620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6955" y="321022"/>
            <a:ext cx="466661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762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8791" y="1240827"/>
            <a:ext cx="3266440" cy="21653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Control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campo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9.6.3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circuito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(debilita-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allá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debilitamiento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limitada,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porque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fuerzas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centrífugas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aparecen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destruir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nunca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desconectarse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completo;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hacerlo,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aumentaría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infinitamente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dispararía.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ligeramente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200" y="3628338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9.7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Inversión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sentido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giro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791" y="3906086"/>
            <a:ext cx="603758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determinación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tratado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capítulo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1.7.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todas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consigue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invirtiendo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preferentemente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Intercambiando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líneas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continua.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3200" y="4976967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9.8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Tipos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8791" y="5254716"/>
            <a:ext cx="6141720" cy="445706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derivación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tipos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construcción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rivación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"pura"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independiente".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puras,</a:t>
            </a:r>
            <a:r>
              <a:rPr dirty="0" sz="1000" spc="4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primera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Además,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vación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solo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inducido).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Unos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potentes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imanes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permanentes,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instalados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fija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bastidor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magnético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principalmente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técnicas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regulación,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fabrica-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modelos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maquetas.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serie</a:t>
            </a:r>
            <a:endParaRPr sz="1000">
              <a:latin typeface="Arial"/>
              <a:cs typeface="Arial"/>
            </a:endParaRPr>
          </a:p>
          <a:p>
            <a:pPr marL="12700" marR="47625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trabajo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tener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reducida.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sobre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durante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limitarse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arrancador.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capaces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desarrollar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grande.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preferentemente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vehículos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eléctricos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sector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automoción.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adapta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medida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disminuye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desventaja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dispara".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Nunca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porque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aumentaría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hasta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llegar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destruir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mixta</a:t>
            </a:r>
            <a:endParaRPr sz="1000">
              <a:latin typeface="Arial"/>
              <a:cs typeface="Arial"/>
            </a:endParaRPr>
          </a:p>
          <a:p>
            <a:pPr marL="12700" marR="1524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reúne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propiedades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obstante,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sólo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65118" y="1691332"/>
            <a:ext cx="16319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5">
                <a:latin typeface="Arial"/>
                <a:cs typeface="Arial"/>
              </a:rPr>
              <a:t>L+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68168" y="2566035"/>
            <a:ext cx="132715" cy="1695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 spc="-25">
                <a:latin typeface="Arial"/>
                <a:cs typeface="Arial"/>
              </a:rPr>
              <a:t>L-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16232" y="1814777"/>
            <a:ext cx="15875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Arial"/>
                <a:cs typeface="Arial"/>
              </a:rPr>
              <a:t>A1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13172" y="2431945"/>
            <a:ext cx="15748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Arial"/>
                <a:cs typeface="Arial"/>
              </a:rPr>
              <a:t>A2</a:t>
            </a:r>
            <a:endParaRPr sz="8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819678" y="2232317"/>
            <a:ext cx="15684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Arial"/>
                <a:cs typeface="Arial"/>
              </a:rPr>
              <a:t>E2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354557" y="2232317"/>
            <a:ext cx="16002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Arial"/>
                <a:cs typeface="Arial"/>
              </a:rPr>
              <a:t>E1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130218" y="1590916"/>
            <a:ext cx="2509520" cy="1057910"/>
            <a:chOff x="4130218" y="1590916"/>
            <a:chExt cx="2509520" cy="1057910"/>
          </a:xfrm>
        </p:grpSpPr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2387" y="1698320"/>
              <a:ext cx="86906" cy="8996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4130218" y="1772271"/>
              <a:ext cx="1665605" cy="876300"/>
            </a:xfrm>
            <a:custGeom>
              <a:avLst/>
              <a:gdLst/>
              <a:ahLst/>
              <a:cxnLst/>
              <a:rect l="l" t="t" r="r" b="b"/>
              <a:pathLst>
                <a:path w="1665604" h="876300">
                  <a:moveTo>
                    <a:pt x="1255661" y="4559"/>
                  </a:moveTo>
                  <a:lnTo>
                    <a:pt x="1248041" y="4559"/>
                  </a:lnTo>
                  <a:lnTo>
                    <a:pt x="1248041" y="0"/>
                  </a:lnTo>
                  <a:lnTo>
                    <a:pt x="0" y="0"/>
                  </a:lnTo>
                  <a:lnTo>
                    <a:pt x="0" y="9131"/>
                  </a:lnTo>
                  <a:lnTo>
                    <a:pt x="1246505" y="9131"/>
                  </a:lnTo>
                  <a:lnTo>
                    <a:pt x="1248041" y="859447"/>
                  </a:lnTo>
                  <a:lnTo>
                    <a:pt x="1255661" y="859447"/>
                  </a:lnTo>
                  <a:lnTo>
                    <a:pt x="1255661" y="4559"/>
                  </a:lnTo>
                  <a:close/>
                </a:path>
                <a:path w="1665604" h="876300">
                  <a:moveTo>
                    <a:pt x="1665592" y="867079"/>
                  </a:moveTo>
                  <a:lnTo>
                    <a:pt x="3048" y="867079"/>
                  </a:lnTo>
                  <a:lnTo>
                    <a:pt x="3048" y="876211"/>
                  </a:lnTo>
                  <a:lnTo>
                    <a:pt x="1665592" y="876211"/>
                  </a:lnTo>
                  <a:lnTo>
                    <a:pt x="1665592" y="8670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58829" y="1984082"/>
              <a:ext cx="440690" cy="440690"/>
            </a:xfrm>
            <a:custGeom>
              <a:avLst/>
              <a:gdLst/>
              <a:ahLst/>
              <a:cxnLst/>
              <a:rect l="l" t="t" r="r" b="b"/>
              <a:pathLst>
                <a:path w="440689" h="440689">
                  <a:moveTo>
                    <a:pt x="231622" y="0"/>
                  </a:moveTo>
                  <a:lnTo>
                    <a:pt x="216382" y="0"/>
                  </a:lnTo>
                  <a:lnTo>
                    <a:pt x="199631" y="1524"/>
                  </a:lnTo>
                  <a:lnTo>
                    <a:pt x="155435" y="10668"/>
                  </a:lnTo>
                  <a:lnTo>
                    <a:pt x="114287" y="27419"/>
                  </a:lnTo>
                  <a:lnTo>
                    <a:pt x="76187" y="53327"/>
                  </a:lnTo>
                  <a:lnTo>
                    <a:pt x="36576" y="99047"/>
                  </a:lnTo>
                  <a:lnTo>
                    <a:pt x="15240" y="138671"/>
                  </a:lnTo>
                  <a:lnTo>
                    <a:pt x="3048" y="182854"/>
                  </a:lnTo>
                  <a:lnTo>
                    <a:pt x="0" y="213334"/>
                  </a:lnTo>
                  <a:lnTo>
                    <a:pt x="0" y="228574"/>
                  </a:lnTo>
                  <a:lnTo>
                    <a:pt x="6096" y="272770"/>
                  </a:lnTo>
                  <a:lnTo>
                    <a:pt x="21336" y="315442"/>
                  </a:lnTo>
                  <a:lnTo>
                    <a:pt x="45720" y="355053"/>
                  </a:lnTo>
                  <a:lnTo>
                    <a:pt x="56375" y="365721"/>
                  </a:lnTo>
                  <a:lnTo>
                    <a:pt x="65519" y="376389"/>
                  </a:lnTo>
                  <a:lnTo>
                    <a:pt x="102095" y="405345"/>
                  </a:lnTo>
                  <a:lnTo>
                    <a:pt x="143243" y="425157"/>
                  </a:lnTo>
                  <a:lnTo>
                    <a:pt x="156959" y="431253"/>
                  </a:lnTo>
                  <a:lnTo>
                    <a:pt x="172199" y="434301"/>
                  </a:lnTo>
                  <a:lnTo>
                    <a:pt x="185915" y="437349"/>
                  </a:lnTo>
                  <a:lnTo>
                    <a:pt x="216382" y="440397"/>
                  </a:lnTo>
                  <a:lnTo>
                    <a:pt x="231622" y="440397"/>
                  </a:lnTo>
                  <a:lnTo>
                    <a:pt x="246862" y="438873"/>
                  </a:lnTo>
                  <a:lnTo>
                    <a:pt x="291058" y="428205"/>
                  </a:lnTo>
                  <a:lnTo>
                    <a:pt x="345922" y="400773"/>
                  </a:lnTo>
                  <a:lnTo>
                    <a:pt x="379437" y="371817"/>
                  </a:lnTo>
                  <a:lnTo>
                    <a:pt x="406869" y="335241"/>
                  </a:lnTo>
                  <a:lnTo>
                    <a:pt x="428205" y="294106"/>
                  </a:lnTo>
                  <a:lnTo>
                    <a:pt x="431253" y="280390"/>
                  </a:lnTo>
                  <a:lnTo>
                    <a:pt x="435825" y="265150"/>
                  </a:lnTo>
                  <a:lnTo>
                    <a:pt x="437349" y="249910"/>
                  </a:lnTo>
                  <a:lnTo>
                    <a:pt x="440397" y="234670"/>
                  </a:lnTo>
                  <a:lnTo>
                    <a:pt x="440397" y="219430"/>
                  </a:lnTo>
                  <a:lnTo>
                    <a:pt x="440397" y="204190"/>
                  </a:lnTo>
                  <a:lnTo>
                    <a:pt x="437349" y="188950"/>
                  </a:lnTo>
                  <a:lnTo>
                    <a:pt x="435825" y="175247"/>
                  </a:lnTo>
                  <a:lnTo>
                    <a:pt x="420585" y="131051"/>
                  </a:lnTo>
                  <a:lnTo>
                    <a:pt x="406869" y="105143"/>
                  </a:lnTo>
                  <a:lnTo>
                    <a:pt x="399249" y="91427"/>
                  </a:lnTo>
                  <a:lnTo>
                    <a:pt x="390105" y="80759"/>
                  </a:lnTo>
                  <a:lnTo>
                    <a:pt x="379437" y="68567"/>
                  </a:lnTo>
                  <a:lnTo>
                    <a:pt x="368769" y="57899"/>
                  </a:lnTo>
                  <a:lnTo>
                    <a:pt x="356577" y="48755"/>
                  </a:lnTo>
                  <a:lnTo>
                    <a:pt x="344398" y="38087"/>
                  </a:lnTo>
                  <a:lnTo>
                    <a:pt x="332206" y="31991"/>
                  </a:lnTo>
                  <a:lnTo>
                    <a:pt x="304774" y="16764"/>
                  </a:lnTo>
                  <a:lnTo>
                    <a:pt x="289534" y="12192"/>
                  </a:lnTo>
                  <a:lnTo>
                    <a:pt x="275818" y="7620"/>
                  </a:lnTo>
                  <a:lnTo>
                    <a:pt x="262102" y="4572"/>
                  </a:lnTo>
                  <a:lnTo>
                    <a:pt x="246862" y="1524"/>
                  </a:lnTo>
                  <a:lnTo>
                    <a:pt x="231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58829" y="1984082"/>
              <a:ext cx="440690" cy="440690"/>
            </a:xfrm>
            <a:custGeom>
              <a:avLst/>
              <a:gdLst/>
              <a:ahLst/>
              <a:cxnLst/>
              <a:rect l="l" t="t" r="r" b="b"/>
              <a:pathLst>
                <a:path w="440689" h="440689">
                  <a:moveTo>
                    <a:pt x="440397" y="219430"/>
                  </a:moveTo>
                  <a:lnTo>
                    <a:pt x="440397" y="234670"/>
                  </a:lnTo>
                  <a:lnTo>
                    <a:pt x="437349" y="249910"/>
                  </a:lnTo>
                  <a:lnTo>
                    <a:pt x="435825" y="265150"/>
                  </a:lnTo>
                  <a:lnTo>
                    <a:pt x="431253" y="280390"/>
                  </a:lnTo>
                  <a:lnTo>
                    <a:pt x="428205" y="294106"/>
                  </a:lnTo>
                  <a:lnTo>
                    <a:pt x="422109" y="307822"/>
                  </a:lnTo>
                  <a:lnTo>
                    <a:pt x="399249" y="347433"/>
                  </a:lnTo>
                  <a:lnTo>
                    <a:pt x="368769" y="382485"/>
                  </a:lnTo>
                  <a:lnTo>
                    <a:pt x="318490" y="416013"/>
                  </a:lnTo>
                  <a:lnTo>
                    <a:pt x="277342" y="432777"/>
                  </a:lnTo>
                  <a:lnTo>
                    <a:pt x="231622" y="440397"/>
                  </a:lnTo>
                  <a:lnTo>
                    <a:pt x="216382" y="440397"/>
                  </a:lnTo>
                  <a:lnTo>
                    <a:pt x="185915" y="437349"/>
                  </a:lnTo>
                  <a:lnTo>
                    <a:pt x="172199" y="434301"/>
                  </a:lnTo>
                  <a:lnTo>
                    <a:pt x="156959" y="431253"/>
                  </a:lnTo>
                  <a:lnTo>
                    <a:pt x="143243" y="425157"/>
                  </a:lnTo>
                  <a:lnTo>
                    <a:pt x="128003" y="419061"/>
                  </a:lnTo>
                  <a:lnTo>
                    <a:pt x="114287" y="412965"/>
                  </a:lnTo>
                  <a:lnTo>
                    <a:pt x="77711" y="387057"/>
                  </a:lnTo>
                  <a:lnTo>
                    <a:pt x="56375" y="365721"/>
                  </a:lnTo>
                  <a:lnTo>
                    <a:pt x="45720" y="355053"/>
                  </a:lnTo>
                  <a:lnTo>
                    <a:pt x="21336" y="315442"/>
                  </a:lnTo>
                  <a:lnTo>
                    <a:pt x="6096" y="272770"/>
                  </a:lnTo>
                  <a:lnTo>
                    <a:pt x="0" y="228574"/>
                  </a:lnTo>
                  <a:lnTo>
                    <a:pt x="0" y="213334"/>
                  </a:lnTo>
                  <a:lnTo>
                    <a:pt x="6096" y="167627"/>
                  </a:lnTo>
                  <a:lnTo>
                    <a:pt x="21336" y="124955"/>
                  </a:lnTo>
                  <a:lnTo>
                    <a:pt x="54851" y="74663"/>
                  </a:lnTo>
                  <a:lnTo>
                    <a:pt x="100571" y="35039"/>
                  </a:lnTo>
                  <a:lnTo>
                    <a:pt x="141719" y="15240"/>
                  </a:lnTo>
                  <a:lnTo>
                    <a:pt x="185915" y="3048"/>
                  </a:lnTo>
                  <a:lnTo>
                    <a:pt x="216382" y="0"/>
                  </a:lnTo>
                  <a:lnTo>
                    <a:pt x="231622" y="0"/>
                  </a:lnTo>
                  <a:lnTo>
                    <a:pt x="246862" y="1524"/>
                  </a:lnTo>
                  <a:lnTo>
                    <a:pt x="262102" y="4572"/>
                  </a:lnTo>
                  <a:lnTo>
                    <a:pt x="275818" y="7620"/>
                  </a:lnTo>
                  <a:lnTo>
                    <a:pt x="289534" y="12192"/>
                  </a:lnTo>
                  <a:lnTo>
                    <a:pt x="304774" y="16764"/>
                  </a:lnTo>
                  <a:lnTo>
                    <a:pt x="332206" y="31991"/>
                  </a:lnTo>
                  <a:lnTo>
                    <a:pt x="344398" y="38087"/>
                  </a:lnTo>
                  <a:lnTo>
                    <a:pt x="356577" y="48755"/>
                  </a:lnTo>
                  <a:lnTo>
                    <a:pt x="390105" y="80759"/>
                  </a:lnTo>
                  <a:lnTo>
                    <a:pt x="406869" y="105143"/>
                  </a:lnTo>
                  <a:lnTo>
                    <a:pt x="414489" y="117335"/>
                  </a:lnTo>
                  <a:lnTo>
                    <a:pt x="431253" y="160007"/>
                  </a:lnTo>
                  <a:lnTo>
                    <a:pt x="437349" y="188950"/>
                  </a:lnTo>
                  <a:lnTo>
                    <a:pt x="440397" y="204190"/>
                  </a:lnTo>
                  <a:lnTo>
                    <a:pt x="440397" y="219430"/>
                  </a:lnTo>
                  <a:close/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564520" y="1590915"/>
              <a:ext cx="1892935" cy="634365"/>
            </a:xfrm>
            <a:custGeom>
              <a:avLst/>
              <a:gdLst/>
              <a:ahLst/>
              <a:cxnLst/>
              <a:rect l="l" t="t" r="r" b="b"/>
              <a:pathLst>
                <a:path w="1892935" h="634364">
                  <a:moveTo>
                    <a:pt x="1888070" y="1524"/>
                  </a:moveTo>
                  <a:lnTo>
                    <a:pt x="4572" y="0"/>
                  </a:lnTo>
                  <a:lnTo>
                    <a:pt x="4572" y="4572"/>
                  </a:lnTo>
                  <a:lnTo>
                    <a:pt x="0" y="4572"/>
                  </a:lnTo>
                  <a:lnTo>
                    <a:pt x="0" y="181343"/>
                  </a:lnTo>
                  <a:lnTo>
                    <a:pt x="7620" y="181343"/>
                  </a:lnTo>
                  <a:lnTo>
                    <a:pt x="9093" y="9144"/>
                  </a:lnTo>
                  <a:lnTo>
                    <a:pt x="1888070" y="9144"/>
                  </a:lnTo>
                  <a:lnTo>
                    <a:pt x="1888070" y="1524"/>
                  </a:lnTo>
                  <a:close/>
                </a:path>
                <a:path w="1892935" h="634364">
                  <a:moveTo>
                    <a:pt x="1892630" y="480021"/>
                  </a:moveTo>
                  <a:lnTo>
                    <a:pt x="1883498" y="480021"/>
                  </a:lnTo>
                  <a:lnTo>
                    <a:pt x="1883498" y="633933"/>
                  </a:lnTo>
                  <a:lnTo>
                    <a:pt x="1892630" y="633933"/>
                  </a:lnTo>
                  <a:lnTo>
                    <a:pt x="1892630" y="480021"/>
                  </a:lnTo>
                  <a:close/>
                </a:path>
                <a:path w="1892935" h="634364">
                  <a:moveTo>
                    <a:pt x="1892630" y="13716"/>
                  </a:moveTo>
                  <a:lnTo>
                    <a:pt x="1883498" y="13716"/>
                  </a:lnTo>
                  <a:lnTo>
                    <a:pt x="1883498" y="166103"/>
                  </a:lnTo>
                  <a:lnTo>
                    <a:pt x="1892630" y="166103"/>
                  </a:lnTo>
                  <a:lnTo>
                    <a:pt x="1892630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388595" y="1757019"/>
              <a:ext cx="129539" cy="314325"/>
            </a:xfrm>
            <a:custGeom>
              <a:avLst/>
              <a:gdLst/>
              <a:ahLst/>
              <a:cxnLst/>
              <a:rect l="l" t="t" r="r" b="b"/>
              <a:pathLst>
                <a:path w="129540" h="314325">
                  <a:moveTo>
                    <a:pt x="0" y="313918"/>
                  </a:moveTo>
                  <a:lnTo>
                    <a:pt x="129524" y="313918"/>
                  </a:lnTo>
                  <a:lnTo>
                    <a:pt x="129524" y="0"/>
                  </a:lnTo>
                  <a:lnTo>
                    <a:pt x="0" y="0"/>
                  </a:lnTo>
                  <a:lnTo>
                    <a:pt x="0" y="313918"/>
                  </a:lnTo>
                  <a:close/>
                </a:path>
              </a:pathLst>
            </a:custGeom>
            <a:ln w="8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318491" y="1755495"/>
              <a:ext cx="266700" cy="315595"/>
            </a:xfrm>
            <a:custGeom>
              <a:avLst/>
              <a:gdLst/>
              <a:ahLst/>
              <a:cxnLst/>
              <a:rect l="l" t="t" r="r" b="b"/>
              <a:pathLst>
                <a:path w="266700" h="315594">
                  <a:moveTo>
                    <a:pt x="266674" y="0"/>
                  </a:moveTo>
                  <a:lnTo>
                    <a:pt x="0" y="315442"/>
                  </a:lnTo>
                </a:path>
              </a:pathLst>
            </a:custGeom>
            <a:ln w="5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791238" y="2226375"/>
              <a:ext cx="7620" cy="413384"/>
            </a:xfrm>
            <a:custGeom>
              <a:avLst/>
              <a:gdLst/>
              <a:ahLst/>
              <a:cxnLst/>
              <a:rect l="l" t="t" r="r" b="b"/>
              <a:pathLst>
                <a:path w="7620" h="413385">
                  <a:moveTo>
                    <a:pt x="7620" y="0"/>
                  </a:moveTo>
                  <a:lnTo>
                    <a:pt x="0" y="0"/>
                  </a:lnTo>
                  <a:lnTo>
                    <a:pt x="0" y="412963"/>
                  </a:lnTo>
                  <a:lnTo>
                    <a:pt x="7620" y="412963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5322900" y="2083286"/>
            <a:ext cx="130810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00" spc="-10">
                <a:latin typeface="Arial"/>
                <a:cs typeface="Arial"/>
              </a:rPr>
              <a:t>M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5344744" y="2145613"/>
            <a:ext cx="1099185" cy="117475"/>
          </a:xfrm>
          <a:custGeom>
            <a:avLst/>
            <a:gdLst/>
            <a:ahLst/>
            <a:cxnLst/>
            <a:rect l="l" t="t" r="r" b="b"/>
            <a:pathLst>
              <a:path w="1099185" h="117475">
                <a:moveTo>
                  <a:pt x="79235" y="108191"/>
                </a:moveTo>
                <a:lnTo>
                  <a:pt x="0" y="108191"/>
                </a:lnTo>
                <a:lnTo>
                  <a:pt x="0" y="117335"/>
                </a:lnTo>
                <a:lnTo>
                  <a:pt x="79235" y="117335"/>
                </a:lnTo>
                <a:lnTo>
                  <a:pt x="79235" y="108191"/>
                </a:lnTo>
                <a:close/>
              </a:path>
              <a:path w="1099185" h="117475">
                <a:moveTo>
                  <a:pt x="776605" y="37325"/>
                </a:moveTo>
                <a:lnTo>
                  <a:pt x="776033" y="35039"/>
                </a:lnTo>
                <a:lnTo>
                  <a:pt x="775652" y="33515"/>
                </a:lnTo>
                <a:lnTo>
                  <a:pt x="774128" y="30467"/>
                </a:lnTo>
                <a:lnTo>
                  <a:pt x="772604" y="27419"/>
                </a:lnTo>
                <a:lnTo>
                  <a:pt x="768032" y="22847"/>
                </a:lnTo>
                <a:lnTo>
                  <a:pt x="767016" y="21323"/>
                </a:lnTo>
                <a:lnTo>
                  <a:pt x="764984" y="18275"/>
                </a:lnTo>
                <a:lnTo>
                  <a:pt x="761936" y="15240"/>
                </a:lnTo>
                <a:lnTo>
                  <a:pt x="760412" y="15240"/>
                </a:lnTo>
                <a:lnTo>
                  <a:pt x="757364" y="12192"/>
                </a:lnTo>
                <a:lnTo>
                  <a:pt x="755840" y="10668"/>
                </a:lnTo>
                <a:lnTo>
                  <a:pt x="752792" y="9144"/>
                </a:lnTo>
                <a:lnTo>
                  <a:pt x="749744" y="7620"/>
                </a:lnTo>
                <a:lnTo>
                  <a:pt x="746696" y="4572"/>
                </a:lnTo>
                <a:lnTo>
                  <a:pt x="728408" y="0"/>
                </a:lnTo>
                <a:lnTo>
                  <a:pt x="722312" y="0"/>
                </a:lnTo>
                <a:lnTo>
                  <a:pt x="716216" y="0"/>
                </a:lnTo>
                <a:lnTo>
                  <a:pt x="704024" y="3048"/>
                </a:lnTo>
                <a:lnTo>
                  <a:pt x="699452" y="4572"/>
                </a:lnTo>
                <a:lnTo>
                  <a:pt x="697928" y="4572"/>
                </a:lnTo>
                <a:lnTo>
                  <a:pt x="694880" y="7620"/>
                </a:lnTo>
                <a:lnTo>
                  <a:pt x="688784" y="10668"/>
                </a:lnTo>
                <a:lnTo>
                  <a:pt x="684212" y="15240"/>
                </a:lnTo>
                <a:lnTo>
                  <a:pt x="679640" y="18275"/>
                </a:lnTo>
                <a:lnTo>
                  <a:pt x="675068" y="22847"/>
                </a:lnTo>
                <a:lnTo>
                  <a:pt x="675068" y="24371"/>
                </a:lnTo>
                <a:lnTo>
                  <a:pt x="672020" y="27419"/>
                </a:lnTo>
                <a:lnTo>
                  <a:pt x="670496" y="33515"/>
                </a:lnTo>
                <a:lnTo>
                  <a:pt x="668972" y="33515"/>
                </a:lnTo>
                <a:lnTo>
                  <a:pt x="667448" y="39611"/>
                </a:lnTo>
                <a:lnTo>
                  <a:pt x="666051" y="41694"/>
                </a:lnTo>
                <a:lnTo>
                  <a:pt x="665924" y="41135"/>
                </a:lnTo>
                <a:lnTo>
                  <a:pt x="663892" y="38087"/>
                </a:lnTo>
                <a:lnTo>
                  <a:pt x="662876" y="36563"/>
                </a:lnTo>
                <a:lnTo>
                  <a:pt x="662876" y="35039"/>
                </a:lnTo>
                <a:lnTo>
                  <a:pt x="660844" y="31991"/>
                </a:lnTo>
                <a:lnTo>
                  <a:pt x="659828" y="30467"/>
                </a:lnTo>
                <a:lnTo>
                  <a:pt x="659828" y="28943"/>
                </a:lnTo>
                <a:lnTo>
                  <a:pt x="656780" y="25895"/>
                </a:lnTo>
                <a:lnTo>
                  <a:pt x="655256" y="22847"/>
                </a:lnTo>
                <a:lnTo>
                  <a:pt x="653732" y="19799"/>
                </a:lnTo>
                <a:lnTo>
                  <a:pt x="649160" y="15240"/>
                </a:lnTo>
                <a:lnTo>
                  <a:pt x="644588" y="12192"/>
                </a:lnTo>
                <a:lnTo>
                  <a:pt x="640016" y="9144"/>
                </a:lnTo>
                <a:lnTo>
                  <a:pt x="640016" y="7620"/>
                </a:lnTo>
                <a:lnTo>
                  <a:pt x="633920" y="4572"/>
                </a:lnTo>
                <a:lnTo>
                  <a:pt x="629348" y="3048"/>
                </a:lnTo>
                <a:lnTo>
                  <a:pt x="627824" y="3048"/>
                </a:lnTo>
                <a:lnTo>
                  <a:pt x="623265" y="1524"/>
                </a:lnTo>
                <a:lnTo>
                  <a:pt x="617169" y="0"/>
                </a:lnTo>
                <a:lnTo>
                  <a:pt x="611073" y="0"/>
                </a:lnTo>
                <a:lnTo>
                  <a:pt x="603453" y="0"/>
                </a:lnTo>
                <a:lnTo>
                  <a:pt x="597357" y="1524"/>
                </a:lnTo>
                <a:lnTo>
                  <a:pt x="592785" y="3048"/>
                </a:lnTo>
                <a:lnTo>
                  <a:pt x="586689" y="4572"/>
                </a:lnTo>
                <a:lnTo>
                  <a:pt x="582117" y="7620"/>
                </a:lnTo>
                <a:lnTo>
                  <a:pt x="580593" y="7620"/>
                </a:lnTo>
                <a:lnTo>
                  <a:pt x="576021" y="12192"/>
                </a:lnTo>
                <a:lnTo>
                  <a:pt x="571449" y="15240"/>
                </a:lnTo>
                <a:lnTo>
                  <a:pt x="566877" y="19799"/>
                </a:lnTo>
                <a:lnTo>
                  <a:pt x="563829" y="24371"/>
                </a:lnTo>
                <a:lnTo>
                  <a:pt x="562305" y="25895"/>
                </a:lnTo>
                <a:lnTo>
                  <a:pt x="559257" y="30467"/>
                </a:lnTo>
                <a:lnTo>
                  <a:pt x="557733" y="31991"/>
                </a:lnTo>
                <a:lnTo>
                  <a:pt x="556209" y="36563"/>
                </a:lnTo>
                <a:lnTo>
                  <a:pt x="554685" y="41135"/>
                </a:lnTo>
                <a:lnTo>
                  <a:pt x="553161" y="42659"/>
                </a:lnTo>
                <a:lnTo>
                  <a:pt x="551637" y="48755"/>
                </a:lnTo>
                <a:lnTo>
                  <a:pt x="550113" y="53327"/>
                </a:lnTo>
                <a:lnTo>
                  <a:pt x="550113" y="54851"/>
                </a:lnTo>
                <a:lnTo>
                  <a:pt x="548589" y="60947"/>
                </a:lnTo>
                <a:lnTo>
                  <a:pt x="548589" y="67043"/>
                </a:lnTo>
                <a:lnTo>
                  <a:pt x="548589" y="74764"/>
                </a:lnTo>
                <a:lnTo>
                  <a:pt x="455625" y="76187"/>
                </a:lnTo>
                <a:lnTo>
                  <a:pt x="455625" y="83807"/>
                </a:lnTo>
                <a:lnTo>
                  <a:pt x="554685" y="82283"/>
                </a:lnTo>
                <a:lnTo>
                  <a:pt x="554685" y="79235"/>
                </a:lnTo>
                <a:lnTo>
                  <a:pt x="559244" y="79235"/>
                </a:lnTo>
                <a:lnTo>
                  <a:pt x="559244" y="67043"/>
                </a:lnTo>
                <a:lnTo>
                  <a:pt x="559257" y="63995"/>
                </a:lnTo>
                <a:lnTo>
                  <a:pt x="559562" y="62471"/>
                </a:lnTo>
                <a:lnTo>
                  <a:pt x="560781" y="56375"/>
                </a:lnTo>
                <a:lnTo>
                  <a:pt x="561289" y="54851"/>
                </a:lnTo>
                <a:lnTo>
                  <a:pt x="562305" y="51803"/>
                </a:lnTo>
                <a:lnTo>
                  <a:pt x="563486" y="47066"/>
                </a:lnTo>
                <a:lnTo>
                  <a:pt x="563829" y="47231"/>
                </a:lnTo>
                <a:lnTo>
                  <a:pt x="565353" y="44183"/>
                </a:lnTo>
                <a:lnTo>
                  <a:pt x="566877" y="41135"/>
                </a:lnTo>
                <a:lnTo>
                  <a:pt x="567385" y="39611"/>
                </a:lnTo>
                <a:lnTo>
                  <a:pt x="568401" y="36563"/>
                </a:lnTo>
                <a:lnTo>
                  <a:pt x="569925" y="33515"/>
                </a:lnTo>
                <a:lnTo>
                  <a:pt x="570941" y="31483"/>
                </a:lnTo>
                <a:lnTo>
                  <a:pt x="571449" y="31991"/>
                </a:lnTo>
                <a:lnTo>
                  <a:pt x="574497" y="27419"/>
                </a:lnTo>
                <a:lnTo>
                  <a:pt x="579069" y="24371"/>
                </a:lnTo>
                <a:lnTo>
                  <a:pt x="582117" y="19799"/>
                </a:lnTo>
                <a:lnTo>
                  <a:pt x="586689" y="16764"/>
                </a:lnTo>
                <a:lnTo>
                  <a:pt x="592785" y="15240"/>
                </a:lnTo>
                <a:lnTo>
                  <a:pt x="592404" y="14478"/>
                </a:lnTo>
                <a:lnTo>
                  <a:pt x="595833" y="12192"/>
                </a:lnTo>
                <a:lnTo>
                  <a:pt x="600405" y="10668"/>
                </a:lnTo>
                <a:lnTo>
                  <a:pt x="604977" y="9525"/>
                </a:lnTo>
                <a:lnTo>
                  <a:pt x="604977" y="10668"/>
                </a:lnTo>
                <a:lnTo>
                  <a:pt x="611073" y="10668"/>
                </a:lnTo>
                <a:lnTo>
                  <a:pt x="615645" y="10668"/>
                </a:lnTo>
                <a:lnTo>
                  <a:pt x="615645" y="9525"/>
                </a:lnTo>
                <a:lnTo>
                  <a:pt x="620217" y="10668"/>
                </a:lnTo>
                <a:lnTo>
                  <a:pt x="624789" y="12192"/>
                </a:lnTo>
                <a:lnTo>
                  <a:pt x="629348" y="15240"/>
                </a:lnTo>
                <a:lnTo>
                  <a:pt x="633920" y="16764"/>
                </a:lnTo>
                <a:lnTo>
                  <a:pt x="638492" y="19799"/>
                </a:lnTo>
                <a:lnTo>
                  <a:pt x="642302" y="23609"/>
                </a:lnTo>
                <a:lnTo>
                  <a:pt x="643572" y="23609"/>
                </a:lnTo>
                <a:lnTo>
                  <a:pt x="648398" y="23609"/>
                </a:lnTo>
                <a:lnTo>
                  <a:pt x="647636" y="24371"/>
                </a:lnTo>
                <a:lnTo>
                  <a:pt x="643064" y="24371"/>
                </a:lnTo>
                <a:lnTo>
                  <a:pt x="641540" y="24371"/>
                </a:lnTo>
                <a:lnTo>
                  <a:pt x="645198" y="26809"/>
                </a:lnTo>
                <a:lnTo>
                  <a:pt x="644588" y="27419"/>
                </a:lnTo>
                <a:lnTo>
                  <a:pt x="647636" y="31991"/>
                </a:lnTo>
                <a:lnTo>
                  <a:pt x="648246" y="31381"/>
                </a:lnTo>
                <a:lnTo>
                  <a:pt x="650684" y="35039"/>
                </a:lnTo>
                <a:lnTo>
                  <a:pt x="653732" y="41135"/>
                </a:lnTo>
                <a:lnTo>
                  <a:pt x="654050" y="40919"/>
                </a:lnTo>
                <a:lnTo>
                  <a:pt x="655256" y="45707"/>
                </a:lnTo>
                <a:lnTo>
                  <a:pt x="655574" y="45491"/>
                </a:lnTo>
                <a:lnTo>
                  <a:pt x="656780" y="50279"/>
                </a:lnTo>
                <a:lnTo>
                  <a:pt x="658304" y="56375"/>
                </a:lnTo>
                <a:lnTo>
                  <a:pt x="658304" y="60947"/>
                </a:lnTo>
                <a:lnTo>
                  <a:pt x="659828" y="67043"/>
                </a:lnTo>
                <a:lnTo>
                  <a:pt x="662876" y="66611"/>
                </a:lnTo>
                <a:lnTo>
                  <a:pt x="662876" y="67043"/>
                </a:lnTo>
                <a:lnTo>
                  <a:pt x="659828" y="67043"/>
                </a:lnTo>
                <a:lnTo>
                  <a:pt x="659828" y="79235"/>
                </a:lnTo>
                <a:lnTo>
                  <a:pt x="662876" y="79235"/>
                </a:lnTo>
                <a:lnTo>
                  <a:pt x="670483" y="79235"/>
                </a:lnTo>
                <a:lnTo>
                  <a:pt x="672007" y="79235"/>
                </a:lnTo>
                <a:lnTo>
                  <a:pt x="672007" y="63995"/>
                </a:lnTo>
                <a:lnTo>
                  <a:pt x="672020" y="57899"/>
                </a:lnTo>
                <a:lnTo>
                  <a:pt x="672020" y="56375"/>
                </a:lnTo>
                <a:lnTo>
                  <a:pt x="672020" y="53327"/>
                </a:lnTo>
                <a:lnTo>
                  <a:pt x="672401" y="51803"/>
                </a:lnTo>
                <a:lnTo>
                  <a:pt x="673544" y="47231"/>
                </a:lnTo>
                <a:lnTo>
                  <a:pt x="674052" y="45707"/>
                </a:lnTo>
                <a:lnTo>
                  <a:pt x="675068" y="42659"/>
                </a:lnTo>
                <a:lnTo>
                  <a:pt x="678116" y="38087"/>
                </a:lnTo>
                <a:lnTo>
                  <a:pt x="679640" y="35039"/>
                </a:lnTo>
                <a:lnTo>
                  <a:pt x="680593" y="33134"/>
                </a:lnTo>
                <a:lnTo>
                  <a:pt x="681164" y="33515"/>
                </a:lnTo>
                <a:lnTo>
                  <a:pt x="683196" y="30467"/>
                </a:lnTo>
                <a:lnTo>
                  <a:pt x="684212" y="28943"/>
                </a:lnTo>
                <a:lnTo>
                  <a:pt x="683145" y="28244"/>
                </a:lnTo>
                <a:lnTo>
                  <a:pt x="684720" y="25895"/>
                </a:lnTo>
                <a:lnTo>
                  <a:pt x="685228" y="25133"/>
                </a:lnTo>
                <a:lnTo>
                  <a:pt x="685736" y="25895"/>
                </a:lnTo>
                <a:lnTo>
                  <a:pt x="690308" y="21323"/>
                </a:lnTo>
                <a:lnTo>
                  <a:pt x="694880" y="18275"/>
                </a:lnTo>
                <a:lnTo>
                  <a:pt x="694270" y="17678"/>
                </a:lnTo>
                <a:lnTo>
                  <a:pt x="697928" y="15240"/>
                </a:lnTo>
                <a:lnTo>
                  <a:pt x="702500" y="13716"/>
                </a:lnTo>
                <a:lnTo>
                  <a:pt x="708596" y="12192"/>
                </a:lnTo>
                <a:lnTo>
                  <a:pt x="708317" y="11785"/>
                </a:lnTo>
                <a:lnTo>
                  <a:pt x="711644" y="10668"/>
                </a:lnTo>
                <a:lnTo>
                  <a:pt x="717740" y="9144"/>
                </a:lnTo>
                <a:lnTo>
                  <a:pt x="722312" y="9144"/>
                </a:lnTo>
                <a:lnTo>
                  <a:pt x="726884" y="9144"/>
                </a:lnTo>
                <a:lnTo>
                  <a:pt x="732980" y="10668"/>
                </a:lnTo>
                <a:lnTo>
                  <a:pt x="737552" y="12192"/>
                </a:lnTo>
                <a:lnTo>
                  <a:pt x="742124" y="13716"/>
                </a:lnTo>
                <a:lnTo>
                  <a:pt x="746696" y="15240"/>
                </a:lnTo>
                <a:lnTo>
                  <a:pt x="750354" y="17678"/>
                </a:lnTo>
                <a:lnTo>
                  <a:pt x="749744" y="18275"/>
                </a:lnTo>
                <a:lnTo>
                  <a:pt x="754316" y="21323"/>
                </a:lnTo>
                <a:lnTo>
                  <a:pt x="757364" y="24371"/>
                </a:lnTo>
                <a:lnTo>
                  <a:pt x="758888" y="25895"/>
                </a:lnTo>
                <a:lnTo>
                  <a:pt x="761936" y="28943"/>
                </a:lnTo>
                <a:lnTo>
                  <a:pt x="764984" y="33515"/>
                </a:lnTo>
                <a:lnTo>
                  <a:pt x="765492" y="33007"/>
                </a:lnTo>
                <a:lnTo>
                  <a:pt x="767651" y="37325"/>
                </a:lnTo>
                <a:lnTo>
                  <a:pt x="768794" y="37325"/>
                </a:lnTo>
                <a:lnTo>
                  <a:pt x="776605" y="37325"/>
                </a:lnTo>
                <a:close/>
              </a:path>
              <a:path w="1099185" h="117475">
                <a:moveTo>
                  <a:pt x="807643" y="18275"/>
                </a:moveTo>
                <a:lnTo>
                  <a:pt x="800023" y="18275"/>
                </a:lnTo>
                <a:lnTo>
                  <a:pt x="793927" y="18275"/>
                </a:lnTo>
                <a:lnTo>
                  <a:pt x="792403" y="19799"/>
                </a:lnTo>
                <a:lnTo>
                  <a:pt x="783259" y="33515"/>
                </a:lnTo>
                <a:lnTo>
                  <a:pt x="780211" y="39611"/>
                </a:lnTo>
                <a:lnTo>
                  <a:pt x="778687" y="41897"/>
                </a:lnTo>
                <a:lnTo>
                  <a:pt x="777176" y="39611"/>
                </a:lnTo>
                <a:lnTo>
                  <a:pt x="776795" y="38087"/>
                </a:lnTo>
                <a:lnTo>
                  <a:pt x="768032" y="38087"/>
                </a:lnTo>
                <a:lnTo>
                  <a:pt x="766508" y="38087"/>
                </a:lnTo>
                <a:lnTo>
                  <a:pt x="769556" y="42659"/>
                </a:lnTo>
                <a:lnTo>
                  <a:pt x="771080" y="47231"/>
                </a:lnTo>
                <a:lnTo>
                  <a:pt x="771423" y="47117"/>
                </a:lnTo>
                <a:lnTo>
                  <a:pt x="772604" y="51803"/>
                </a:lnTo>
                <a:lnTo>
                  <a:pt x="772604" y="53327"/>
                </a:lnTo>
                <a:lnTo>
                  <a:pt x="774128" y="57899"/>
                </a:lnTo>
                <a:lnTo>
                  <a:pt x="774128" y="63995"/>
                </a:lnTo>
                <a:lnTo>
                  <a:pt x="774128" y="79235"/>
                </a:lnTo>
                <a:lnTo>
                  <a:pt x="775652" y="79235"/>
                </a:lnTo>
                <a:lnTo>
                  <a:pt x="783259" y="79235"/>
                </a:lnTo>
                <a:lnTo>
                  <a:pt x="784783" y="79235"/>
                </a:lnTo>
                <a:lnTo>
                  <a:pt x="784783" y="63995"/>
                </a:lnTo>
                <a:lnTo>
                  <a:pt x="784783" y="59423"/>
                </a:lnTo>
                <a:lnTo>
                  <a:pt x="785164" y="57899"/>
                </a:lnTo>
                <a:lnTo>
                  <a:pt x="786307" y="53327"/>
                </a:lnTo>
                <a:lnTo>
                  <a:pt x="786688" y="51803"/>
                </a:lnTo>
                <a:lnTo>
                  <a:pt x="787450" y="48755"/>
                </a:lnTo>
                <a:lnTo>
                  <a:pt x="787831" y="47231"/>
                </a:lnTo>
                <a:lnTo>
                  <a:pt x="786752" y="46964"/>
                </a:lnTo>
                <a:lnTo>
                  <a:pt x="787069" y="45707"/>
                </a:lnTo>
                <a:lnTo>
                  <a:pt x="787831" y="42659"/>
                </a:lnTo>
                <a:lnTo>
                  <a:pt x="788847" y="41135"/>
                </a:lnTo>
                <a:lnTo>
                  <a:pt x="790879" y="38087"/>
                </a:lnTo>
                <a:lnTo>
                  <a:pt x="792911" y="35039"/>
                </a:lnTo>
                <a:lnTo>
                  <a:pt x="796975" y="28943"/>
                </a:lnTo>
                <a:lnTo>
                  <a:pt x="798499" y="27419"/>
                </a:lnTo>
                <a:lnTo>
                  <a:pt x="800023" y="25895"/>
                </a:lnTo>
                <a:lnTo>
                  <a:pt x="803071" y="22847"/>
                </a:lnTo>
                <a:lnTo>
                  <a:pt x="804595" y="22847"/>
                </a:lnTo>
                <a:lnTo>
                  <a:pt x="807643" y="18275"/>
                </a:lnTo>
                <a:close/>
              </a:path>
              <a:path w="1099185" h="117475">
                <a:moveTo>
                  <a:pt x="1098689" y="76187"/>
                </a:moveTo>
                <a:lnTo>
                  <a:pt x="1010310" y="76187"/>
                </a:lnTo>
                <a:lnTo>
                  <a:pt x="1010310" y="64008"/>
                </a:lnTo>
                <a:lnTo>
                  <a:pt x="1010323" y="57899"/>
                </a:lnTo>
                <a:lnTo>
                  <a:pt x="1008799" y="56375"/>
                </a:lnTo>
                <a:lnTo>
                  <a:pt x="1007275" y="51803"/>
                </a:lnTo>
                <a:lnTo>
                  <a:pt x="1008799" y="51803"/>
                </a:lnTo>
                <a:lnTo>
                  <a:pt x="1007275" y="45707"/>
                </a:lnTo>
                <a:lnTo>
                  <a:pt x="1007275" y="44183"/>
                </a:lnTo>
                <a:lnTo>
                  <a:pt x="1005751" y="39611"/>
                </a:lnTo>
                <a:lnTo>
                  <a:pt x="1003719" y="36563"/>
                </a:lnTo>
                <a:lnTo>
                  <a:pt x="1002703" y="35039"/>
                </a:lnTo>
                <a:lnTo>
                  <a:pt x="1002703" y="33515"/>
                </a:lnTo>
                <a:lnTo>
                  <a:pt x="1001687" y="31991"/>
                </a:lnTo>
                <a:lnTo>
                  <a:pt x="999655" y="28943"/>
                </a:lnTo>
                <a:lnTo>
                  <a:pt x="998639" y="27419"/>
                </a:lnTo>
                <a:lnTo>
                  <a:pt x="993559" y="19799"/>
                </a:lnTo>
                <a:lnTo>
                  <a:pt x="988987" y="16764"/>
                </a:lnTo>
                <a:lnTo>
                  <a:pt x="988987" y="15240"/>
                </a:lnTo>
                <a:lnTo>
                  <a:pt x="982891" y="12192"/>
                </a:lnTo>
                <a:lnTo>
                  <a:pt x="980605" y="10668"/>
                </a:lnTo>
                <a:lnTo>
                  <a:pt x="978319" y="9144"/>
                </a:lnTo>
                <a:lnTo>
                  <a:pt x="978319" y="7620"/>
                </a:lnTo>
                <a:lnTo>
                  <a:pt x="973747" y="6096"/>
                </a:lnTo>
                <a:lnTo>
                  <a:pt x="967651" y="3048"/>
                </a:lnTo>
                <a:lnTo>
                  <a:pt x="961555" y="3048"/>
                </a:lnTo>
                <a:lnTo>
                  <a:pt x="955459" y="1524"/>
                </a:lnTo>
                <a:lnTo>
                  <a:pt x="949363" y="1524"/>
                </a:lnTo>
                <a:lnTo>
                  <a:pt x="943267" y="1524"/>
                </a:lnTo>
                <a:lnTo>
                  <a:pt x="938695" y="3048"/>
                </a:lnTo>
                <a:lnTo>
                  <a:pt x="931075" y="3048"/>
                </a:lnTo>
                <a:lnTo>
                  <a:pt x="926515" y="6096"/>
                </a:lnTo>
                <a:lnTo>
                  <a:pt x="921943" y="7620"/>
                </a:lnTo>
                <a:lnTo>
                  <a:pt x="921943" y="9144"/>
                </a:lnTo>
                <a:lnTo>
                  <a:pt x="917371" y="12192"/>
                </a:lnTo>
                <a:lnTo>
                  <a:pt x="915847" y="12192"/>
                </a:lnTo>
                <a:lnTo>
                  <a:pt x="911275" y="15240"/>
                </a:lnTo>
                <a:lnTo>
                  <a:pt x="906703" y="19799"/>
                </a:lnTo>
                <a:lnTo>
                  <a:pt x="897559" y="33515"/>
                </a:lnTo>
                <a:lnTo>
                  <a:pt x="894511" y="39611"/>
                </a:lnTo>
                <a:lnTo>
                  <a:pt x="892479" y="42659"/>
                </a:lnTo>
                <a:lnTo>
                  <a:pt x="891463" y="39611"/>
                </a:lnTo>
                <a:lnTo>
                  <a:pt x="890320" y="35039"/>
                </a:lnTo>
                <a:lnTo>
                  <a:pt x="889939" y="33515"/>
                </a:lnTo>
                <a:lnTo>
                  <a:pt x="885875" y="27419"/>
                </a:lnTo>
                <a:lnTo>
                  <a:pt x="883843" y="24371"/>
                </a:lnTo>
                <a:lnTo>
                  <a:pt x="882319" y="24371"/>
                </a:lnTo>
                <a:lnTo>
                  <a:pt x="877747" y="19799"/>
                </a:lnTo>
                <a:lnTo>
                  <a:pt x="874699" y="15240"/>
                </a:lnTo>
                <a:lnTo>
                  <a:pt x="870127" y="12192"/>
                </a:lnTo>
                <a:lnTo>
                  <a:pt x="867079" y="9144"/>
                </a:lnTo>
                <a:lnTo>
                  <a:pt x="865555" y="7620"/>
                </a:lnTo>
                <a:lnTo>
                  <a:pt x="864031" y="7620"/>
                </a:lnTo>
                <a:lnTo>
                  <a:pt x="859459" y="4572"/>
                </a:lnTo>
                <a:lnTo>
                  <a:pt x="854659" y="3378"/>
                </a:lnTo>
                <a:lnTo>
                  <a:pt x="854887" y="3048"/>
                </a:lnTo>
                <a:lnTo>
                  <a:pt x="850315" y="1524"/>
                </a:lnTo>
                <a:lnTo>
                  <a:pt x="836599" y="1524"/>
                </a:lnTo>
                <a:lnTo>
                  <a:pt x="822883" y="1524"/>
                </a:lnTo>
                <a:lnTo>
                  <a:pt x="818311" y="3048"/>
                </a:lnTo>
                <a:lnTo>
                  <a:pt x="813739" y="4572"/>
                </a:lnTo>
                <a:lnTo>
                  <a:pt x="807643" y="7620"/>
                </a:lnTo>
                <a:lnTo>
                  <a:pt x="801547" y="12192"/>
                </a:lnTo>
                <a:lnTo>
                  <a:pt x="798499" y="15240"/>
                </a:lnTo>
                <a:lnTo>
                  <a:pt x="804595" y="15240"/>
                </a:lnTo>
                <a:lnTo>
                  <a:pt x="807643" y="18275"/>
                </a:lnTo>
                <a:lnTo>
                  <a:pt x="812215" y="15240"/>
                </a:lnTo>
                <a:lnTo>
                  <a:pt x="816787" y="13716"/>
                </a:lnTo>
                <a:lnTo>
                  <a:pt x="816559" y="13398"/>
                </a:lnTo>
                <a:lnTo>
                  <a:pt x="821359" y="12192"/>
                </a:lnTo>
                <a:lnTo>
                  <a:pt x="825931" y="10668"/>
                </a:lnTo>
                <a:lnTo>
                  <a:pt x="830503" y="10668"/>
                </a:lnTo>
                <a:lnTo>
                  <a:pt x="836599" y="10668"/>
                </a:lnTo>
                <a:lnTo>
                  <a:pt x="841171" y="10668"/>
                </a:lnTo>
                <a:lnTo>
                  <a:pt x="845743" y="10668"/>
                </a:lnTo>
                <a:lnTo>
                  <a:pt x="851839" y="12192"/>
                </a:lnTo>
                <a:lnTo>
                  <a:pt x="855154" y="13309"/>
                </a:lnTo>
                <a:lnTo>
                  <a:pt x="856538" y="13309"/>
                </a:lnTo>
                <a:lnTo>
                  <a:pt x="861390" y="13309"/>
                </a:lnTo>
                <a:lnTo>
                  <a:pt x="860983" y="13716"/>
                </a:lnTo>
                <a:lnTo>
                  <a:pt x="856411" y="13716"/>
                </a:lnTo>
                <a:lnTo>
                  <a:pt x="854887" y="13716"/>
                </a:lnTo>
                <a:lnTo>
                  <a:pt x="859459" y="15240"/>
                </a:lnTo>
                <a:lnTo>
                  <a:pt x="864539" y="17780"/>
                </a:lnTo>
                <a:lnTo>
                  <a:pt x="864031" y="18275"/>
                </a:lnTo>
                <a:lnTo>
                  <a:pt x="868603" y="22847"/>
                </a:lnTo>
                <a:lnTo>
                  <a:pt x="876223" y="30467"/>
                </a:lnTo>
                <a:lnTo>
                  <a:pt x="876604" y="30086"/>
                </a:lnTo>
                <a:lnTo>
                  <a:pt x="877747" y="33515"/>
                </a:lnTo>
                <a:lnTo>
                  <a:pt x="880795" y="38087"/>
                </a:lnTo>
                <a:lnTo>
                  <a:pt x="882319" y="42659"/>
                </a:lnTo>
                <a:lnTo>
                  <a:pt x="885367" y="48755"/>
                </a:lnTo>
                <a:lnTo>
                  <a:pt x="885685" y="48539"/>
                </a:lnTo>
                <a:lnTo>
                  <a:pt x="886891" y="53327"/>
                </a:lnTo>
                <a:lnTo>
                  <a:pt x="886891" y="57899"/>
                </a:lnTo>
                <a:lnTo>
                  <a:pt x="888415" y="63995"/>
                </a:lnTo>
                <a:lnTo>
                  <a:pt x="889939" y="63741"/>
                </a:lnTo>
                <a:lnTo>
                  <a:pt x="889939" y="63995"/>
                </a:lnTo>
                <a:lnTo>
                  <a:pt x="888415" y="63995"/>
                </a:lnTo>
                <a:lnTo>
                  <a:pt x="888415" y="79235"/>
                </a:lnTo>
                <a:lnTo>
                  <a:pt x="889939" y="79235"/>
                </a:lnTo>
                <a:lnTo>
                  <a:pt x="897547" y="79235"/>
                </a:lnTo>
                <a:lnTo>
                  <a:pt x="899071" y="79235"/>
                </a:lnTo>
                <a:lnTo>
                  <a:pt x="899071" y="63995"/>
                </a:lnTo>
                <a:lnTo>
                  <a:pt x="899083" y="59423"/>
                </a:lnTo>
                <a:lnTo>
                  <a:pt x="899464" y="57899"/>
                </a:lnTo>
                <a:lnTo>
                  <a:pt x="900607" y="53327"/>
                </a:lnTo>
                <a:lnTo>
                  <a:pt x="900988" y="51803"/>
                </a:lnTo>
                <a:lnTo>
                  <a:pt x="901750" y="48755"/>
                </a:lnTo>
                <a:lnTo>
                  <a:pt x="902131" y="47231"/>
                </a:lnTo>
                <a:lnTo>
                  <a:pt x="901446" y="47066"/>
                </a:lnTo>
                <a:lnTo>
                  <a:pt x="902131" y="45707"/>
                </a:lnTo>
                <a:lnTo>
                  <a:pt x="903655" y="42659"/>
                </a:lnTo>
                <a:lnTo>
                  <a:pt x="904163" y="41135"/>
                </a:lnTo>
                <a:lnTo>
                  <a:pt x="905179" y="38087"/>
                </a:lnTo>
                <a:lnTo>
                  <a:pt x="910259" y="30467"/>
                </a:lnTo>
                <a:lnTo>
                  <a:pt x="910666" y="29857"/>
                </a:lnTo>
                <a:lnTo>
                  <a:pt x="914323" y="27419"/>
                </a:lnTo>
                <a:lnTo>
                  <a:pt x="913561" y="26657"/>
                </a:lnTo>
                <a:lnTo>
                  <a:pt x="917371" y="22847"/>
                </a:lnTo>
                <a:lnTo>
                  <a:pt x="921943" y="19799"/>
                </a:lnTo>
                <a:lnTo>
                  <a:pt x="925893" y="15849"/>
                </a:lnTo>
                <a:lnTo>
                  <a:pt x="926515" y="16764"/>
                </a:lnTo>
                <a:lnTo>
                  <a:pt x="929551" y="15240"/>
                </a:lnTo>
                <a:lnTo>
                  <a:pt x="935647" y="12192"/>
                </a:lnTo>
                <a:lnTo>
                  <a:pt x="935418" y="11874"/>
                </a:lnTo>
                <a:lnTo>
                  <a:pt x="939850" y="10769"/>
                </a:lnTo>
                <a:lnTo>
                  <a:pt x="940219" y="12192"/>
                </a:lnTo>
                <a:lnTo>
                  <a:pt x="944791" y="10668"/>
                </a:lnTo>
                <a:lnTo>
                  <a:pt x="949363" y="10668"/>
                </a:lnTo>
                <a:lnTo>
                  <a:pt x="955459" y="10668"/>
                </a:lnTo>
                <a:lnTo>
                  <a:pt x="960031" y="12192"/>
                </a:lnTo>
                <a:lnTo>
                  <a:pt x="960031" y="10668"/>
                </a:lnTo>
                <a:lnTo>
                  <a:pt x="964717" y="11849"/>
                </a:lnTo>
                <a:lnTo>
                  <a:pt x="966127" y="11849"/>
                </a:lnTo>
                <a:lnTo>
                  <a:pt x="970305" y="11849"/>
                </a:lnTo>
                <a:lnTo>
                  <a:pt x="970191" y="12192"/>
                </a:lnTo>
                <a:lnTo>
                  <a:pt x="966127" y="12192"/>
                </a:lnTo>
                <a:lnTo>
                  <a:pt x="964603" y="12192"/>
                </a:lnTo>
                <a:lnTo>
                  <a:pt x="969175" y="15240"/>
                </a:lnTo>
                <a:lnTo>
                  <a:pt x="973747" y="16764"/>
                </a:lnTo>
                <a:lnTo>
                  <a:pt x="974128" y="15621"/>
                </a:lnTo>
                <a:lnTo>
                  <a:pt x="978319" y="19799"/>
                </a:lnTo>
                <a:lnTo>
                  <a:pt x="982891" y="22847"/>
                </a:lnTo>
                <a:lnTo>
                  <a:pt x="985939" y="27419"/>
                </a:lnTo>
                <a:lnTo>
                  <a:pt x="989596" y="29857"/>
                </a:lnTo>
                <a:lnTo>
                  <a:pt x="992035" y="33515"/>
                </a:lnTo>
                <a:lnTo>
                  <a:pt x="992035" y="35039"/>
                </a:lnTo>
                <a:lnTo>
                  <a:pt x="993965" y="37960"/>
                </a:lnTo>
                <a:lnTo>
                  <a:pt x="993559" y="38087"/>
                </a:lnTo>
                <a:lnTo>
                  <a:pt x="996607" y="42659"/>
                </a:lnTo>
                <a:lnTo>
                  <a:pt x="998131" y="48755"/>
                </a:lnTo>
                <a:lnTo>
                  <a:pt x="998448" y="48539"/>
                </a:lnTo>
                <a:lnTo>
                  <a:pt x="1001179" y="59423"/>
                </a:lnTo>
                <a:lnTo>
                  <a:pt x="1001179" y="63995"/>
                </a:lnTo>
                <a:lnTo>
                  <a:pt x="1001179" y="65519"/>
                </a:lnTo>
                <a:lnTo>
                  <a:pt x="1001179" y="79235"/>
                </a:lnTo>
                <a:lnTo>
                  <a:pt x="1007275" y="79235"/>
                </a:lnTo>
                <a:lnTo>
                  <a:pt x="1007275" y="83807"/>
                </a:lnTo>
                <a:lnTo>
                  <a:pt x="1098689" y="83807"/>
                </a:lnTo>
                <a:lnTo>
                  <a:pt x="1098689" y="761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3963606" y="2811028"/>
            <a:ext cx="2419350" cy="3028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9.6.3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Aumento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velocidad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un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regulador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campo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66534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Información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interés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acerca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las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continua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89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8" y="1240827"/>
            <a:ext cx="6075045" cy="191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095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tampoco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disparar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siempre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talmente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preferentemente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donde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trabaja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instantáneas,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estampadoras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prensas.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continua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compuesta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compuesta,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compound,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estructura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mixta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provisto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to-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mas.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tomas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derivaciones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modificar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propiedades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influir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xión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reforzarse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atenuarse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efecto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2837" y="3375383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  <a:tabLst>
                <a:tab pos="448309" algn="l"/>
              </a:tabLst>
            </a:pPr>
            <a:r>
              <a:rPr dirty="0" sz="1400" spc="-25" b="1">
                <a:latin typeface="Arial"/>
                <a:cs typeface="Arial"/>
              </a:rPr>
              <a:t>9.9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Arial"/>
                <a:cs typeface="Arial"/>
              </a:rPr>
              <a:t>Denominaciones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bornes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8424" y="3653124"/>
            <a:ext cx="6095365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denominaciones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letra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mayúsculas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cifra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siguiente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significado: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4020373"/>
            <a:ext cx="2421255" cy="103886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495"/>
              </a:spcBef>
              <a:buFont typeface="Arial"/>
              <a:buAutoNum type="alphaUcPeriod"/>
              <a:tabLst>
                <a:tab pos="193040" algn="l"/>
              </a:tabLst>
            </a:pPr>
            <a:r>
              <a:rPr dirty="0" sz="1000" spc="-10">
                <a:latin typeface="Arial"/>
                <a:cs typeface="Arial"/>
              </a:rPr>
              <a:t>Ankerwicklung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lphaUcPeriod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auxiliar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lphaUcPeriod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compensación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400"/>
              </a:spcBef>
              <a:buFont typeface="Arial"/>
              <a:buAutoNum type="alphaUcPeriod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serie)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lphaUcPeriod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172380" y="4020373"/>
            <a:ext cx="2462530" cy="103886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1000" b="1">
                <a:latin typeface="Arial"/>
                <a:cs typeface="Arial"/>
              </a:rPr>
              <a:t>F</a:t>
            </a:r>
            <a:r>
              <a:rPr dirty="0" sz="1000" spc="46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(independiente)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rabicPlain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Origen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rabicPlain"/>
              <a:tabLst>
                <a:tab pos="193040" algn="l"/>
              </a:tabLst>
            </a:pPr>
            <a:r>
              <a:rPr dirty="0" sz="1000">
                <a:latin typeface="Arial"/>
                <a:cs typeface="Arial"/>
              </a:rPr>
              <a:t>Extremo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400"/>
              </a:spcBef>
              <a:buFont typeface="Arial"/>
              <a:buAutoNum type="arabicPlain"/>
              <a:tabLst>
                <a:tab pos="193040" algn="l"/>
              </a:tabLst>
            </a:pPr>
            <a:r>
              <a:rPr dirty="0" sz="1000" spc="-20">
                <a:latin typeface="Arial"/>
                <a:cs typeface="Arial"/>
              </a:rPr>
              <a:t>Toma</a:t>
            </a:r>
            <a:endParaRPr sz="10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95"/>
              </a:spcBef>
              <a:buFont typeface="Arial"/>
              <a:buAutoNum type="arabicPlain"/>
              <a:tabLst>
                <a:tab pos="193040" algn="l"/>
              </a:tabLst>
            </a:pPr>
            <a:r>
              <a:rPr dirty="0" sz="1000" spc="-20">
                <a:latin typeface="Arial"/>
                <a:cs typeface="Arial"/>
              </a:rPr>
              <a:t>Toma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82837" y="5187266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9.10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Métodos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frenado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para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máquinas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corriente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continua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88424" y="5465004"/>
            <a:ext cx="6136640" cy="4280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414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pendiente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siguientes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frenado: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reostático</a:t>
            </a:r>
            <a:endParaRPr sz="1000">
              <a:latin typeface="Arial"/>
              <a:cs typeface="Arial"/>
            </a:endParaRPr>
          </a:p>
          <a:p>
            <a:pPr marL="12700" marR="5461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separa,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ejemplo,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vez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puentea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efecto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tanto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grúas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aparatos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elevadores.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retardo</a:t>
            </a:r>
            <a:endParaRPr sz="1000">
              <a:latin typeface="Arial"/>
              <a:cs typeface="Arial"/>
            </a:endParaRPr>
          </a:p>
          <a:p>
            <a:pPr marL="12700" marR="2540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retardo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conserva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autoexcita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magnetismo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remanente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conduce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través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fluye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con-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trario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Ahora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permanece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debajo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serie,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anula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retardo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frecuencia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vehículos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eléctricos.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descenso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descenso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ener-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proceso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"quema"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nueva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energía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invertir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otro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modo,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anula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autoexcitación.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principalmente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má-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serie.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frenado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recuperación</a:t>
            </a:r>
            <a:endParaRPr sz="1000">
              <a:latin typeface="Arial"/>
              <a:cs typeface="Arial"/>
            </a:endParaRPr>
          </a:p>
          <a:p>
            <a:pPr marL="12700" marR="21590">
              <a:lnSpc>
                <a:spcPct val="108000"/>
              </a:lnSpc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método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invierte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conmutando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múltiplo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potencia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frenado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recupe-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representa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gran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térmica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máquinas.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88501" y="321022"/>
            <a:ext cx="41852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continua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excitación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derivación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90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29"/>
            <a:ext cx="6156960" cy="509270"/>
          </a:xfrm>
          <a:prstGeom prst="rect">
            <a:avLst/>
          </a:prstGeom>
          <a:solidFill>
            <a:srgbClr val="D8D8D8"/>
          </a:solidFill>
        </p:spPr>
        <p:txBody>
          <a:bodyPr wrap="square" lIns="0" tIns="635" rIns="0" bIns="0" rtlCol="0" vert="horz">
            <a:spAutoFit/>
          </a:bodyPr>
          <a:lstStyle/>
          <a:p>
            <a:pPr marL="446405" marR="831215" indent="-428625">
              <a:lnSpc>
                <a:spcPts val="2000"/>
              </a:lnSpc>
              <a:spcBef>
                <a:spcPts val="5"/>
              </a:spcBef>
              <a:tabLst>
                <a:tab pos="445770" algn="l"/>
              </a:tabLst>
            </a:pPr>
            <a:r>
              <a:rPr dirty="0" sz="1600" spc="-25" b="1">
                <a:latin typeface="Arial"/>
                <a:cs typeface="Arial"/>
              </a:rPr>
              <a:t>10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máquina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corriente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continua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b="1">
                <a:latin typeface="Arial"/>
                <a:cs typeface="Arial"/>
              </a:rPr>
              <a:t>excitación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Arial"/>
                <a:cs typeface="Arial"/>
              </a:rPr>
              <a:t>en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Arial"/>
                <a:cs typeface="Arial"/>
              </a:rPr>
              <a:t>derivación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8791" y="1876281"/>
            <a:ext cx="6080125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mo-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tores.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emplearse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requiere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prácticamente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constante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variables,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máquinas-</a:t>
            </a:r>
            <a:r>
              <a:rPr dirty="0" sz="1000">
                <a:latin typeface="Arial"/>
                <a:cs typeface="Arial"/>
              </a:rPr>
              <a:t>herramienta,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herramientas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elevadoras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bombas.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3200" y="278258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10.1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Estructura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máquina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28791" y="3060335"/>
            <a:ext cx="3318510" cy="2077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43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partes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principales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componen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exci-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soporte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y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escobillas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carbón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junto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colector,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suministrar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conectados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10.1.1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(a)).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alimentación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propia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10.1.1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(b)).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3200" y="5359465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10.2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funcional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28791" y="5637202"/>
            <a:ext cx="3516629" cy="2241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tiene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prác-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ticamente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decir,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velocidad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poco.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máxima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estable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Estas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pro-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piedades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denominan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comportamiento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endParaRPr sz="1000">
              <a:latin typeface="Arial"/>
              <a:cs typeface="Arial"/>
            </a:endParaRPr>
          </a:p>
          <a:p>
            <a:pPr marL="12700" marR="4064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consume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vacío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misma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plena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Arial"/>
                <a:cs typeface="Arial"/>
              </a:rPr>
              <a:t>La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depende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Así,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varía,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hará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directamente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proporcio-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nal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10.2.1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23200" y="8245680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10.3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comportamiento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funcional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como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generador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8791" y="8523417"/>
            <a:ext cx="6133465" cy="1127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685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aplica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inicia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rotación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generador.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como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bien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autoexcitación.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000" b="1">
                <a:latin typeface="Arial"/>
                <a:cs typeface="Arial"/>
              </a:rPr>
              <a:t>Generador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derivación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independiente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según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10.3.1,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recibe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externa.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excitación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5465127" y="3250412"/>
            <a:ext cx="431800" cy="1059180"/>
          </a:xfrm>
          <a:custGeom>
            <a:avLst/>
            <a:gdLst/>
            <a:ahLst/>
            <a:cxnLst/>
            <a:rect l="l" t="t" r="r" b="b"/>
            <a:pathLst>
              <a:path w="431800" h="1059179">
                <a:moveTo>
                  <a:pt x="292569" y="449541"/>
                </a:moveTo>
                <a:lnTo>
                  <a:pt x="281914" y="449541"/>
                </a:lnTo>
                <a:lnTo>
                  <a:pt x="281914" y="646125"/>
                </a:lnTo>
                <a:lnTo>
                  <a:pt x="292569" y="646125"/>
                </a:lnTo>
                <a:lnTo>
                  <a:pt x="292569" y="449541"/>
                </a:lnTo>
                <a:close/>
              </a:path>
              <a:path w="431800" h="1059179">
                <a:moveTo>
                  <a:pt x="292569" y="1536"/>
                </a:moveTo>
                <a:lnTo>
                  <a:pt x="281914" y="1536"/>
                </a:lnTo>
                <a:lnTo>
                  <a:pt x="281914" y="195059"/>
                </a:lnTo>
                <a:lnTo>
                  <a:pt x="292569" y="195059"/>
                </a:lnTo>
                <a:lnTo>
                  <a:pt x="292569" y="1536"/>
                </a:lnTo>
                <a:close/>
              </a:path>
              <a:path w="431800" h="1059179">
                <a:moveTo>
                  <a:pt x="397078" y="699909"/>
                </a:moveTo>
                <a:lnTo>
                  <a:pt x="393661" y="695629"/>
                </a:lnTo>
                <a:lnTo>
                  <a:pt x="391629" y="693089"/>
                </a:lnTo>
                <a:lnTo>
                  <a:pt x="387819" y="689279"/>
                </a:lnTo>
                <a:lnTo>
                  <a:pt x="384009" y="685469"/>
                </a:lnTo>
                <a:lnTo>
                  <a:pt x="374865" y="677849"/>
                </a:lnTo>
                <a:lnTo>
                  <a:pt x="368769" y="672769"/>
                </a:lnTo>
                <a:lnTo>
                  <a:pt x="359625" y="667689"/>
                </a:lnTo>
                <a:lnTo>
                  <a:pt x="339826" y="667689"/>
                </a:lnTo>
                <a:lnTo>
                  <a:pt x="338302" y="667689"/>
                </a:lnTo>
                <a:lnTo>
                  <a:pt x="347446" y="672769"/>
                </a:lnTo>
                <a:lnTo>
                  <a:pt x="355053" y="677849"/>
                </a:lnTo>
                <a:lnTo>
                  <a:pt x="364197" y="681659"/>
                </a:lnTo>
                <a:lnTo>
                  <a:pt x="377913" y="693089"/>
                </a:lnTo>
                <a:lnTo>
                  <a:pt x="384721" y="699909"/>
                </a:lnTo>
                <a:lnTo>
                  <a:pt x="386003" y="699909"/>
                </a:lnTo>
                <a:lnTo>
                  <a:pt x="397078" y="699909"/>
                </a:lnTo>
                <a:close/>
              </a:path>
              <a:path w="431800" h="1059179">
                <a:moveTo>
                  <a:pt x="431253" y="781989"/>
                </a:moveTo>
                <a:lnTo>
                  <a:pt x="429729" y="773099"/>
                </a:lnTo>
                <a:lnTo>
                  <a:pt x="429729" y="771829"/>
                </a:lnTo>
                <a:lnTo>
                  <a:pt x="428205" y="762939"/>
                </a:lnTo>
                <a:lnTo>
                  <a:pt x="425157" y="754049"/>
                </a:lnTo>
                <a:lnTo>
                  <a:pt x="425157" y="751509"/>
                </a:lnTo>
                <a:lnTo>
                  <a:pt x="420801" y="738809"/>
                </a:lnTo>
                <a:lnTo>
                  <a:pt x="419493" y="734999"/>
                </a:lnTo>
                <a:lnTo>
                  <a:pt x="419061" y="733729"/>
                </a:lnTo>
                <a:lnTo>
                  <a:pt x="414489" y="724839"/>
                </a:lnTo>
                <a:lnTo>
                  <a:pt x="410679" y="718489"/>
                </a:lnTo>
                <a:lnTo>
                  <a:pt x="409854" y="717105"/>
                </a:lnTo>
                <a:lnTo>
                  <a:pt x="406641" y="710869"/>
                </a:lnTo>
                <a:lnTo>
                  <a:pt x="405345" y="708329"/>
                </a:lnTo>
                <a:lnTo>
                  <a:pt x="403821" y="708329"/>
                </a:lnTo>
                <a:lnTo>
                  <a:pt x="399757" y="703249"/>
                </a:lnTo>
                <a:lnTo>
                  <a:pt x="397725" y="700709"/>
                </a:lnTo>
                <a:lnTo>
                  <a:pt x="385533" y="700709"/>
                </a:lnTo>
                <a:lnTo>
                  <a:pt x="384009" y="700709"/>
                </a:lnTo>
                <a:lnTo>
                  <a:pt x="390105" y="705789"/>
                </a:lnTo>
                <a:lnTo>
                  <a:pt x="396201" y="713409"/>
                </a:lnTo>
                <a:lnTo>
                  <a:pt x="402297" y="721029"/>
                </a:lnTo>
                <a:lnTo>
                  <a:pt x="406869" y="728649"/>
                </a:lnTo>
                <a:lnTo>
                  <a:pt x="410248" y="736180"/>
                </a:lnTo>
                <a:lnTo>
                  <a:pt x="409917" y="736269"/>
                </a:lnTo>
                <a:lnTo>
                  <a:pt x="416013" y="755319"/>
                </a:lnTo>
                <a:lnTo>
                  <a:pt x="419061" y="764209"/>
                </a:lnTo>
                <a:lnTo>
                  <a:pt x="420585" y="773099"/>
                </a:lnTo>
                <a:lnTo>
                  <a:pt x="420585" y="781989"/>
                </a:lnTo>
                <a:lnTo>
                  <a:pt x="422008" y="792708"/>
                </a:lnTo>
                <a:lnTo>
                  <a:pt x="422109" y="792149"/>
                </a:lnTo>
                <a:lnTo>
                  <a:pt x="422109" y="793419"/>
                </a:lnTo>
                <a:lnTo>
                  <a:pt x="422008" y="792708"/>
                </a:lnTo>
                <a:lnTo>
                  <a:pt x="420585" y="801039"/>
                </a:lnTo>
                <a:lnTo>
                  <a:pt x="420585" y="809929"/>
                </a:lnTo>
                <a:lnTo>
                  <a:pt x="419061" y="818819"/>
                </a:lnTo>
                <a:lnTo>
                  <a:pt x="417842" y="827887"/>
                </a:lnTo>
                <a:lnTo>
                  <a:pt x="417537" y="827709"/>
                </a:lnTo>
                <a:lnTo>
                  <a:pt x="412965" y="837869"/>
                </a:lnTo>
                <a:lnTo>
                  <a:pt x="409917" y="846759"/>
                </a:lnTo>
                <a:lnTo>
                  <a:pt x="410679" y="846975"/>
                </a:lnTo>
                <a:lnTo>
                  <a:pt x="402297" y="863269"/>
                </a:lnTo>
                <a:lnTo>
                  <a:pt x="396201" y="870889"/>
                </a:lnTo>
                <a:lnTo>
                  <a:pt x="392137" y="877671"/>
                </a:lnTo>
                <a:lnTo>
                  <a:pt x="391629" y="877239"/>
                </a:lnTo>
                <a:lnTo>
                  <a:pt x="385533" y="884859"/>
                </a:lnTo>
                <a:lnTo>
                  <a:pt x="384009" y="884859"/>
                </a:lnTo>
                <a:lnTo>
                  <a:pt x="378421" y="891844"/>
                </a:lnTo>
                <a:lnTo>
                  <a:pt x="377913" y="891209"/>
                </a:lnTo>
                <a:lnTo>
                  <a:pt x="364197" y="902639"/>
                </a:lnTo>
                <a:lnTo>
                  <a:pt x="355053" y="907719"/>
                </a:lnTo>
                <a:lnTo>
                  <a:pt x="347446" y="911529"/>
                </a:lnTo>
                <a:lnTo>
                  <a:pt x="339826" y="915339"/>
                </a:lnTo>
                <a:lnTo>
                  <a:pt x="330682" y="919149"/>
                </a:lnTo>
                <a:lnTo>
                  <a:pt x="321538" y="922959"/>
                </a:lnTo>
                <a:lnTo>
                  <a:pt x="312394" y="924229"/>
                </a:lnTo>
                <a:lnTo>
                  <a:pt x="312458" y="924407"/>
                </a:lnTo>
                <a:lnTo>
                  <a:pt x="303250" y="925499"/>
                </a:lnTo>
                <a:lnTo>
                  <a:pt x="294106" y="925499"/>
                </a:lnTo>
                <a:lnTo>
                  <a:pt x="275818" y="925499"/>
                </a:lnTo>
                <a:lnTo>
                  <a:pt x="257530" y="922959"/>
                </a:lnTo>
                <a:lnTo>
                  <a:pt x="248386" y="920419"/>
                </a:lnTo>
                <a:lnTo>
                  <a:pt x="239242" y="917879"/>
                </a:lnTo>
                <a:lnTo>
                  <a:pt x="231622" y="912799"/>
                </a:lnTo>
                <a:lnTo>
                  <a:pt x="222478" y="908989"/>
                </a:lnTo>
                <a:lnTo>
                  <a:pt x="221805" y="909828"/>
                </a:lnTo>
                <a:lnTo>
                  <a:pt x="212953" y="903909"/>
                </a:lnTo>
                <a:lnTo>
                  <a:pt x="207238" y="900099"/>
                </a:lnTo>
                <a:lnTo>
                  <a:pt x="204190" y="897559"/>
                </a:lnTo>
                <a:lnTo>
                  <a:pt x="199631" y="893749"/>
                </a:lnTo>
                <a:lnTo>
                  <a:pt x="199123" y="894384"/>
                </a:lnTo>
                <a:lnTo>
                  <a:pt x="193535" y="887399"/>
                </a:lnTo>
                <a:lnTo>
                  <a:pt x="190487" y="884859"/>
                </a:lnTo>
                <a:lnTo>
                  <a:pt x="185915" y="881049"/>
                </a:lnTo>
                <a:lnTo>
                  <a:pt x="182867" y="877239"/>
                </a:lnTo>
                <a:lnTo>
                  <a:pt x="179819" y="873429"/>
                </a:lnTo>
                <a:lnTo>
                  <a:pt x="178943" y="874522"/>
                </a:lnTo>
                <a:lnTo>
                  <a:pt x="176009" y="869619"/>
                </a:lnTo>
                <a:lnTo>
                  <a:pt x="175247" y="868349"/>
                </a:lnTo>
                <a:lnTo>
                  <a:pt x="171818" y="860729"/>
                </a:lnTo>
                <a:lnTo>
                  <a:pt x="170675" y="858189"/>
                </a:lnTo>
                <a:lnTo>
                  <a:pt x="167627" y="853109"/>
                </a:lnTo>
                <a:lnTo>
                  <a:pt x="166103" y="850569"/>
                </a:lnTo>
                <a:lnTo>
                  <a:pt x="162179" y="842949"/>
                </a:lnTo>
                <a:lnTo>
                  <a:pt x="161531" y="841679"/>
                </a:lnTo>
                <a:lnTo>
                  <a:pt x="155867" y="825169"/>
                </a:lnTo>
                <a:lnTo>
                  <a:pt x="156959" y="825169"/>
                </a:lnTo>
                <a:lnTo>
                  <a:pt x="156730" y="823899"/>
                </a:lnTo>
                <a:lnTo>
                  <a:pt x="155435" y="816279"/>
                </a:lnTo>
                <a:lnTo>
                  <a:pt x="154241" y="807389"/>
                </a:lnTo>
                <a:lnTo>
                  <a:pt x="153911" y="804849"/>
                </a:lnTo>
                <a:lnTo>
                  <a:pt x="153581" y="804989"/>
                </a:lnTo>
                <a:lnTo>
                  <a:pt x="152387" y="795959"/>
                </a:lnTo>
                <a:lnTo>
                  <a:pt x="152387" y="788339"/>
                </a:lnTo>
                <a:lnTo>
                  <a:pt x="152603" y="787069"/>
                </a:lnTo>
                <a:lnTo>
                  <a:pt x="153911" y="779449"/>
                </a:lnTo>
                <a:lnTo>
                  <a:pt x="154101" y="778179"/>
                </a:lnTo>
                <a:lnTo>
                  <a:pt x="156578" y="761669"/>
                </a:lnTo>
                <a:lnTo>
                  <a:pt x="156959" y="759129"/>
                </a:lnTo>
                <a:lnTo>
                  <a:pt x="156197" y="759129"/>
                </a:lnTo>
                <a:lnTo>
                  <a:pt x="166865" y="732459"/>
                </a:lnTo>
                <a:lnTo>
                  <a:pt x="170675" y="726109"/>
                </a:lnTo>
                <a:lnTo>
                  <a:pt x="174586" y="718489"/>
                </a:lnTo>
                <a:lnTo>
                  <a:pt x="175247" y="717219"/>
                </a:lnTo>
                <a:lnTo>
                  <a:pt x="174828" y="717105"/>
                </a:lnTo>
                <a:lnTo>
                  <a:pt x="175755" y="715949"/>
                </a:lnTo>
                <a:lnTo>
                  <a:pt x="181851" y="708329"/>
                </a:lnTo>
                <a:lnTo>
                  <a:pt x="185915" y="703249"/>
                </a:lnTo>
                <a:lnTo>
                  <a:pt x="188353" y="700709"/>
                </a:lnTo>
                <a:lnTo>
                  <a:pt x="192011" y="696899"/>
                </a:lnTo>
                <a:lnTo>
                  <a:pt x="195821" y="693089"/>
                </a:lnTo>
                <a:lnTo>
                  <a:pt x="199631" y="689279"/>
                </a:lnTo>
                <a:lnTo>
                  <a:pt x="206222" y="683780"/>
                </a:lnTo>
                <a:lnTo>
                  <a:pt x="207238" y="685469"/>
                </a:lnTo>
                <a:lnTo>
                  <a:pt x="213334" y="680389"/>
                </a:lnTo>
                <a:lnTo>
                  <a:pt x="214858" y="679119"/>
                </a:lnTo>
                <a:lnTo>
                  <a:pt x="214477" y="678484"/>
                </a:lnTo>
                <a:lnTo>
                  <a:pt x="222478" y="674039"/>
                </a:lnTo>
                <a:lnTo>
                  <a:pt x="230098" y="670229"/>
                </a:lnTo>
                <a:lnTo>
                  <a:pt x="239242" y="666419"/>
                </a:lnTo>
                <a:lnTo>
                  <a:pt x="248386" y="663879"/>
                </a:lnTo>
                <a:lnTo>
                  <a:pt x="256006" y="660704"/>
                </a:lnTo>
                <a:lnTo>
                  <a:pt x="256006" y="662609"/>
                </a:lnTo>
                <a:lnTo>
                  <a:pt x="266674" y="660069"/>
                </a:lnTo>
                <a:lnTo>
                  <a:pt x="275818" y="658799"/>
                </a:lnTo>
                <a:lnTo>
                  <a:pt x="284962" y="657529"/>
                </a:lnTo>
                <a:lnTo>
                  <a:pt x="294106" y="657529"/>
                </a:lnTo>
                <a:lnTo>
                  <a:pt x="303250" y="658799"/>
                </a:lnTo>
                <a:lnTo>
                  <a:pt x="312394" y="660069"/>
                </a:lnTo>
                <a:lnTo>
                  <a:pt x="312724" y="658952"/>
                </a:lnTo>
                <a:lnTo>
                  <a:pt x="321538" y="662609"/>
                </a:lnTo>
                <a:lnTo>
                  <a:pt x="338569" y="667346"/>
                </a:lnTo>
                <a:lnTo>
                  <a:pt x="339953" y="667346"/>
                </a:lnTo>
                <a:lnTo>
                  <a:pt x="358927" y="667346"/>
                </a:lnTo>
                <a:lnTo>
                  <a:pt x="352018" y="663879"/>
                </a:lnTo>
                <a:lnTo>
                  <a:pt x="342874" y="658799"/>
                </a:lnTo>
                <a:lnTo>
                  <a:pt x="338950" y="657529"/>
                </a:lnTo>
                <a:lnTo>
                  <a:pt x="331114" y="654989"/>
                </a:lnTo>
                <a:lnTo>
                  <a:pt x="323278" y="652449"/>
                </a:lnTo>
                <a:lnTo>
                  <a:pt x="315442" y="649909"/>
                </a:lnTo>
                <a:lnTo>
                  <a:pt x="313918" y="649909"/>
                </a:lnTo>
                <a:lnTo>
                  <a:pt x="304774" y="648639"/>
                </a:lnTo>
                <a:lnTo>
                  <a:pt x="274294" y="648639"/>
                </a:lnTo>
                <a:lnTo>
                  <a:pt x="265150" y="649909"/>
                </a:lnTo>
                <a:lnTo>
                  <a:pt x="254482" y="651179"/>
                </a:lnTo>
                <a:lnTo>
                  <a:pt x="227050" y="660069"/>
                </a:lnTo>
                <a:lnTo>
                  <a:pt x="225526" y="662609"/>
                </a:lnTo>
                <a:lnTo>
                  <a:pt x="217906" y="666419"/>
                </a:lnTo>
                <a:lnTo>
                  <a:pt x="208762" y="671499"/>
                </a:lnTo>
                <a:lnTo>
                  <a:pt x="201155" y="675309"/>
                </a:lnTo>
                <a:lnTo>
                  <a:pt x="193535" y="681659"/>
                </a:lnTo>
                <a:lnTo>
                  <a:pt x="178295" y="696899"/>
                </a:lnTo>
                <a:lnTo>
                  <a:pt x="172199" y="704519"/>
                </a:lnTo>
                <a:lnTo>
                  <a:pt x="166103" y="712139"/>
                </a:lnTo>
                <a:lnTo>
                  <a:pt x="161531" y="721029"/>
                </a:lnTo>
                <a:lnTo>
                  <a:pt x="156959" y="728649"/>
                </a:lnTo>
                <a:lnTo>
                  <a:pt x="156959" y="731189"/>
                </a:lnTo>
                <a:lnTo>
                  <a:pt x="152387" y="738809"/>
                </a:lnTo>
                <a:lnTo>
                  <a:pt x="149339" y="748969"/>
                </a:lnTo>
                <a:lnTo>
                  <a:pt x="146291" y="757859"/>
                </a:lnTo>
                <a:lnTo>
                  <a:pt x="144767" y="766749"/>
                </a:lnTo>
                <a:lnTo>
                  <a:pt x="143243" y="778179"/>
                </a:lnTo>
                <a:lnTo>
                  <a:pt x="143243" y="807389"/>
                </a:lnTo>
                <a:lnTo>
                  <a:pt x="144767" y="817549"/>
                </a:lnTo>
                <a:lnTo>
                  <a:pt x="146291" y="826439"/>
                </a:lnTo>
                <a:lnTo>
                  <a:pt x="152387" y="845489"/>
                </a:lnTo>
                <a:lnTo>
                  <a:pt x="152488" y="846975"/>
                </a:lnTo>
                <a:lnTo>
                  <a:pt x="156959" y="855649"/>
                </a:lnTo>
                <a:lnTo>
                  <a:pt x="161531" y="863269"/>
                </a:lnTo>
                <a:lnTo>
                  <a:pt x="167627" y="872159"/>
                </a:lnTo>
                <a:lnTo>
                  <a:pt x="172199" y="879779"/>
                </a:lnTo>
                <a:lnTo>
                  <a:pt x="172199" y="881049"/>
                </a:lnTo>
                <a:lnTo>
                  <a:pt x="178295" y="887399"/>
                </a:lnTo>
                <a:lnTo>
                  <a:pt x="179819" y="887399"/>
                </a:lnTo>
                <a:lnTo>
                  <a:pt x="185915" y="895019"/>
                </a:lnTo>
                <a:lnTo>
                  <a:pt x="201155" y="907719"/>
                </a:lnTo>
                <a:lnTo>
                  <a:pt x="201155" y="908989"/>
                </a:lnTo>
                <a:lnTo>
                  <a:pt x="210286" y="912799"/>
                </a:lnTo>
                <a:lnTo>
                  <a:pt x="217906" y="917879"/>
                </a:lnTo>
                <a:lnTo>
                  <a:pt x="236194" y="926769"/>
                </a:lnTo>
                <a:lnTo>
                  <a:pt x="245338" y="930579"/>
                </a:lnTo>
                <a:lnTo>
                  <a:pt x="256006" y="931849"/>
                </a:lnTo>
                <a:lnTo>
                  <a:pt x="256006" y="933119"/>
                </a:lnTo>
                <a:lnTo>
                  <a:pt x="274294" y="935659"/>
                </a:lnTo>
                <a:lnTo>
                  <a:pt x="281901" y="935659"/>
                </a:lnTo>
                <a:lnTo>
                  <a:pt x="281901" y="1048423"/>
                </a:lnTo>
                <a:lnTo>
                  <a:pt x="10655" y="1048423"/>
                </a:lnTo>
                <a:lnTo>
                  <a:pt x="10655" y="0"/>
                </a:lnTo>
                <a:lnTo>
                  <a:pt x="0" y="0"/>
                </a:lnTo>
                <a:lnTo>
                  <a:pt x="0" y="1052995"/>
                </a:lnTo>
                <a:lnTo>
                  <a:pt x="4572" y="1052995"/>
                </a:lnTo>
                <a:lnTo>
                  <a:pt x="4572" y="1057567"/>
                </a:lnTo>
                <a:lnTo>
                  <a:pt x="286486" y="1059103"/>
                </a:lnTo>
                <a:lnTo>
                  <a:pt x="286486" y="1049947"/>
                </a:lnTo>
                <a:lnTo>
                  <a:pt x="292569" y="1049947"/>
                </a:lnTo>
                <a:lnTo>
                  <a:pt x="292569" y="935659"/>
                </a:lnTo>
                <a:lnTo>
                  <a:pt x="295630" y="935659"/>
                </a:lnTo>
                <a:lnTo>
                  <a:pt x="304774" y="934389"/>
                </a:lnTo>
                <a:lnTo>
                  <a:pt x="313918" y="934389"/>
                </a:lnTo>
                <a:lnTo>
                  <a:pt x="315442" y="933119"/>
                </a:lnTo>
                <a:lnTo>
                  <a:pt x="324586" y="931849"/>
                </a:lnTo>
                <a:lnTo>
                  <a:pt x="327634" y="930579"/>
                </a:lnTo>
                <a:lnTo>
                  <a:pt x="333730" y="928039"/>
                </a:lnTo>
                <a:lnTo>
                  <a:pt x="335254" y="928039"/>
                </a:lnTo>
                <a:lnTo>
                  <a:pt x="337794" y="926769"/>
                </a:lnTo>
                <a:lnTo>
                  <a:pt x="342874" y="924229"/>
                </a:lnTo>
                <a:lnTo>
                  <a:pt x="352018" y="920419"/>
                </a:lnTo>
                <a:lnTo>
                  <a:pt x="359625" y="916609"/>
                </a:lnTo>
                <a:lnTo>
                  <a:pt x="368769" y="910259"/>
                </a:lnTo>
                <a:lnTo>
                  <a:pt x="370293" y="910259"/>
                </a:lnTo>
                <a:lnTo>
                  <a:pt x="376389" y="905179"/>
                </a:lnTo>
                <a:lnTo>
                  <a:pt x="377913" y="903909"/>
                </a:lnTo>
                <a:lnTo>
                  <a:pt x="384009" y="897559"/>
                </a:lnTo>
                <a:lnTo>
                  <a:pt x="385533" y="897559"/>
                </a:lnTo>
                <a:lnTo>
                  <a:pt x="387972" y="895019"/>
                </a:lnTo>
                <a:lnTo>
                  <a:pt x="391629" y="891209"/>
                </a:lnTo>
                <a:lnTo>
                  <a:pt x="396201" y="887399"/>
                </a:lnTo>
                <a:lnTo>
                  <a:pt x="399249" y="884859"/>
                </a:lnTo>
                <a:lnTo>
                  <a:pt x="399249" y="883589"/>
                </a:lnTo>
                <a:lnTo>
                  <a:pt x="401535" y="879779"/>
                </a:lnTo>
                <a:lnTo>
                  <a:pt x="403821" y="875969"/>
                </a:lnTo>
                <a:lnTo>
                  <a:pt x="409917" y="868349"/>
                </a:lnTo>
                <a:lnTo>
                  <a:pt x="411746" y="864539"/>
                </a:lnTo>
                <a:lnTo>
                  <a:pt x="419061" y="849299"/>
                </a:lnTo>
                <a:lnTo>
                  <a:pt x="419569" y="848029"/>
                </a:lnTo>
                <a:lnTo>
                  <a:pt x="420585" y="845489"/>
                </a:lnTo>
                <a:lnTo>
                  <a:pt x="422109" y="841679"/>
                </a:lnTo>
                <a:lnTo>
                  <a:pt x="426681" y="832789"/>
                </a:lnTo>
                <a:lnTo>
                  <a:pt x="426681" y="831519"/>
                </a:lnTo>
                <a:lnTo>
                  <a:pt x="428205" y="820089"/>
                </a:lnTo>
                <a:lnTo>
                  <a:pt x="429729" y="811199"/>
                </a:lnTo>
                <a:lnTo>
                  <a:pt x="431253" y="802309"/>
                </a:lnTo>
                <a:lnTo>
                  <a:pt x="431253" y="793419"/>
                </a:lnTo>
                <a:lnTo>
                  <a:pt x="426681" y="792784"/>
                </a:lnTo>
                <a:lnTo>
                  <a:pt x="431253" y="792149"/>
                </a:lnTo>
                <a:lnTo>
                  <a:pt x="431253" y="781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5758722" y="3771779"/>
            <a:ext cx="14033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A1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5643422" y="3440514"/>
            <a:ext cx="245110" cy="649605"/>
            <a:chOff x="5643422" y="3440514"/>
            <a:chExt cx="245110" cy="649605"/>
          </a:xfrm>
        </p:grpSpPr>
        <p:sp>
          <p:nvSpPr>
            <p:cNvPr id="18" name="object 18" descr=""/>
            <p:cNvSpPr/>
            <p:nvPr/>
          </p:nvSpPr>
          <p:spPr>
            <a:xfrm>
              <a:off x="5699798" y="3445467"/>
              <a:ext cx="97790" cy="254635"/>
            </a:xfrm>
            <a:custGeom>
              <a:avLst/>
              <a:gdLst/>
              <a:ahLst/>
              <a:cxnLst/>
              <a:rect l="l" t="t" r="r" b="b"/>
              <a:pathLst>
                <a:path w="97789" h="254635">
                  <a:moveTo>
                    <a:pt x="0" y="254486"/>
                  </a:moveTo>
                  <a:lnTo>
                    <a:pt x="97522" y="254486"/>
                  </a:lnTo>
                  <a:lnTo>
                    <a:pt x="97522" y="0"/>
                  </a:lnTo>
                  <a:lnTo>
                    <a:pt x="0" y="0"/>
                  </a:lnTo>
                  <a:lnTo>
                    <a:pt x="0" y="25448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3422" y="3443185"/>
              <a:ext cx="244576" cy="24305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722658" y="4079404"/>
              <a:ext cx="53340" cy="10795"/>
            </a:xfrm>
            <a:custGeom>
              <a:avLst/>
              <a:gdLst/>
              <a:ahLst/>
              <a:cxnLst/>
              <a:rect l="l" t="t" r="r" b="b"/>
              <a:pathLst>
                <a:path w="53339" h="10795">
                  <a:moveTo>
                    <a:pt x="53340" y="0"/>
                  </a:moveTo>
                  <a:lnTo>
                    <a:pt x="0" y="1524"/>
                  </a:lnTo>
                  <a:lnTo>
                    <a:pt x="0" y="10668"/>
                  </a:lnTo>
                  <a:lnTo>
                    <a:pt x="53340" y="10668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5703861" y="3956175"/>
            <a:ext cx="10477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latin typeface="Arial"/>
                <a:cs typeface="Arial"/>
              </a:rPr>
              <a:t>M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014734" y="4073516"/>
            <a:ext cx="1365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F1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490180" y="4073516"/>
            <a:ext cx="1365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F2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975111" y="3467012"/>
            <a:ext cx="18859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2L+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45720" y="3593284"/>
            <a:ext cx="521172" cy="475452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6477990" y="3467009"/>
            <a:ext cx="16446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2L-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0878" y="3250412"/>
            <a:ext cx="953935" cy="1057567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4074845" y="3771786"/>
            <a:ext cx="196215" cy="324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latin typeface="Arial"/>
                <a:cs typeface="Arial"/>
              </a:rPr>
              <a:t>A1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750">
                <a:latin typeface="Arial"/>
                <a:cs typeface="Arial"/>
              </a:rPr>
              <a:t>M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132754" y="4167997"/>
            <a:ext cx="1767839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9570" algn="l"/>
              </a:tabLst>
            </a:pPr>
            <a:r>
              <a:rPr dirty="0" sz="750" spc="-25">
                <a:latin typeface="Arial"/>
                <a:cs typeface="Arial"/>
              </a:rPr>
              <a:t>A2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A2</a:t>
            </a:r>
            <a:endParaRPr sz="7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073331" y="3124135"/>
            <a:ext cx="1788160" cy="24701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70815" marR="5080" indent="-158750">
              <a:lnSpc>
                <a:spcPts val="840"/>
              </a:lnSpc>
              <a:spcBef>
                <a:spcPts val="175"/>
              </a:spcBef>
              <a:tabLst>
                <a:tab pos="646430" algn="l"/>
                <a:tab pos="832485" algn="l"/>
                <a:tab pos="1348740" algn="l"/>
              </a:tabLst>
            </a:pPr>
            <a:r>
              <a:rPr dirty="0" sz="750" spc="-25">
                <a:latin typeface="Arial"/>
                <a:cs typeface="Arial"/>
              </a:rPr>
              <a:t>L+</a:t>
            </a:r>
            <a:r>
              <a:rPr dirty="0" sz="750">
                <a:latin typeface="Times New Roman"/>
                <a:cs typeface="Times New Roman"/>
              </a:rPr>
              <a:t>			</a:t>
            </a:r>
            <a:r>
              <a:rPr dirty="0" baseline="3968" sz="1050" spc="-37">
                <a:latin typeface="Arial"/>
                <a:cs typeface="Arial"/>
              </a:rPr>
              <a:t>L-</a:t>
            </a:r>
            <a:r>
              <a:rPr dirty="0" baseline="3968" sz="1050">
                <a:latin typeface="Times New Roman"/>
                <a:cs typeface="Times New Roman"/>
              </a:rPr>
              <a:t>	</a:t>
            </a:r>
            <a:r>
              <a:rPr dirty="0" sz="750">
                <a:latin typeface="Arial"/>
                <a:cs typeface="Arial"/>
              </a:rPr>
              <a:t>1L-</a:t>
            </a:r>
            <a:r>
              <a:rPr dirty="0" sz="750" spc="300">
                <a:latin typeface="Times New Roman"/>
                <a:cs typeface="Times New Roman"/>
              </a:rPr>
              <a:t>  </a:t>
            </a:r>
            <a:r>
              <a:rPr dirty="0" sz="750" spc="-25">
                <a:latin typeface="Arial"/>
                <a:cs typeface="Arial"/>
              </a:rPr>
              <a:t>1L+</a:t>
            </a:r>
            <a:r>
              <a:rPr dirty="0" sz="750" spc="200">
                <a:latin typeface="Times New Roman"/>
                <a:cs typeface="Times New Roman"/>
              </a:rPr>
              <a:t> </a:t>
            </a:r>
            <a:r>
              <a:rPr dirty="0" sz="750" spc="-25">
                <a:latin typeface="Arial"/>
                <a:cs typeface="Arial"/>
              </a:rPr>
              <a:t>E1</a:t>
            </a:r>
            <a:r>
              <a:rPr dirty="0" sz="750">
                <a:latin typeface="Times New Roman"/>
                <a:cs typeface="Times New Roman"/>
              </a:rPr>
              <a:t>	</a:t>
            </a:r>
            <a:r>
              <a:rPr dirty="0" sz="750" spc="-25">
                <a:latin typeface="Arial"/>
                <a:cs typeface="Arial"/>
              </a:rPr>
              <a:t>E2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061978" y="4327969"/>
            <a:ext cx="12700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b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963606" y="4250135"/>
            <a:ext cx="2106930" cy="492759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512445">
              <a:lnSpc>
                <a:spcPct val="100000"/>
              </a:lnSpc>
              <a:spcBef>
                <a:spcPts val="715"/>
              </a:spcBef>
            </a:pPr>
            <a:r>
              <a:rPr dirty="0" sz="1300" b="1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10.1.1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Variantes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conexión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285994" y="7596969"/>
            <a:ext cx="30861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20">
                <a:latin typeface="Arial"/>
                <a:cs typeface="Arial"/>
              </a:rPr>
              <a:t>M/Nm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4570615" y="5710199"/>
            <a:ext cx="2014855" cy="1883410"/>
            <a:chOff x="4570615" y="5710199"/>
            <a:chExt cx="2014855" cy="1883410"/>
          </a:xfrm>
        </p:grpSpPr>
        <p:sp>
          <p:nvSpPr>
            <p:cNvPr id="35" name="object 35" descr=""/>
            <p:cNvSpPr/>
            <p:nvPr/>
          </p:nvSpPr>
          <p:spPr>
            <a:xfrm>
              <a:off x="4623942" y="6267691"/>
              <a:ext cx="1863725" cy="149860"/>
            </a:xfrm>
            <a:custGeom>
              <a:avLst/>
              <a:gdLst/>
              <a:ahLst/>
              <a:cxnLst/>
              <a:rect l="l" t="t" r="r" b="b"/>
              <a:pathLst>
                <a:path w="1863725" h="149860">
                  <a:moveTo>
                    <a:pt x="1524" y="0"/>
                  </a:moveTo>
                  <a:lnTo>
                    <a:pt x="0" y="19799"/>
                  </a:lnTo>
                  <a:lnTo>
                    <a:pt x="1863699" y="149339"/>
                  </a:lnTo>
                  <a:lnTo>
                    <a:pt x="1863699" y="129527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591951" y="6376643"/>
              <a:ext cx="1459865" cy="1905"/>
            </a:xfrm>
            <a:custGeom>
              <a:avLst/>
              <a:gdLst/>
              <a:ahLst/>
              <a:cxnLst/>
              <a:rect l="l" t="t" r="r" b="b"/>
              <a:pathLst>
                <a:path w="1459864" h="1904">
                  <a:moveTo>
                    <a:pt x="0" y="0"/>
                  </a:moveTo>
                  <a:lnTo>
                    <a:pt x="729931" y="0"/>
                  </a:lnTo>
                </a:path>
                <a:path w="1459864" h="1904">
                  <a:moveTo>
                    <a:pt x="743648" y="1524"/>
                  </a:moveTo>
                  <a:lnTo>
                    <a:pt x="1459867" y="1524"/>
                  </a:lnTo>
                </a:path>
              </a:pathLst>
            </a:custGeom>
            <a:ln w="457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051054" y="6372834"/>
              <a:ext cx="0" cy="1191895"/>
            </a:xfrm>
            <a:custGeom>
              <a:avLst/>
              <a:gdLst/>
              <a:ahLst/>
              <a:cxnLst/>
              <a:rect l="l" t="t" r="r" b="b"/>
              <a:pathLst>
                <a:path w="0" h="1191895">
                  <a:moveTo>
                    <a:pt x="0" y="0"/>
                  </a:moveTo>
                  <a:lnTo>
                    <a:pt x="0" y="119166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11750" y="5711469"/>
              <a:ext cx="1972310" cy="1830705"/>
            </a:xfrm>
            <a:custGeom>
              <a:avLst/>
              <a:gdLst/>
              <a:ahLst/>
              <a:cxnLst/>
              <a:rect l="l" t="t" r="r" b="b"/>
              <a:pathLst>
                <a:path w="1972309" h="1830704">
                  <a:moveTo>
                    <a:pt x="0" y="1830171"/>
                  </a:moveTo>
                  <a:lnTo>
                    <a:pt x="1971890" y="1830171"/>
                  </a:lnTo>
                  <a:lnTo>
                    <a:pt x="1971890" y="0"/>
                  </a:lnTo>
                  <a:lnTo>
                    <a:pt x="0" y="0"/>
                  </a:lnTo>
                  <a:lnTo>
                    <a:pt x="0" y="1830171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570615" y="5726709"/>
              <a:ext cx="2014855" cy="1866900"/>
            </a:xfrm>
            <a:custGeom>
              <a:avLst/>
              <a:gdLst/>
              <a:ahLst/>
              <a:cxnLst/>
              <a:rect l="l" t="t" r="r" b="b"/>
              <a:pathLst>
                <a:path w="2014854" h="1866900">
                  <a:moveTo>
                    <a:pt x="2014562" y="1813420"/>
                  </a:moveTo>
                  <a:lnTo>
                    <a:pt x="57899" y="1813420"/>
                  </a:lnTo>
                  <a:lnTo>
                    <a:pt x="57899" y="0"/>
                  </a:lnTo>
                  <a:lnTo>
                    <a:pt x="45707" y="0"/>
                  </a:lnTo>
                  <a:lnTo>
                    <a:pt x="45707" y="1813420"/>
                  </a:lnTo>
                  <a:lnTo>
                    <a:pt x="0" y="1813420"/>
                  </a:lnTo>
                  <a:lnTo>
                    <a:pt x="0" y="1825599"/>
                  </a:lnTo>
                  <a:lnTo>
                    <a:pt x="45707" y="1825599"/>
                  </a:lnTo>
                  <a:lnTo>
                    <a:pt x="45707" y="1866747"/>
                  </a:lnTo>
                  <a:lnTo>
                    <a:pt x="57899" y="1866747"/>
                  </a:lnTo>
                  <a:lnTo>
                    <a:pt x="57899" y="1825599"/>
                  </a:lnTo>
                  <a:lnTo>
                    <a:pt x="2014562" y="1825599"/>
                  </a:lnTo>
                  <a:lnTo>
                    <a:pt x="2014562" y="18134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4580775" y="7575510"/>
            <a:ext cx="95885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2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474106" y="7450554"/>
            <a:ext cx="95885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20"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951249" y="7546679"/>
            <a:ext cx="21399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800" spc="-25">
                <a:latin typeface="Arial"/>
                <a:cs typeface="Arial"/>
              </a:rPr>
              <a:t>M</a:t>
            </a:r>
            <a:r>
              <a:rPr dirty="0" baseline="-16666" sz="750" spc="-37"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550041" y="5719851"/>
            <a:ext cx="2040889" cy="1896110"/>
            <a:chOff x="4550041" y="5719851"/>
            <a:chExt cx="2040889" cy="1896110"/>
          </a:xfrm>
        </p:grpSpPr>
        <p:sp>
          <p:nvSpPr>
            <p:cNvPr id="44" name="object 44" descr=""/>
            <p:cNvSpPr/>
            <p:nvPr/>
          </p:nvSpPr>
          <p:spPr>
            <a:xfrm>
              <a:off x="6300203" y="7593456"/>
              <a:ext cx="248920" cy="0"/>
            </a:xfrm>
            <a:custGeom>
              <a:avLst/>
              <a:gdLst/>
              <a:ahLst/>
              <a:cxnLst/>
              <a:rect l="l" t="t" r="r" b="b"/>
              <a:pathLst>
                <a:path w="248920" h="0">
                  <a:moveTo>
                    <a:pt x="248399" y="0"/>
                  </a:moveTo>
                  <a:lnTo>
                    <a:pt x="0" y="0"/>
                  </a:lnTo>
                </a:path>
              </a:pathLst>
            </a:custGeom>
            <a:ln w="4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504406" y="7572120"/>
              <a:ext cx="83820" cy="41275"/>
            </a:xfrm>
            <a:custGeom>
              <a:avLst/>
              <a:gdLst/>
              <a:ahLst/>
              <a:cxnLst/>
              <a:rect l="l" t="t" r="r" b="b"/>
              <a:pathLst>
                <a:path w="83820" h="41275">
                  <a:moveTo>
                    <a:pt x="1524" y="0"/>
                  </a:moveTo>
                  <a:lnTo>
                    <a:pt x="0" y="41148"/>
                  </a:lnTo>
                  <a:lnTo>
                    <a:pt x="83807" y="21336"/>
                  </a:lnTo>
                  <a:lnTo>
                    <a:pt x="82283" y="21336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570615" y="5761761"/>
              <a:ext cx="2018030" cy="1851660"/>
            </a:xfrm>
            <a:custGeom>
              <a:avLst/>
              <a:gdLst/>
              <a:ahLst/>
              <a:cxnLst/>
              <a:rect l="l" t="t" r="r" b="b"/>
              <a:pathLst>
                <a:path w="2018029" h="1851659">
                  <a:moveTo>
                    <a:pt x="2016074" y="1831695"/>
                  </a:moveTo>
                  <a:lnTo>
                    <a:pt x="1935314" y="1810359"/>
                  </a:lnTo>
                  <a:lnTo>
                    <a:pt x="1933790" y="1851507"/>
                  </a:lnTo>
                  <a:lnTo>
                    <a:pt x="2017598" y="1831695"/>
                  </a:lnTo>
                  <a:lnTo>
                    <a:pt x="2016074" y="1831695"/>
                  </a:lnTo>
                  <a:close/>
                </a:path>
                <a:path w="2018029" h="1851659">
                  <a:moveTo>
                    <a:pt x="0" y="0"/>
                  </a:moveTo>
                  <a:lnTo>
                    <a:pt x="1524" y="239242"/>
                  </a:lnTo>
                </a:path>
              </a:pathLst>
            </a:custGeom>
            <a:ln w="4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550803" y="5720613"/>
              <a:ext cx="41275" cy="82550"/>
            </a:xfrm>
            <a:custGeom>
              <a:avLst/>
              <a:gdLst/>
              <a:ahLst/>
              <a:cxnLst/>
              <a:rect l="l" t="t" r="r" b="b"/>
              <a:pathLst>
                <a:path w="41275" h="82550">
                  <a:moveTo>
                    <a:pt x="21336" y="0"/>
                  </a:moveTo>
                  <a:lnTo>
                    <a:pt x="21336" y="1524"/>
                  </a:lnTo>
                  <a:lnTo>
                    <a:pt x="0" y="82296"/>
                  </a:lnTo>
                  <a:lnTo>
                    <a:pt x="41148" y="8229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550803" y="5720613"/>
              <a:ext cx="41275" cy="82550"/>
            </a:xfrm>
            <a:custGeom>
              <a:avLst/>
              <a:gdLst/>
              <a:ahLst/>
              <a:cxnLst/>
              <a:rect l="l" t="t" r="r" b="b"/>
              <a:pathLst>
                <a:path w="41275" h="82550">
                  <a:moveTo>
                    <a:pt x="21336" y="1524"/>
                  </a:moveTo>
                  <a:lnTo>
                    <a:pt x="0" y="82296"/>
                  </a:lnTo>
                  <a:lnTo>
                    <a:pt x="41148" y="82296"/>
                  </a:lnTo>
                  <a:lnTo>
                    <a:pt x="21336" y="0"/>
                  </a:lnTo>
                  <a:lnTo>
                    <a:pt x="2133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4355744" y="6149162"/>
            <a:ext cx="204470" cy="31178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38100" marR="30480">
              <a:lnSpc>
                <a:spcPts val="1070"/>
              </a:lnSpc>
              <a:spcBef>
                <a:spcPts val="229"/>
              </a:spcBef>
            </a:pPr>
            <a:r>
              <a:rPr dirty="0" sz="950" spc="-25">
                <a:latin typeface="Arial"/>
                <a:cs typeface="Arial"/>
              </a:rPr>
              <a:t>n</a:t>
            </a:r>
            <a:r>
              <a:rPr dirty="0" baseline="-13888" sz="900" spc="-37">
                <a:latin typeface="Arial"/>
                <a:cs typeface="Arial"/>
              </a:rPr>
              <a:t>0</a:t>
            </a:r>
            <a:r>
              <a:rPr dirty="0" baseline="-13888" sz="900" spc="30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Arial"/>
                <a:cs typeface="Arial"/>
              </a:rPr>
              <a:t>n</a:t>
            </a:r>
            <a:r>
              <a:rPr dirty="0" baseline="-13888" sz="900" spc="-37">
                <a:latin typeface="Arial"/>
                <a:cs typeface="Arial"/>
              </a:rPr>
              <a:t>N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084497" y="5812395"/>
            <a:ext cx="455295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950">
                <a:latin typeface="Arial"/>
                <a:cs typeface="Arial"/>
              </a:rPr>
              <a:t>n/min</a:t>
            </a:r>
            <a:r>
              <a:rPr dirty="0" baseline="41666" sz="900">
                <a:latin typeface="Arial"/>
                <a:cs typeface="Arial"/>
              </a:rPr>
              <a:t>-</a:t>
            </a:r>
            <a:r>
              <a:rPr dirty="0" baseline="41666" sz="900" spc="-75">
                <a:latin typeface="Arial"/>
                <a:cs typeface="Arial"/>
              </a:rPr>
              <a:t>1</a:t>
            </a:r>
            <a:endParaRPr baseline="41666" sz="9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108373" y="7832189"/>
            <a:ext cx="21577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10.2.1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carga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424" y="321022"/>
            <a:ext cx="4183379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continua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excitación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derivación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82837" y="867077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161365" y="10162194"/>
            <a:ext cx="1873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82837" y="10155083"/>
            <a:ext cx="6156960" cy="12700"/>
          </a:xfrm>
          <a:custGeom>
            <a:avLst/>
            <a:gdLst/>
            <a:ahLst/>
            <a:cxnLst/>
            <a:rect l="l" t="t" r="r" b="b"/>
            <a:pathLst>
              <a:path w="6156959" h="12700">
                <a:moveTo>
                  <a:pt x="6156452" y="0"/>
                </a:moveTo>
                <a:lnTo>
                  <a:pt x="0" y="0"/>
                </a:lnTo>
                <a:lnTo>
                  <a:pt x="0" y="12193"/>
                </a:lnTo>
                <a:lnTo>
                  <a:pt x="6156452" y="12193"/>
                </a:lnTo>
                <a:lnTo>
                  <a:pt x="6156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6837629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91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88428" y="1240827"/>
            <a:ext cx="6047740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permite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controlar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intensidad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éste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generada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desciende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ligeramente.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vuelva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alcanzar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deseado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basta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dentro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rango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permitida.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88428" y="4087453"/>
            <a:ext cx="6118225" cy="20923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00" b="1">
                <a:latin typeface="Arial"/>
                <a:cs typeface="Arial"/>
              </a:rPr>
              <a:t>Generador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con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autoexcitación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"/>
              </a:spcBef>
            </a:pP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(ilustración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10.3.2),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co-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paralelo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acciona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desde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posición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pe-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queña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causa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magnetismo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remanente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núcleo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hierro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provo-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entre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aumente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magnetismo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consecuencia,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incre-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resultado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condiciones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permiten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siguientes: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magnetismo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remanente,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correcta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devanado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sentido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giro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correcto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máquina.</a:t>
            </a:r>
            <a:endParaRPr sz="1000">
              <a:latin typeface="Arial"/>
              <a:cs typeface="Arial"/>
            </a:endParaRPr>
          </a:p>
          <a:p>
            <a:pPr algn="just" marL="12700" marR="52069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Si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polaridad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correcta,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magnetismo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remanente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autoexcitarse.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existe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disminuye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considerablemente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generador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autoexcitación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reajustar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dependiente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carga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regulador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campo,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ej.,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2750).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2837" y="6401792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10.4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Puesta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en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marcha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máquina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88424" y="6679529"/>
            <a:ext cx="6101715" cy="1747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096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poner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funcionamiento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arrancador,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genera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contratensión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cuando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está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reposo.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absorbería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irrupción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equivalente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aprox.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veces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valor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nominal.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motivo,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debe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utilizando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resistencia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variable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(arrancador).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Para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precisa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arranca-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dor,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puesto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alimentación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universal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regulable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Arial"/>
                <a:cs typeface="Arial"/>
              </a:rPr>
              <a:t>a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250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por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acelerarse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lentamente.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Hoy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día,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arranque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corriente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continua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suele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reducirse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electró-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nicamente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ángulo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fase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mediante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tiristores.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ventaja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procedimiento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radica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Arial"/>
                <a:cs typeface="Arial"/>
              </a:rPr>
              <a:t>en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conseguir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control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prácticamente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presenta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pérdidas.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8424" y="8490503"/>
            <a:ext cx="7258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Arial"/>
                <a:cs typeface="Arial"/>
              </a:rPr>
              <a:t>ATENCIÓN: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88744" y="8477702"/>
            <a:ext cx="511048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8000"/>
              </a:lnSpc>
              <a:spcBef>
                <a:spcPts val="100"/>
              </a:spcBef>
            </a:pP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caso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derivación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indepen-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diente,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indispensable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procurar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que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tensión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excitación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no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desconecte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du-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rante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el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funcionamiento,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ya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que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estas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máquinas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tienden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“dispararse”.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dice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que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dispara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embala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una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máquina,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cuando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velocidad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aumenta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muy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por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encima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 b="1">
                <a:latin typeface="Arial"/>
                <a:cs typeface="Arial"/>
              </a:rPr>
              <a:t>del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valor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b="1">
                <a:latin typeface="Arial"/>
                <a:cs typeface="Arial"/>
              </a:rPr>
              <a:t>máximo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Arial"/>
                <a:cs typeface="Arial"/>
              </a:rPr>
              <a:t>permitido.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615821" y="2206561"/>
            <a:ext cx="1763395" cy="1396365"/>
          </a:xfrm>
          <a:custGeom>
            <a:avLst/>
            <a:gdLst/>
            <a:ahLst/>
            <a:cxnLst/>
            <a:rect l="l" t="t" r="r" b="b"/>
            <a:pathLst>
              <a:path w="1763395" h="1396364">
                <a:moveTo>
                  <a:pt x="1763128" y="0"/>
                </a:moveTo>
                <a:lnTo>
                  <a:pt x="1763128" y="1394345"/>
                </a:lnTo>
              </a:path>
              <a:path w="1763395" h="1396364">
                <a:moveTo>
                  <a:pt x="205727" y="1394345"/>
                </a:moveTo>
                <a:lnTo>
                  <a:pt x="1760080" y="1395869"/>
                </a:lnTo>
              </a:path>
              <a:path w="1763395" h="1396364">
                <a:moveTo>
                  <a:pt x="205727" y="1394345"/>
                </a:moveTo>
                <a:lnTo>
                  <a:pt x="205727" y="1184046"/>
                </a:lnTo>
              </a:path>
              <a:path w="1763395" h="1396364">
                <a:moveTo>
                  <a:pt x="412965" y="975283"/>
                </a:moveTo>
                <a:lnTo>
                  <a:pt x="412965" y="990523"/>
                </a:lnTo>
                <a:lnTo>
                  <a:pt x="411441" y="1004239"/>
                </a:lnTo>
                <a:lnTo>
                  <a:pt x="405345" y="1031659"/>
                </a:lnTo>
                <a:lnTo>
                  <a:pt x="400773" y="1045375"/>
                </a:lnTo>
                <a:lnTo>
                  <a:pt x="394677" y="1059091"/>
                </a:lnTo>
                <a:lnTo>
                  <a:pt x="388594" y="1071283"/>
                </a:lnTo>
                <a:lnTo>
                  <a:pt x="382498" y="1084999"/>
                </a:lnTo>
                <a:lnTo>
                  <a:pt x="345922" y="1127671"/>
                </a:lnTo>
                <a:lnTo>
                  <a:pt x="312394" y="1153579"/>
                </a:lnTo>
                <a:lnTo>
                  <a:pt x="298678" y="1159675"/>
                </a:lnTo>
                <a:lnTo>
                  <a:pt x="286486" y="1165771"/>
                </a:lnTo>
                <a:lnTo>
                  <a:pt x="259054" y="1174915"/>
                </a:lnTo>
                <a:lnTo>
                  <a:pt x="245338" y="1177950"/>
                </a:lnTo>
                <a:lnTo>
                  <a:pt x="231635" y="1179474"/>
                </a:lnTo>
                <a:lnTo>
                  <a:pt x="216395" y="1182522"/>
                </a:lnTo>
                <a:lnTo>
                  <a:pt x="202679" y="1182522"/>
                </a:lnTo>
                <a:lnTo>
                  <a:pt x="187439" y="1180998"/>
                </a:lnTo>
                <a:lnTo>
                  <a:pt x="146291" y="1173391"/>
                </a:lnTo>
                <a:lnTo>
                  <a:pt x="106667" y="1156627"/>
                </a:lnTo>
                <a:lnTo>
                  <a:pt x="60960" y="1123099"/>
                </a:lnTo>
                <a:lnTo>
                  <a:pt x="33528" y="1091095"/>
                </a:lnTo>
                <a:lnTo>
                  <a:pt x="27432" y="1078903"/>
                </a:lnTo>
                <a:lnTo>
                  <a:pt x="19812" y="1066711"/>
                </a:lnTo>
                <a:lnTo>
                  <a:pt x="15240" y="1052995"/>
                </a:lnTo>
                <a:lnTo>
                  <a:pt x="9144" y="1039279"/>
                </a:lnTo>
                <a:lnTo>
                  <a:pt x="0" y="998143"/>
                </a:lnTo>
                <a:lnTo>
                  <a:pt x="0" y="955471"/>
                </a:lnTo>
                <a:lnTo>
                  <a:pt x="3048" y="941755"/>
                </a:lnTo>
                <a:lnTo>
                  <a:pt x="6096" y="926515"/>
                </a:lnTo>
                <a:lnTo>
                  <a:pt x="19812" y="886891"/>
                </a:lnTo>
                <a:lnTo>
                  <a:pt x="42672" y="850328"/>
                </a:lnTo>
                <a:lnTo>
                  <a:pt x="82296" y="810704"/>
                </a:lnTo>
                <a:lnTo>
                  <a:pt x="118859" y="789368"/>
                </a:lnTo>
                <a:lnTo>
                  <a:pt x="160007" y="775652"/>
                </a:lnTo>
                <a:lnTo>
                  <a:pt x="187439" y="771080"/>
                </a:lnTo>
                <a:lnTo>
                  <a:pt x="216395" y="771080"/>
                </a:lnTo>
                <a:lnTo>
                  <a:pt x="230111" y="772604"/>
                </a:lnTo>
                <a:lnTo>
                  <a:pt x="245338" y="774128"/>
                </a:lnTo>
                <a:lnTo>
                  <a:pt x="284962" y="786320"/>
                </a:lnTo>
                <a:lnTo>
                  <a:pt x="323062" y="806132"/>
                </a:lnTo>
                <a:lnTo>
                  <a:pt x="333730" y="815276"/>
                </a:lnTo>
                <a:lnTo>
                  <a:pt x="345922" y="824420"/>
                </a:lnTo>
                <a:lnTo>
                  <a:pt x="355066" y="833564"/>
                </a:lnTo>
                <a:lnTo>
                  <a:pt x="364210" y="844232"/>
                </a:lnTo>
                <a:lnTo>
                  <a:pt x="373354" y="856424"/>
                </a:lnTo>
                <a:lnTo>
                  <a:pt x="382498" y="867092"/>
                </a:lnTo>
                <a:lnTo>
                  <a:pt x="400773" y="906703"/>
                </a:lnTo>
                <a:lnTo>
                  <a:pt x="411441" y="947851"/>
                </a:lnTo>
                <a:lnTo>
                  <a:pt x="412965" y="961567"/>
                </a:lnTo>
                <a:lnTo>
                  <a:pt x="412965" y="975283"/>
                </a:lnTo>
              </a:path>
            </a:pathLst>
          </a:custGeom>
          <a:ln w="145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857603" y="2767463"/>
            <a:ext cx="17399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>
                <a:latin typeface="Arial"/>
                <a:cs typeface="Arial"/>
              </a:rPr>
              <a:t>A1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853035" y="3392253"/>
            <a:ext cx="17399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>
                <a:latin typeface="Arial"/>
                <a:cs typeface="Arial"/>
              </a:rPr>
              <a:t>A2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19746" y="3241386"/>
            <a:ext cx="16827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>
                <a:latin typeface="Arial"/>
                <a:cs typeface="Arial"/>
              </a:rPr>
              <a:t>F1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208095" y="3241386"/>
            <a:ext cx="16827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>
                <a:latin typeface="Arial"/>
                <a:cs typeface="Arial"/>
              </a:rPr>
              <a:t>F2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1626489" y="2127691"/>
            <a:ext cx="1752600" cy="1108710"/>
            <a:chOff x="1626489" y="2127691"/>
            <a:chExt cx="1752600" cy="1108710"/>
          </a:xfrm>
        </p:grpSpPr>
        <p:sp>
          <p:nvSpPr>
            <p:cNvPr id="19" name="object 19" descr=""/>
            <p:cNvSpPr/>
            <p:nvPr/>
          </p:nvSpPr>
          <p:spPr>
            <a:xfrm>
              <a:off x="1626489" y="2485427"/>
              <a:ext cx="1390015" cy="744220"/>
            </a:xfrm>
            <a:custGeom>
              <a:avLst/>
              <a:gdLst/>
              <a:ahLst/>
              <a:cxnLst/>
              <a:rect l="l" t="t" r="r" b="b"/>
              <a:pathLst>
                <a:path w="1390014" h="744219">
                  <a:moveTo>
                    <a:pt x="1386725" y="743648"/>
                  </a:moveTo>
                  <a:lnTo>
                    <a:pt x="1246530" y="743648"/>
                  </a:lnTo>
                </a:path>
                <a:path w="1390014" h="744219">
                  <a:moveTo>
                    <a:pt x="774128" y="743648"/>
                  </a:moveTo>
                  <a:lnTo>
                    <a:pt x="633933" y="743648"/>
                  </a:lnTo>
                </a:path>
                <a:path w="1390014" h="744219">
                  <a:moveTo>
                    <a:pt x="891463" y="743648"/>
                  </a:moveTo>
                  <a:lnTo>
                    <a:pt x="891463" y="720801"/>
                  </a:lnTo>
                  <a:lnTo>
                    <a:pt x="889939" y="716229"/>
                  </a:lnTo>
                  <a:lnTo>
                    <a:pt x="886891" y="704037"/>
                  </a:lnTo>
                  <a:lnTo>
                    <a:pt x="874699" y="685749"/>
                  </a:lnTo>
                  <a:lnTo>
                    <a:pt x="870127" y="681177"/>
                  </a:lnTo>
                  <a:lnTo>
                    <a:pt x="860983" y="675081"/>
                  </a:lnTo>
                  <a:lnTo>
                    <a:pt x="856411" y="673557"/>
                  </a:lnTo>
                  <a:lnTo>
                    <a:pt x="850315" y="670509"/>
                  </a:lnTo>
                  <a:lnTo>
                    <a:pt x="844219" y="668985"/>
                  </a:lnTo>
                  <a:lnTo>
                    <a:pt x="821372" y="668985"/>
                  </a:lnTo>
                  <a:lnTo>
                    <a:pt x="816800" y="670509"/>
                  </a:lnTo>
                  <a:lnTo>
                    <a:pt x="810704" y="673557"/>
                  </a:lnTo>
                  <a:lnTo>
                    <a:pt x="806132" y="675081"/>
                  </a:lnTo>
                  <a:lnTo>
                    <a:pt x="780224" y="704037"/>
                  </a:lnTo>
                  <a:lnTo>
                    <a:pt x="777176" y="716229"/>
                  </a:lnTo>
                  <a:lnTo>
                    <a:pt x="775652" y="720801"/>
                  </a:lnTo>
                  <a:lnTo>
                    <a:pt x="775652" y="742137"/>
                  </a:lnTo>
                </a:path>
                <a:path w="1390014" h="744219">
                  <a:moveTo>
                    <a:pt x="1007275" y="743648"/>
                  </a:moveTo>
                  <a:lnTo>
                    <a:pt x="1007275" y="716229"/>
                  </a:lnTo>
                  <a:lnTo>
                    <a:pt x="1004227" y="710133"/>
                  </a:lnTo>
                  <a:lnTo>
                    <a:pt x="1002703" y="704037"/>
                  </a:lnTo>
                  <a:lnTo>
                    <a:pt x="976807" y="675081"/>
                  </a:lnTo>
                  <a:lnTo>
                    <a:pt x="972235" y="673557"/>
                  </a:lnTo>
                  <a:lnTo>
                    <a:pt x="967663" y="670509"/>
                  </a:lnTo>
                  <a:lnTo>
                    <a:pt x="961567" y="668985"/>
                  </a:lnTo>
                  <a:lnTo>
                    <a:pt x="938707" y="668985"/>
                  </a:lnTo>
                  <a:lnTo>
                    <a:pt x="932611" y="670509"/>
                  </a:lnTo>
                  <a:lnTo>
                    <a:pt x="928039" y="673557"/>
                  </a:lnTo>
                  <a:lnTo>
                    <a:pt x="923467" y="675081"/>
                  </a:lnTo>
                  <a:lnTo>
                    <a:pt x="914323" y="681177"/>
                  </a:lnTo>
                  <a:lnTo>
                    <a:pt x="909751" y="685749"/>
                  </a:lnTo>
                  <a:lnTo>
                    <a:pt x="906703" y="690321"/>
                  </a:lnTo>
                  <a:lnTo>
                    <a:pt x="902131" y="694893"/>
                  </a:lnTo>
                  <a:lnTo>
                    <a:pt x="900607" y="699465"/>
                  </a:lnTo>
                  <a:lnTo>
                    <a:pt x="897559" y="704037"/>
                  </a:lnTo>
                  <a:lnTo>
                    <a:pt x="894511" y="716229"/>
                  </a:lnTo>
                  <a:lnTo>
                    <a:pt x="892987" y="720801"/>
                  </a:lnTo>
                  <a:lnTo>
                    <a:pt x="892987" y="742137"/>
                  </a:lnTo>
                </a:path>
                <a:path w="1390014" h="744219">
                  <a:moveTo>
                    <a:pt x="1126147" y="743648"/>
                  </a:moveTo>
                  <a:lnTo>
                    <a:pt x="1126147" y="728421"/>
                  </a:lnTo>
                  <a:lnTo>
                    <a:pt x="1123099" y="716229"/>
                  </a:lnTo>
                  <a:lnTo>
                    <a:pt x="1123099" y="710133"/>
                  </a:lnTo>
                  <a:lnTo>
                    <a:pt x="1120051" y="704037"/>
                  </a:lnTo>
                  <a:lnTo>
                    <a:pt x="1118527" y="699465"/>
                  </a:lnTo>
                  <a:lnTo>
                    <a:pt x="1112431" y="690321"/>
                  </a:lnTo>
                  <a:lnTo>
                    <a:pt x="1100239" y="678129"/>
                  </a:lnTo>
                  <a:lnTo>
                    <a:pt x="1095667" y="676605"/>
                  </a:lnTo>
                  <a:lnTo>
                    <a:pt x="1089571" y="673557"/>
                  </a:lnTo>
                  <a:lnTo>
                    <a:pt x="1084999" y="672033"/>
                  </a:lnTo>
                  <a:lnTo>
                    <a:pt x="1078903" y="670509"/>
                  </a:lnTo>
                  <a:lnTo>
                    <a:pt x="1072807" y="668985"/>
                  </a:lnTo>
                  <a:lnTo>
                    <a:pt x="1062139" y="668985"/>
                  </a:lnTo>
                  <a:lnTo>
                    <a:pt x="1056043" y="670509"/>
                  </a:lnTo>
                  <a:lnTo>
                    <a:pt x="1049947" y="672033"/>
                  </a:lnTo>
                  <a:lnTo>
                    <a:pt x="1045375" y="673557"/>
                  </a:lnTo>
                  <a:lnTo>
                    <a:pt x="1040803" y="676605"/>
                  </a:lnTo>
                  <a:lnTo>
                    <a:pt x="1034707" y="678129"/>
                  </a:lnTo>
                  <a:lnTo>
                    <a:pt x="1022515" y="690321"/>
                  </a:lnTo>
                  <a:lnTo>
                    <a:pt x="1016419" y="699465"/>
                  </a:lnTo>
                  <a:lnTo>
                    <a:pt x="1014895" y="704037"/>
                  </a:lnTo>
                  <a:lnTo>
                    <a:pt x="1011847" y="710133"/>
                  </a:lnTo>
                  <a:lnTo>
                    <a:pt x="1010323" y="716229"/>
                  </a:lnTo>
                  <a:lnTo>
                    <a:pt x="1010323" y="743648"/>
                  </a:lnTo>
                </a:path>
                <a:path w="1390014" h="744219">
                  <a:moveTo>
                    <a:pt x="1243482" y="743648"/>
                  </a:moveTo>
                  <a:lnTo>
                    <a:pt x="1243482" y="722325"/>
                  </a:lnTo>
                  <a:lnTo>
                    <a:pt x="1240434" y="710133"/>
                  </a:lnTo>
                  <a:lnTo>
                    <a:pt x="1237386" y="705561"/>
                  </a:lnTo>
                  <a:lnTo>
                    <a:pt x="1235862" y="700989"/>
                  </a:lnTo>
                  <a:lnTo>
                    <a:pt x="1229766" y="691845"/>
                  </a:lnTo>
                  <a:lnTo>
                    <a:pt x="1225194" y="687273"/>
                  </a:lnTo>
                  <a:lnTo>
                    <a:pt x="1222146" y="682701"/>
                  </a:lnTo>
                  <a:lnTo>
                    <a:pt x="1213002" y="676605"/>
                  </a:lnTo>
                  <a:lnTo>
                    <a:pt x="1206906" y="673557"/>
                  </a:lnTo>
                  <a:lnTo>
                    <a:pt x="1202334" y="672033"/>
                  </a:lnTo>
                  <a:lnTo>
                    <a:pt x="1196238" y="670509"/>
                  </a:lnTo>
                  <a:lnTo>
                    <a:pt x="1191666" y="668985"/>
                  </a:lnTo>
                  <a:lnTo>
                    <a:pt x="1179474" y="668985"/>
                  </a:lnTo>
                  <a:lnTo>
                    <a:pt x="1173378" y="670509"/>
                  </a:lnTo>
                  <a:lnTo>
                    <a:pt x="1168806" y="672033"/>
                  </a:lnTo>
                  <a:lnTo>
                    <a:pt x="1162710" y="673557"/>
                  </a:lnTo>
                  <a:lnTo>
                    <a:pt x="1132243" y="705561"/>
                  </a:lnTo>
                  <a:lnTo>
                    <a:pt x="1127671" y="722325"/>
                  </a:lnTo>
                  <a:lnTo>
                    <a:pt x="1127671" y="743648"/>
                  </a:lnTo>
                </a:path>
                <a:path w="1390014" h="744219">
                  <a:moveTo>
                    <a:pt x="633933" y="740613"/>
                  </a:moveTo>
                  <a:lnTo>
                    <a:pt x="633933" y="170675"/>
                  </a:lnTo>
                </a:path>
                <a:path w="1390014" h="744219">
                  <a:moveTo>
                    <a:pt x="1388249" y="743648"/>
                  </a:moveTo>
                  <a:lnTo>
                    <a:pt x="1389773" y="0"/>
                  </a:lnTo>
                </a:path>
                <a:path w="1390014" h="744219">
                  <a:moveTo>
                    <a:pt x="633933" y="163055"/>
                  </a:moveTo>
                  <a:lnTo>
                    <a:pt x="0" y="163055"/>
                  </a:lnTo>
                </a:path>
                <a:path w="1390014" h="744219">
                  <a:moveTo>
                    <a:pt x="1388249" y="0"/>
                  </a:moveTo>
                  <a:lnTo>
                    <a:pt x="4572" y="0"/>
                  </a:lnTo>
                </a:path>
              </a:pathLst>
            </a:custGeom>
            <a:ln w="14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829168" y="2206561"/>
              <a:ext cx="1550035" cy="0"/>
            </a:xfrm>
            <a:custGeom>
              <a:avLst/>
              <a:gdLst/>
              <a:ahLst/>
              <a:cxnLst/>
              <a:rect l="l" t="t" r="r" b="b"/>
              <a:pathLst>
                <a:path w="1550035" h="0">
                  <a:moveTo>
                    <a:pt x="0" y="0"/>
                  </a:moveTo>
                  <a:lnTo>
                    <a:pt x="601929" y="0"/>
                  </a:lnTo>
                </a:path>
                <a:path w="1550035" h="0">
                  <a:moveTo>
                    <a:pt x="978330" y="0"/>
                  </a:moveTo>
                  <a:lnTo>
                    <a:pt x="1549781" y="0"/>
                  </a:lnTo>
                </a:path>
              </a:pathLst>
            </a:custGeom>
            <a:ln w="14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821548" y="2134943"/>
              <a:ext cx="986155" cy="833755"/>
            </a:xfrm>
            <a:custGeom>
              <a:avLst/>
              <a:gdLst/>
              <a:ahLst/>
              <a:cxnLst/>
              <a:rect l="l" t="t" r="r" b="b"/>
              <a:pathLst>
                <a:path w="986155" h="833755">
                  <a:moveTo>
                    <a:pt x="609549" y="144769"/>
                  </a:moveTo>
                  <a:lnTo>
                    <a:pt x="985950" y="144769"/>
                  </a:lnTo>
                  <a:lnTo>
                    <a:pt x="985950" y="0"/>
                  </a:lnTo>
                  <a:lnTo>
                    <a:pt x="609549" y="0"/>
                  </a:lnTo>
                  <a:lnTo>
                    <a:pt x="609549" y="144769"/>
                  </a:lnTo>
                  <a:close/>
                </a:path>
                <a:path w="986155" h="833755">
                  <a:moveTo>
                    <a:pt x="0" y="833554"/>
                  </a:moveTo>
                  <a:lnTo>
                    <a:pt x="0" y="71617"/>
                  </a:lnTo>
                </a:path>
              </a:pathLst>
            </a:custGeom>
            <a:ln w="145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1421791" y="2353743"/>
            <a:ext cx="163195" cy="3733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15" marR="5080" indent="-6350">
              <a:lnSpc>
                <a:spcPct val="120000"/>
              </a:lnSpc>
              <a:spcBef>
                <a:spcPts val="95"/>
              </a:spcBef>
            </a:pPr>
            <a:r>
              <a:rPr dirty="0" sz="950" spc="-25">
                <a:latin typeface="Arial"/>
                <a:cs typeface="Arial"/>
              </a:rPr>
              <a:t>L+</a:t>
            </a:r>
            <a:r>
              <a:rPr dirty="0" sz="950" spc="-25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Arial"/>
                <a:cs typeface="Arial"/>
              </a:rPr>
              <a:t>L-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470200" y="1963055"/>
            <a:ext cx="30162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latin typeface="Arial"/>
                <a:cs typeface="Arial"/>
              </a:rPr>
              <a:t>Carga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758556" y="3055552"/>
            <a:ext cx="132080" cy="1892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1050" spc="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357782" y="3630876"/>
            <a:ext cx="1973580" cy="2940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1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10.3.1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Excitación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indepen-</a:t>
            </a:r>
            <a:r>
              <a:rPr dirty="0" sz="900" spc="-1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diente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153751" y="1913949"/>
            <a:ext cx="328295" cy="158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850" spc="-10">
                <a:latin typeface="Arial"/>
                <a:cs typeface="Arial"/>
              </a:rPr>
              <a:t>Carga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4435945" y="2155951"/>
            <a:ext cx="1544955" cy="1369695"/>
            <a:chOff x="4435945" y="2155951"/>
            <a:chExt cx="1544955" cy="1369695"/>
          </a:xfrm>
        </p:grpSpPr>
        <p:sp>
          <p:nvSpPr>
            <p:cNvPr id="28" name="object 28" descr=""/>
            <p:cNvSpPr/>
            <p:nvPr/>
          </p:nvSpPr>
          <p:spPr>
            <a:xfrm>
              <a:off x="4655947" y="2163889"/>
              <a:ext cx="1315720" cy="0"/>
            </a:xfrm>
            <a:custGeom>
              <a:avLst/>
              <a:gdLst/>
              <a:ahLst/>
              <a:cxnLst/>
              <a:rect l="l" t="t" r="r" b="b"/>
              <a:pathLst>
                <a:path w="1315720" h="0">
                  <a:moveTo>
                    <a:pt x="1315097" y="0"/>
                  </a:moveTo>
                  <a:lnTo>
                    <a:pt x="0" y="0"/>
                  </a:lnTo>
                </a:path>
              </a:pathLst>
            </a:custGeom>
            <a:ln w="15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974092" y="2166937"/>
              <a:ext cx="0" cy="1348740"/>
            </a:xfrm>
            <a:custGeom>
              <a:avLst/>
              <a:gdLst/>
              <a:ahLst/>
              <a:cxnLst/>
              <a:rect l="l" t="t" r="r" b="b"/>
              <a:pathLst>
                <a:path w="0" h="1348739">
                  <a:moveTo>
                    <a:pt x="0" y="0"/>
                  </a:moveTo>
                  <a:lnTo>
                    <a:pt x="0" y="1348638"/>
                  </a:lnTo>
                </a:path>
              </a:pathLst>
            </a:custGeom>
            <a:ln w="13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658995" y="3517099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4" h="0">
                  <a:moveTo>
                    <a:pt x="0" y="0"/>
                  </a:moveTo>
                  <a:lnTo>
                    <a:pt x="1313573" y="0"/>
                  </a:lnTo>
                </a:path>
              </a:pathLst>
            </a:custGeom>
            <a:ln w="15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442612" y="2165413"/>
              <a:ext cx="429895" cy="1347470"/>
            </a:xfrm>
            <a:custGeom>
              <a:avLst/>
              <a:gdLst/>
              <a:ahLst/>
              <a:cxnLst/>
              <a:rect l="l" t="t" r="r" b="b"/>
              <a:pathLst>
                <a:path w="429895" h="1347470">
                  <a:moveTo>
                    <a:pt x="213334" y="1347114"/>
                  </a:moveTo>
                  <a:lnTo>
                    <a:pt x="214858" y="1164247"/>
                  </a:lnTo>
                </a:path>
                <a:path w="429895" h="1347470">
                  <a:moveTo>
                    <a:pt x="429729" y="947851"/>
                  </a:moveTo>
                  <a:lnTo>
                    <a:pt x="428205" y="961567"/>
                  </a:lnTo>
                  <a:lnTo>
                    <a:pt x="428205" y="975283"/>
                  </a:lnTo>
                  <a:lnTo>
                    <a:pt x="422109" y="1002715"/>
                  </a:lnTo>
                  <a:lnTo>
                    <a:pt x="394677" y="1065187"/>
                  </a:lnTo>
                  <a:lnTo>
                    <a:pt x="367245" y="1097191"/>
                  </a:lnTo>
                  <a:lnTo>
                    <a:pt x="358101" y="1107859"/>
                  </a:lnTo>
                  <a:lnTo>
                    <a:pt x="347433" y="1117003"/>
                  </a:lnTo>
                  <a:lnTo>
                    <a:pt x="335241" y="1124623"/>
                  </a:lnTo>
                  <a:lnTo>
                    <a:pt x="324573" y="1132243"/>
                  </a:lnTo>
                  <a:lnTo>
                    <a:pt x="310857" y="1138339"/>
                  </a:lnTo>
                  <a:lnTo>
                    <a:pt x="286486" y="1150531"/>
                  </a:lnTo>
                  <a:lnTo>
                    <a:pt x="272770" y="1155103"/>
                  </a:lnTo>
                  <a:lnTo>
                    <a:pt x="259054" y="1158151"/>
                  </a:lnTo>
                  <a:lnTo>
                    <a:pt x="217906" y="1162723"/>
                  </a:lnTo>
                  <a:lnTo>
                    <a:pt x="204190" y="1162723"/>
                  </a:lnTo>
                  <a:lnTo>
                    <a:pt x="190474" y="1161199"/>
                  </a:lnTo>
                  <a:lnTo>
                    <a:pt x="176758" y="1158151"/>
                  </a:lnTo>
                  <a:lnTo>
                    <a:pt x="163042" y="1156627"/>
                  </a:lnTo>
                  <a:lnTo>
                    <a:pt x="135623" y="1147483"/>
                  </a:lnTo>
                  <a:lnTo>
                    <a:pt x="123431" y="1142911"/>
                  </a:lnTo>
                  <a:lnTo>
                    <a:pt x="99047" y="1127671"/>
                  </a:lnTo>
                  <a:lnTo>
                    <a:pt x="86855" y="1121575"/>
                  </a:lnTo>
                  <a:lnTo>
                    <a:pt x="56375" y="1094143"/>
                  </a:lnTo>
                  <a:lnTo>
                    <a:pt x="30467" y="1060627"/>
                  </a:lnTo>
                  <a:lnTo>
                    <a:pt x="18275" y="1034719"/>
                  </a:lnTo>
                  <a:lnTo>
                    <a:pt x="12179" y="1022527"/>
                  </a:lnTo>
                  <a:lnTo>
                    <a:pt x="7607" y="1008811"/>
                  </a:lnTo>
                  <a:lnTo>
                    <a:pt x="4572" y="996619"/>
                  </a:lnTo>
                  <a:lnTo>
                    <a:pt x="1524" y="982903"/>
                  </a:lnTo>
                  <a:lnTo>
                    <a:pt x="0" y="967663"/>
                  </a:lnTo>
                  <a:lnTo>
                    <a:pt x="0" y="926515"/>
                  </a:lnTo>
                  <a:lnTo>
                    <a:pt x="7607" y="885380"/>
                  </a:lnTo>
                  <a:lnTo>
                    <a:pt x="30467" y="835088"/>
                  </a:lnTo>
                  <a:lnTo>
                    <a:pt x="56375" y="801560"/>
                  </a:lnTo>
                  <a:lnTo>
                    <a:pt x="65519" y="790892"/>
                  </a:lnTo>
                  <a:lnTo>
                    <a:pt x="76187" y="781748"/>
                  </a:lnTo>
                  <a:lnTo>
                    <a:pt x="86855" y="774128"/>
                  </a:lnTo>
                  <a:lnTo>
                    <a:pt x="99047" y="764984"/>
                  </a:lnTo>
                  <a:lnTo>
                    <a:pt x="109715" y="758888"/>
                  </a:lnTo>
                  <a:lnTo>
                    <a:pt x="123431" y="752805"/>
                  </a:lnTo>
                  <a:lnTo>
                    <a:pt x="135623" y="746709"/>
                  </a:lnTo>
                  <a:lnTo>
                    <a:pt x="149339" y="742137"/>
                  </a:lnTo>
                  <a:lnTo>
                    <a:pt x="163042" y="739089"/>
                  </a:lnTo>
                  <a:lnTo>
                    <a:pt x="175234" y="734517"/>
                  </a:lnTo>
                  <a:lnTo>
                    <a:pt x="190474" y="732993"/>
                  </a:lnTo>
                  <a:lnTo>
                    <a:pt x="204190" y="732993"/>
                  </a:lnTo>
                  <a:lnTo>
                    <a:pt x="217906" y="731469"/>
                  </a:lnTo>
                  <a:lnTo>
                    <a:pt x="231622" y="732993"/>
                  </a:lnTo>
                  <a:lnTo>
                    <a:pt x="245338" y="734517"/>
                  </a:lnTo>
                  <a:lnTo>
                    <a:pt x="259054" y="737565"/>
                  </a:lnTo>
                  <a:lnTo>
                    <a:pt x="298678" y="749757"/>
                  </a:lnTo>
                  <a:lnTo>
                    <a:pt x="335241" y="769556"/>
                  </a:lnTo>
                  <a:lnTo>
                    <a:pt x="367245" y="795464"/>
                  </a:lnTo>
                  <a:lnTo>
                    <a:pt x="393153" y="828992"/>
                  </a:lnTo>
                  <a:lnTo>
                    <a:pt x="400773" y="839660"/>
                  </a:lnTo>
                  <a:lnTo>
                    <a:pt x="406869" y="853376"/>
                  </a:lnTo>
                  <a:lnTo>
                    <a:pt x="412965" y="865568"/>
                  </a:lnTo>
                  <a:lnTo>
                    <a:pt x="419061" y="879284"/>
                  </a:lnTo>
                  <a:lnTo>
                    <a:pt x="422109" y="891476"/>
                  </a:lnTo>
                  <a:lnTo>
                    <a:pt x="428205" y="918895"/>
                  </a:lnTo>
                  <a:lnTo>
                    <a:pt x="428205" y="934135"/>
                  </a:lnTo>
                  <a:lnTo>
                    <a:pt x="429729" y="947851"/>
                  </a:lnTo>
                </a:path>
                <a:path w="429895" h="1347470">
                  <a:moveTo>
                    <a:pt x="213334" y="722325"/>
                  </a:moveTo>
                  <a:lnTo>
                    <a:pt x="213334" y="0"/>
                  </a:lnTo>
                </a:path>
              </a:pathLst>
            </a:custGeom>
            <a:ln w="13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4451235" y="2704707"/>
            <a:ext cx="17970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"/>
                <a:cs typeface="Arial"/>
              </a:rPr>
              <a:t>A1</a:t>
            </a:r>
            <a:endParaRPr sz="9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457327" y="3317308"/>
            <a:ext cx="17970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"/>
                <a:cs typeface="Arial"/>
              </a:rPr>
              <a:t>A2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4654105" y="2678645"/>
            <a:ext cx="1317625" cy="485775"/>
            <a:chOff x="4654105" y="2678645"/>
            <a:chExt cx="1317625" cy="485775"/>
          </a:xfrm>
        </p:grpSpPr>
        <p:sp>
          <p:nvSpPr>
            <p:cNvPr id="35" name="object 35" descr=""/>
            <p:cNvSpPr/>
            <p:nvPr/>
          </p:nvSpPr>
          <p:spPr>
            <a:xfrm>
              <a:off x="4662042" y="2686583"/>
              <a:ext cx="1301750" cy="469900"/>
            </a:xfrm>
            <a:custGeom>
              <a:avLst/>
              <a:gdLst/>
              <a:ahLst/>
              <a:cxnLst/>
              <a:rect l="l" t="t" r="r" b="b"/>
              <a:pathLst>
                <a:path w="1301750" h="469900">
                  <a:moveTo>
                    <a:pt x="1301394" y="469353"/>
                  </a:moveTo>
                  <a:lnTo>
                    <a:pt x="1075855" y="469353"/>
                  </a:lnTo>
                </a:path>
                <a:path w="1301750" h="469900">
                  <a:moveTo>
                    <a:pt x="359638" y="0"/>
                  </a:moveTo>
                  <a:lnTo>
                    <a:pt x="0" y="0"/>
                  </a:lnTo>
                </a:path>
              </a:pathLst>
            </a:custGeom>
            <a:ln w="15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4889" y="3068954"/>
              <a:ext cx="500087" cy="93205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5687110" y="3177109"/>
            <a:ext cx="17970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"/>
                <a:cs typeface="Arial"/>
              </a:rPr>
              <a:t>E2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129372" y="3174063"/>
            <a:ext cx="179705" cy="175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25">
                <a:latin typeface="Arial"/>
                <a:cs typeface="Arial"/>
              </a:rPr>
              <a:t>E1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5018094" y="2084114"/>
            <a:ext cx="498475" cy="1062990"/>
            <a:chOff x="5018094" y="2084114"/>
            <a:chExt cx="498475" cy="1062990"/>
          </a:xfrm>
        </p:grpSpPr>
        <p:sp>
          <p:nvSpPr>
            <p:cNvPr id="40" name="object 40" descr=""/>
            <p:cNvSpPr/>
            <p:nvPr/>
          </p:nvSpPr>
          <p:spPr>
            <a:xfrm>
              <a:off x="5024729" y="2688107"/>
              <a:ext cx="0" cy="459105"/>
            </a:xfrm>
            <a:custGeom>
              <a:avLst/>
              <a:gdLst/>
              <a:ahLst/>
              <a:cxnLst/>
              <a:rect l="l" t="t" r="r" b="b"/>
              <a:pathLst>
                <a:path w="0" h="459105">
                  <a:moveTo>
                    <a:pt x="0" y="0"/>
                  </a:moveTo>
                  <a:lnTo>
                    <a:pt x="0" y="458685"/>
                  </a:lnTo>
                </a:path>
              </a:pathLst>
            </a:custGeom>
            <a:ln w="13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116157" y="2090750"/>
              <a:ext cx="393700" cy="152400"/>
            </a:xfrm>
            <a:custGeom>
              <a:avLst/>
              <a:gdLst/>
              <a:ahLst/>
              <a:cxnLst/>
              <a:rect l="l" t="t" r="r" b="b"/>
              <a:pathLst>
                <a:path w="393700" h="152400">
                  <a:moveTo>
                    <a:pt x="0" y="0"/>
                  </a:moveTo>
                  <a:lnTo>
                    <a:pt x="0" y="152387"/>
                  </a:lnTo>
                  <a:lnTo>
                    <a:pt x="393166" y="152387"/>
                  </a:lnTo>
                  <a:lnTo>
                    <a:pt x="393166" y="1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116157" y="2090750"/>
              <a:ext cx="393700" cy="152400"/>
            </a:xfrm>
            <a:custGeom>
              <a:avLst/>
              <a:gdLst/>
              <a:ahLst/>
              <a:cxnLst/>
              <a:rect l="l" t="t" r="r" b="b"/>
              <a:pathLst>
                <a:path w="393700" h="152400">
                  <a:moveTo>
                    <a:pt x="393166" y="1524"/>
                  </a:moveTo>
                  <a:lnTo>
                    <a:pt x="0" y="0"/>
                  </a:lnTo>
                  <a:lnTo>
                    <a:pt x="0" y="152387"/>
                  </a:lnTo>
                  <a:lnTo>
                    <a:pt x="393166" y="152387"/>
                  </a:lnTo>
                  <a:lnTo>
                    <a:pt x="393166" y="1524"/>
                  </a:lnTo>
                  <a:close/>
                </a:path>
              </a:pathLst>
            </a:custGeom>
            <a:ln w="13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4589919" y="2995771"/>
            <a:ext cx="69977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34340" algn="l"/>
                <a:tab pos="686435" algn="l"/>
              </a:tabLst>
            </a:pPr>
            <a:r>
              <a:rPr dirty="0" u="heavy" sz="1100" spc="-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u="heavy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435995" y="3606492"/>
            <a:ext cx="17176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10.3.2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Autoexcitación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88501" y="321022"/>
            <a:ext cx="4185285" cy="4826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1200" b="1" i="1">
                <a:latin typeface="Arial"/>
                <a:cs typeface="Arial"/>
              </a:rPr>
              <a:t>Máquinas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359"/>
              </a:spcBef>
            </a:pPr>
            <a:r>
              <a:rPr dirty="0" sz="1200" i="1">
                <a:latin typeface="Arial"/>
                <a:cs typeface="Arial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máquina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corriente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continua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de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excitación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Arial"/>
                <a:cs typeface="Arial"/>
              </a:rPr>
              <a:t>en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Arial"/>
                <a:cs typeface="Arial"/>
              </a:rPr>
              <a:t>derivación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3200" y="867077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28791" y="10162194"/>
            <a:ext cx="18713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Lucida Sans Unicode"/>
                <a:cs typeface="Lucida Sans Unicode"/>
                <a:hlinkClick r:id="rId2"/>
              </a:rPr>
              <a:t>www.hps-</a:t>
            </a:r>
            <a:r>
              <a:rPr dirty="0" sz="1000" spc="-10" b="1">
                <a:latin typeface="Lucida Sans Unicode"/>
                <a:cs typeface="Lucida Sans Unicode"/>
                <a:hlinkClick r:id="rId2"/>
              </a:rPr>
              <a:t>systemtechnik.com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23200" y="10155083"/>
            <a:ext cx="6155055" cy="12700"/>
          </a:xfrm>
          <a:custGeom>
            <a:avLst/>
            <a:gdLst/>
            <a:ahLst/>
            <a:cxnLst/>
            <a:rect l="l" t="t" r="r" b="b"/>
            <a:pathLst>
              <a:path w="6155055" h="12700">
                <a:moveTo>
                  <a:pt x="6154928" y="0"/>
                </a:moveTo>
                <a:lnTo>
                  <a:pt x="0" y="0"/>
                </a:lnTo>
                <a:lnTo>
                  <a:pt x="0" y="12193"/>
                </a:lnTo>
                <a:lnTo>
                  <a:pt x="6154928" y="12193"/>
                </a:lnTo>
                <a:lnTo>
                  <a:pt x="6154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8791" y="366737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92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3200" y="1260231"/>
            <a:ext cx="6156960" cy="220979"/>
          </a:xfrm>
          <a:prstGeom prst="rect">
            <a:avLst/>
          </a:prstGeom>
          <a:solidFill>
            <a:srgbClr val="D8D8D8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625"/>
              </a:lnSpc>
            </a:pPr>
            <a:r>
              <a:rPr dirty="0" sz="1400" b="1">
                <a:latin typeface="Arial"/>
                <a:cs typeface="Arial"/>
              </a:rPr>
              <a:t>10.5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conexión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máquina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275142" y="4304667"/>
            <a:ext cx="11874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218756" y="3882556"/>
            <a:ext cx="11493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A2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224853" y="3492442"/>
            <a:ext cx="11239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E2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715540" y="3492442"/>
            <a:ext cx="11747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A1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723160" y="3882556"/>
            <a:ext cx="11239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E1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62783" y="4304667"/>
            <a:ext cx="118745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TK</a:t>
            </a:r>
            <a:endParaRPr sz="500">
              <a:latin typeface="Arial Rounded MT Bold"/>
              <a:cs typeface="Arial Rounded MT Bold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3030" y="4238815"/>
            <a:ext cx="136817" cy="136817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4280570" y="5231262"/>
            <a:ext cx="245110" cy="135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20" b="1">
                <a:latin typeface="Arial Rounded MT Bold"/>
                <a:cs typeface="Arial Rounded MT Bold"/>
              </a:rPr>
              <a:t>2701</a:t>
            </a:r>
            <a:endParaRPr sz="700">
              <a:latin typeface="Arial Rounded MT Bold"/>
              <a:cs typeface="Arial Rounded MT Bold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814838" y="3307181"/>
            <a:ext cx="379730" cy="810260"/>
            <a:chOff x="3814838" y="3307181"/>
            <a:chExt cx="379730" cy="810260"/>
          </a:xfrm>
        </p:grpSpPr>
        <p:sp>
          <p:nvSpPr>
            <p:cNvPr id="17" name="object 17" descr=""/>
            <p:cNvSpPr/>
            <p:nvPr/>
          </p:nvSpPr>
          <p:spPr>
            <a:xfrm>
              <a:off x="3982402" y="3312896"/>
              <a:ext cx="44450" cy="798830"/>
            </a:xfrm>
            <a:custGeom>
              <a:avLst/>
              <a:gdLst/>
              <a:ahLst/>
              <a:cxnLst/>
              <a:rect l="l" t="t" r="r" b="b"/>
              <a:pathLst>
                <a:path w="44450" h="798829">
                  <a:moveTo>
                    <a:pt x="22847" y="757364"/>
                  </a:moveTo>
                  <a:lnTo>
                    <a:pt x="22847" y="691832"/>
                  </a:lnTo>
                </a:path>
                <a:path w="44450" h="798829">
                  <a:moveTo>
                    <a:pt x="0" y="777176"/>
                  </a:moveTo>
                  <a:lnTo>
                    <a:pt x="0" y="775652"/>
                  </a:lnTo>
                  <a:lnTo>
                    <a:pt x="3048" y="769556"/>
                  </a:lnTo>
                  <a:lnTo>
                    <a:pt x="3048" y="766508"/>
                  </a:lnTo>
                  <a:lnTo>
                    <a:pt x="4572" y="764984"/>
                  </a:lnTo>
                  <a:lnTo>
                    <a:pt x="6096" y="763460"/>
                  </a:lnTo>
                  <a:lnTo>
                    <a:pt x="7607" y="761936"/>
                  </a:lnTo>
                  <a:lnTo>
                    <a:pt x="10655" y="758888"/>
                  </a:lnTo>
                  <a:lnTo>
                    <a:pt x="12179" y="758888"/>
                  </a:lnTo>
                  <a:lnTo>
                    <a:pt x="15227" y="757364"/>
                  </a:lnTo>
                  <a:lnTo>
                    <a:pt x="18275" y="757364"/>
                  </a:lnTo>
                  <a:lnTo>
                    <a:pt x="21323" y="755840"/>
                  </a:lnTo>
                  <a:lnTo>
                    <a:pt x="22847" y="755840"/>
                  </a:lnTo>
                  <a:lnTo>
                    <a:pt x="25895" y="757364"/>
                  </a:lnTo>
                  <a:lnTo>
                    <a:pt x="28943" y="757364"/>
                  </a:lnTo>
                  <a:lnTo>
                    <a:pt x="30467" y="758888"/>
                  </a:lnTo>
                  <a:lnTo>
                    <a:pt x="33515" y="758888"/>
                  </a:lnTo>
                  <a:lnTo>
                    <a:pt x="35039" y="761936"/>
                  </a:lnTo>
                  <a:lnTo>
                    <a:pt x="36563" y="763460"/>
                  </a:lnTo>
                  <a:lnTo>
                    <a:pt x="39611" y="764984"/>
                  </a:lnTo>
                  <a:lnTo>
                    <a:pt x="41135" y="766508"/>
                  </a:lnTo>
                  <a:lnTo>
                    <a:pt x="41135" y="769556"/>
                  </a:lnTo>
                  <a:lnTo>
                    <a:pt x="44183" y="775652"/>
                  </a:lnTo>
                  <a:lnTo>
                    <a:pt x="44183" y="780224"/>
                  </a:lnTo>
                  <a:lnTo>
                    <a:pt x="42659" y="783272"/>
                  </a:lnTo>
                  <a:lnTo>
                    <a:pt x="41135" y="784796"/>
                  </a:lnTo>
                  <a:lnTo>
                    <a:pt x="41135" y="787844"/>
                  </a:lnTo>
                  <a:lnTo>
                    <a:pt x="33515" y="795464"/>
                  </a:lnTo>
                  <a:lnTo>
                    <a:pt x="30467" y="796988"/>
                  </a:lnTo>
                  <a:lnTo>
                    <a:pt x="28943" y="798512"/>
                  </a:lnTo>
                  <a:lnTo>
                    <a:pt x="15227" y="798512"/>
                  </a:lnTo>
                  <a:lnTo>
                    <a:pt x="12179" y="796988"/>
                  </a:lnTo>
                  <a:lnTo>
                    <a:pt x="10655" y="795464"/>
                  </a:lnTo>
                  <a:lnTo>
                    <a:pt x="7607" y="793940"/>
                  </a:lnTo>
                  <a:lnTo>
                    <a:pt x="6096" y="792416"/>
                  </a:lnTo>
                  <a:lnTo>
                    <a:pt x="4572" y="789368"/>
                  </a:lnTo>
                  <a:lnTo>
                    <a:pt x="3048" y="787844"/>
                  </a:lnTo>
                  <a:lnTo>
                    <a:pt x="3048" y="784796"/>
                  </a:lnTo>
                  <a:lnTo>
                    <a:pt x="1524" y="783272"/>
                  </a:lnTo>
                  <a:lnTo>
                    <a:pt x="0" y="780224"/>
                  </a:lnTo>
                  <a:lnTo>
                    <a:pt x="0" y="777176"/>
                  </a:lnTo>
                </a:path>
                <a:path w="44450" h="798829">
                  <a:moveTo>
                    <a:pt x="0" y="19812"/>
                  </a:moveTo>
                  <a:lnTo>
                    <a:pt x="0" y="18288"/>
                  </a:lnTo>
                  <a:lnTo>
                    <a:pt x="1524" y="16764"/>
                  </a:lnTo>
                  <a:lnTo>
                    <a:pt x="3048" y="13716"/>
                  </a:lnTo>
                  <a:lnTo>
                    <a:pt x="3048" y="10668"/>
                  </a:lnTo>
                  <a:lnTo>
                    <a:pt x="4572" y="9144"/>
                  </a:lnTo>
                  <a:lnTo>
                    <a:pt x="6096" y="6096"/>
                  </a:lnTo>
                  <a:lnTo>
                    <a:pt x="7607" y="4572"/>
                  </a:lnTo>
                  <a:lnTo>
                    <a:pt x="10655" y="3048"/>
                  </a:lnTo>
                  <a:lnTo>
                    <a:pt x="12179" y="1524"/>
                  </a:lnTo>
                  <a:lnTo>
                    <a:pt x="15227" y="0"/>
                  </a:lnTo>
                  <a:lnTo>
                    <a:pt x="28943" y="0"/>
                  </a:lnTo>
                  <a:lnTo>
                    <a:pt x="30467" y="1524"/>
                  </a:lnTo>
                  <a:lnTo>
                    <a:pt x="33515" y="3048"/>
                  </a:lnTo>
                  <a:lnTo>
                    <a:pt x="41135" y="10668"/>
                  </a:lnTo>
                  <a:lnTo>
                    <a:pt x="41135" y="13716"/>
                  </a:lnTo>
                  <a:lnTo>
                    <a:pt x="42659" y="16764"/>
                  </a:lnTo>
                  <a:lnTo>
                    <a:pt x="44183" y="18288"/>
                  </a:lnTo>
                  <a:lnTo>
                    <a:pt x="44183" y="22860"/>
                  </a:lnTo>
                  <a:lnTo>
                    <a:pt x="41135" y="28956"/>
                  </a:lnTo>
                  <a:lnTo>
                    <a:pt x="41135" y="32004"/>
                  </a:lnTo>
                  <a:lnTo>
                    <a:pt x="39611" y="33528"/>
                  </a:lnTo>
                  <a:lnTo>
                    <a:pt x="36563" y="35052"/>
                  </a:lnTo>
                  <a:lnTo>
                    <a:pt x="35039" y="38100"/>
                  </a:lnTo>
                  <a:lnTo>
                    <a:pt x="33515" y="38100"/>
                  </a:lnTo>
                  <a:lnTo>
                    <a:pt x="30467" y="41148"/>
                  </a:lnTo>
                  <a:lnTo>
                    <a:pt x="28943" y="41148"/>
                  </a:lnTo>
                  <a:lnTo>
                    <a:pt x="25895" y="42672"/>
                  </a:lnTo>
                  <a:lnTo>
                    <a:pt x="18275" y="42672"/>
                  </a:lnTo>
                  <a:lnTo>
                    <a:pt x="15227" y="41148"/>
                  </a:lnTo>
                  <a:lnTo>
                    <a:pt x="12179" y="41148"/>
                  </a:lnTo>
                  <a:lnTo>
                    <a:pt x="10655" y="38100"/>
                  </a:lnTo>
                  <a:lnTo>
                    <a:pt x="7607" y="38100"/>
                  </a:lnTo>
                  <a:lnTo>
                    <a:pt x="6096" y="36576"/>
                  </a:lnTo>
                  <a:lnTo>
                    <a:pt x="4572" y="33528"/>
                  </a:lnTo>
                  <a:lnTo>
                    <a:pt x="3048" y="32004"/>
                  </a:lnTo>
                  <a:lnTo>
                    <a:pt x="3048" y="28956"/>
                  </a:lnTo>
                  <a:lnTo>
                    <a:pt x="0" y="22860"/>
                  </a:lnTo>
                  <a:lnTo>
                    <a:pt x="0" y="19812"/>
                  </a:lnTo>
                </a:path>
                <a:path w="44450" h="798829">
                  <a:moveTo>
                    <a:pt x="22847" y="108191"/>
                  </a:moveTo>
                  <a:lnTo>
                    <a:pt x="22847" y="42672"/>
                  </a:lnTo>
                </a:path>
              </a:pathLst>
            </a:custGeom>
            <a:ln w="10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20871" y="3527767"/>
              <a:ext cx="367665" cy="367665"/>
            </a:xfrm>
            <a:custGeom>
              <a:avLst/>
              <a:gdLst/>
              <a:ahLst/>
              <a:cxnLst/>
              <a:rect l="l" t="t" r="r" b="b"/>
              <a:pathLst>
                <a:path w="367664" h="367664">
                  <a:moveTo>
                    <a:pt x="182854" y="0"/>
                  </a:moveTo>
                  <a:lnTo>
                    <a:pt x="175234" y="0"/>
                  </a:lnTo>
                  <a:lnTo>
                    <a:pt x="160007" y="3048"/>
                  </a:lnTo>
                  <a:lnTo>
                    <a:pt x="152387" y="3048"/>
                  </a:lnTo>
                  <a:lnTo>
                    <a:pt x="143243" y="4559"/>
                  </a:lnTo>
                  <a:lnTo>
                    <a:pt x="137147" y="7607"/>
                  </a:lnTo>
                  <a:lnTo>
                    <a:pt x="129527" y="9131"/>
                  </a:lnTo>
                  <a:lnTo>
                    <a:pt x="120383" y="12179"/>
                  </a:lnTo>
                  <a:lnTo>
                    <a:pt x="114287" y="13703"/>
                  </a:lnTo>
                  <a:lnTo>
                    <a:pt x="106667" y="18275"/>
                  </a:lnTo>
                  <a:lnTo>
                    <a:pt x="100571" y="21323"/>
                  </a:lnTo>
                  <a:lnTo>
                    <a:pt x="92951" y="25895"/>
                  </a:lnTo>
                  <a:lnTo>
                    <a:pt x="86855" y="28943"/>
                  </a:lnTo>
                  <a:lnTo>
                    <a:pt x="79235" y="33515"/>
                  </a:lnTo>
                  <a:lnTo>
                    <a:pt x="73139" y="38087"/>
                  </a:lnTo>
                  <a:lnTo>
                    <a:pt x="65519" y="42659"/>
                  </a:lnTo>
                  <a:lnTo>
                    <a:pt x="60947" y="48755"/>
                  </a:lnTo>
                  <a:lnTo>
                    <a:pt x="54851" y="53327"/>
                  </a:lnTo>
                  <a:lnTo>
                    <a:pt x="38087" y="70091"/>
                  </a:lnTo>
                  <a:lnTo>
                    <a:pt x="33515" y="77711"/>
                  </a:lnTo>
                  <a:lnTo>
                    <a:pt x="28943" y="83807"/>
                  </a:lnTo>
                  <a:lnTo>
                    <a:pt x="24371" y="91427"/>
                  </a:lnTo>
                  <a:lnTo>
                    <a:pt x="21323" y="97523"/>
                  </a:lnTo>
                  <a:lnTo>
                    <a:pt x="18275" y="105143"/>
                  </a:lnTo>
                  <a:lnTo>
                    <a:pt x="15240" y="111239"/>
                  </a:lnTo>
                  <a:lnTo>
                    <a:pt x="10668" y="118859"/>
                  </a:lnTo>
                  <a:lnTo>
                    <a:pt x="9144" y="126479"/>
                  </a:lnTo>
                  <a:lnTo>
                    <a:pt x="6096" y="134099"/>
                  </a:lnTo>
                  <a:lnTo>
                    <a:pt x="0" y="164566"/>
                  </a:lnTo>
                  <a:lnTo>
                    <a:pt x="0" y="204190"/>
                  </a:lnTo>
                  <a:lnTo>
                    <a:pt x="1524" y="211810"/>
                  </a:lnTo>
                  <a:lnTo>
                    <a:pt x="3048" y="220954"/>
                  </a:lnTo>
                  <a:lnTo>
                    <a:pt x="4572" y="227050"/>
                  </a:lnTo>
                  <a:lnTo>
                    <a:pt x="6096" y="236194"/>
                  </a:lnTo>
                  <a:lnTo>
                    <a:pt x="9144" y="243814"/>
                  </a:lnTo>
                  <a:lnTo>
                    <a:pt x="12192" y="249910"/>
                  </a:lnTo>
                  <a:lnTo>
                    <a:pt x="18275" y="265150"/>
                  </a:lnTo>
                  <a:lnTo>
                    <a:pt x="22847" y="271246"/>
                  </a:lnTo>
                  <a:lnTo>
                    <a:pt x="25895" y="278866"/>
                  </a:lnTo>
                  <a:lnTo>
                    <a:pt x="28943" y="284962"/>
                  </a:lnTo>
                  <a:lnTo>
                    <a:pt x="33515" y="291058"/>
                  </a:lnTo>
                  <a:lnTo>
                    <a:pt x="39611" y="297154"/>
                  </a:lnTo>
                  <a:lnTo>
                    <a:pt x="44183" y="304774"/>
                  </a:lnTo>
                  <a:lnTo>
                    <a:pt x="60947" y="321525"/>
                  </a:lnTo>
                  <a:lnTo>
                    <a:pt x="67043" y="326097"/>
                  </a:lnTo>
                  <a:lnTo>
                    <a:pt x="73139" y="332193"/>
                  </a:lnTo>
                  <a:lnTo>
                    <a:pt x="79235" y="335241"/>
                  </a:lnTo>
                  <a:lnTo>
                    <a:pt x="86855" y="339813"/>
                  </a:lnTo>
                  <a:lnTo>
                    <a:pt x="92951" y="344385"/>
                  </a:lnTo>
                  <a:lnTo>
                    <a:pt x="100571" y="347433"/>
                  </a:lnTo>
                  <a:lnTo>
                    <a:pt x="106667" y="352005"/>
                  </a:lnTo>
                  <a:lnTo>
                    <a:pt x="114287" y="353529"/>
                  </a:lnTo>
                  <a:lnTo>
                    <a:pt x="129527" y="359625"/>
                  </a:lnTo>
                  <a:lnTo>
                    <a:pt x="144767" y="362673"/>
                  </a:lnTo>
                  <a:lnTo>
                    <a:pt x="152387" y="365721"/>
                  </a:lnTo>
                  <a:lnTo>
                    <a:pt x="160007" y="365721"/>
                  </a:lnTo>
                  <a:lnTo>
                    <a:pt x="167627" y="367245"/>
                  </a:lnTo>
                  <a:lnTo>
                    <a:pt x="199618" y="367245"/>
                  </a:lnTo>
                  <a:lnTo>
                    <a:pt x="207238" y="365721"/>
                  </a:lnTo>
                  <a:lnTo>
                    <a:pt x="214858" y="365721"/>
                  </a:lnTo>
                  <a:lnTo>
                    <a:pt x="222478" y="362673"/>
                  </a:lnTo>
                  <a:lnTo>
                    <a:pt x="237718" y="359625"/>
                  </a:lnTo>
                  <a:lnTo>
                    <a:pt x="252958" y="353529"/>
                  </a:lnTo>
                  <a:lnTo>
                    <a:pt x="260578" y="350481"/>
                  </a:lnTo>
                  <a:lnTo>
                    <a:pt x="266674" y="347433"/>
                  </a:lnTo>
                  <a:lnTo>
                    <a:pt x="274294" y="342861"/>
                  </a:lnTo>
                  <a:lnTo>
                    <a:pt x="280390" y="339813"/>
                  </a:lnTo>
                  <a:lnTo>
                    <a:pt x="288010" y="335241"/>
                  </a:lnTo>
                  <a:lnTo>
                    <a:pt x="300202" y="326097"/>
                  </a:lnTo>
                  <a:lnTo>
                    <a:pt x="306298" y="320001"/>
                  </a:lnTo>
                  <a:lnTo>
                    <a:pt x="312394" y="315442"/>
                  </a:lnTo>
                  <a:lnTo>
                    <a:pt x="316966" y="309346"/>
                  </a:lnTo>
                  <a:lnTo>
                    <a:pt x="323049" y="304774"/>
                  </a:lnTo>
                  <a:lnTo>
                    <a:pt x="327621" y="297154"/>
                  </a:lnTo>
                  <a:lnTo>
                    <a:pt x="333717" y="291058"/>
                  </a:lnTo>
                  <a:lnTo>
                    <a:pt x="338289" y="284962"/>
                  </a:lnTo>
                  <a:lnTo>
                    <a:pt x="341337" y="277342"/>
                  </a:lnTo>
                  <a:lnTo>
                    <a:pt x="345909" y="271246"/>
                  </a:lnTo>
                  <a:lnTo>
                    <a:pt x="352005" y="256006"/>
                  </a:lnTo>
                  <a:lnTo>
                    <a:pt x="355053" y="249910"/>
                  </a:lnTo>
                  <a:lnTo>
                    <a:pt x="361149" y="234670"/>
                  </a:lnTo>
                  <a:lnTo>
                    <a:pt x="365721" y="211810"/>
                  </a:lnTo>
                  <a:lnTo>
                    <a:pt x="365721" y="204190"/>
                  </a:lnTo>
                  <a:lnTo>
                    <a:pt x="367245" y="195046"/>
                  </a:lnTo>
                  <a:lnTo>
                    <a:pt x="367245" y="172186"/>
                  </a:lnTo>
                  <a:lnTo>
                    <a:pt x="365721" y="164566"/>
                  </a:lnTo>
                  <a:lnTo>
                    <a:pt x="365721" y="156946"/>
                  </a:lnTo>
                  <a:lnTo>
                    <a:pt x="361149" y="134099"/>
                  </a:lnTo>
                  <a:lnTo>
                    <a:pt x="358101" y="124955"/>
                  </a:lnTo>
                  <a:lnTo>
                    <a:pt x="355053" y="118859"/>
                  </a:lnTo>
                  <a:lnTo>
                    <a:pt x="348957" y="103619"/>
                  </a:lnTo>
                  <a:lnTo>
                    <a:pt x="344385" y="97523"/>
                  </a:lnTo>
                  <a:lnTo>
                    <a:pt x="341337" y="89903"/>
                  </a:lnTo>
                  <a:lnTo>
                    <a:pt x="332193" y="77711"/>
                  </a:lnTo>
                  <a:lnTo>
                    <a:pt x="327621" y="70091"/>
                  </a:lnTo>
                  <a:lnTo>
                    <a:pt x="323049" y="63995"/>
                  </a:lnTo>
                  <a:lnTo>
                    <a:pt x="316966" y="59423"/>
                  </a:lnTo>
                  <a:lnTo>
                    <a:pt x="312394" y="53327"/>
                  </a:lnTo>
                  <a:lnTo>
                    <a:pt x="306298" y="48755"/>
                  </a:lnTo>
                  <a:lnTo>
                    <a:pt x="300202" y="42659"/>
                  </a:lnTo>
                  <a:lnTo>
                    <a:pt x="288010" y="33515"/>
                  </a:lnTo>
                  <a:lnTo>
                    <a:pt x="280390" y="28943"/>
                  </a:lnTo>
                  <a:lnTo>
                    <a:pt x="274294" y="24371"/>
                  </a:lnTo>
                  <a:lnTo>
                    <a:pt x="266674" y="21323"/>
                  </a:lnTo>
                  <a:lnTo>
                    <a:pt x="260578" y="16751"/>
                  </a:lnTo>
                  <a:lnTo>
                    <a:pt x="252958" y="13703"/>
                  </a:lnTo>
                  <a:lnTo>
                    <a:pt x="245338" y="12179"/>
                  </a:lnTo>
                  <a:lnTo>
                    <a:pt x="237718" y="9131"/>
                  </a:lnTo>
                  <a:lnTo>
                    <a:pt x="230098" y="7607"/>
                  </a:lnTo>
                  <a:lnTo>
                    <a:pt x="222478" y="4559"/>
                  </a:lnTo>
                  <a:lnTo>
                    <a:pt x="214858" y="3048"/>
                  </a:lnTo>
                  <a:lnTo>
                    <a:pt x="207238" y="3048"/>
                  </a:lnTo>
                  <a:lnTo>
                    <a:pt x="198094" y="1524"/>
                  </a:lnTo>
                  <a:lnTo>
                    <a:pt x="191998" y="0"/>
                  </a:lnTo>
                  <a:lnTo>
                    <a:pt x="182854" y="0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3911790" y="3612822"/>
            <a:ext cx="156210" cy="1079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spc="-25">
                <a:latin typeface="Arial Rounded MT Bold"/>
                <a:cs typeface="Arial Rounded MT Bold"/>
              </a:rPr>
              <a:t>M/G</a:t>
            </a:r>
            <a:endParaRPr sz="500">
              <a:latin typeface="Arial Rounded MT Bold"/>
              <a:cs typeface="Arial Rounded MT Bold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974268" y="4109277"/>
            <a:ext cx="106680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A2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90673" y="1537991"/>
            <a:ext cx="6183630" cy="175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87630">
              <a:lnSpc>
                <a:spcPct val="108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inducido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(A1,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A2)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(E1,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E2)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conectan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directamente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Arial"/>
                <a:cs typeface="Arial"/>
              </a:rPr>
              <a:t>tab-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lero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bornes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derivación.</a:t>
            </a:r>
            <a:endParaRPr sz="1000">
              <a:latin typeface="Arial"/>
              <a:cs typeface="Arial"/>
            </a:endParaRPr>
          </a:p>
          <a:p>
            <a:pPr marL="50800" marR="43180">
              <a:lnSpc>
                <a:spcPct val="108000"/>
              </a:lnSpc>
              <a:spcBef>
                <a:spcPts val="600"/>
              </a:spcBef>
            </a:pP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ilustración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10.5.1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muestra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placa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características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máquina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derivación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(modelo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2701)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hps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SystemTechnik.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Los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datos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tensión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hacen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referencia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necesita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del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indu-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cido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devanado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excitación,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A</a:t>
            </a:r>
            <a:r>
              <a:rPr dirty="0" baseline="-12820" sz="975" spc="142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205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baseline="-12820" sz="975">
                <a:latin typeface="Arial"/>
                <a:cs typeface="Arial"/>
              </a:rPr>
              <a:t>F</a:t>
            </a:r>
            <a:r>
              <a:rPr dirty="0" baseline="-12820" sz="975" spc="13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=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205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V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respectivamente.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Esto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indica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que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el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dispositivo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también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puede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funcionar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con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Arial"/>
                <a:cs typeface="Arial"/>
              </a:rPr>
              <a:t>excitación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Arial"/>
                <a:cs typeface="Arial"/>
              </a:rPr>
              <a:t>independiente.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Arial"/>
              <a:cs typeface="Arial"/>
            </a:endParaRPr>
          </a:p>
          <a:p>
            <a:pPr algn="ctr" marL="1926589" marR="2484120">
              <a:lnSpc>
                <a:spcPct val="98000"/>
              </a:lnSpc>
            </a:pPr>
            <a:r>
              <a:rPr dirty="0" sz="950" b="1">
                <a:latin typeface="Arial"/>
                <a:cs typeface="Arial"/>
              </a:rPr>
              <a:t>Máquina</a:t>
            </a:r>
            <a:r>
              <a:rPr dirty="0" sz="950" spc="2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de</a:t>
            </a:r>
            <a:r>
              <a:rPr dirty="0" sz="950" spc="3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corriente</a:t>
            </a:r>
            <a:r>
              <a:rPr dirty="0" sz="950" spc="20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Arial"/>
                <a:cs typeface="Arial"/>
              </a:rPr>
              <a:t>continua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de</a:t>
            </a:r>
            <a:r>
              <a:rPr dirty="0" sz="950" spc="30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excitación</a:t>
            </a:r>
            <a:r>
              <a:rPr dirty="0" sz="950" spc="25">
                <a:latin typeface="Times New Roman"/>
                <a:cs typeface="Times New Roman"/>
              </a:rPr>
              <a:t> </a:t>
            </a:r>
            <a:r>
              <a:rPr dirty="0" sz="950" b="1">
                <a:latin typeface="Arial"/>
                <a:cs typeface="Arial"/>
              </a:rPr>
              <a:t>en</a:t>
            </a:r>
            <a:r>
              <a:rPr dirty="0" sz="950" spc="30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Arial"/>
                <a:cs typeface="Arial"/>
              </a:rPr>
              <a:t>derivación</a:t>
            </a:r>
            <a:r>
              <a:rPr dirty="0" sz="950" spc="-10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SHUNT-WOUND</a:t>
            </a:r>
            <a:r>
              <a:rPr dirty="0" sz="800" spc="155">
                <a:latin typeface="Times New Roman"/>
                <a:cs typeface="Times New Roman"/>
              </a:rPr>
              <a:t> </a:t>
            </a:r>
            <a:r>
              <a:rPr dirty="0" sz="800">
                <a:latin typeface="Arial"/>
                <a:cs typeface="Arial"/>
              </a:rPr>
              <a:t>DC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Arial"/>
                <a:cs typeface="Arial"/>
              </a:rPr>
              <a:t>MACHINE</a:t>
            </a:r>
            <a:endParaRPr sz="800">
              <a:latin typeface="Arial"/>
              <a:cs typeface="Arial"/>
            </a:endParaRPr>
          </a:p>
          <a:p>
            <a:pPr algn="ctr" marL="889635">
              <a:lnSpc>
                <a:spcPct val="100000"/>
              </a:lnSpc>
              <a:spcBef>
                <a:spcPts val="28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A1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626495" y="3742020"/>
            <a:ext cx="10350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E1</a:t>
            </a:r>
            <a:endParaRPr sz="450">
              <a:latin typeface="Arial Rounded MT Bold"/>
              <a:cs typeface="Arial Rounded MT Bold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218095" y="3746589"/>
            <a:ext cx="103505" cy="9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-25">
                <a:latin typeface="Arial Rounded MT Bold"/>
                <a:cs typeface="Arial Rounded MT Bold"/>
              </a:rPr>
              <a:t>E2</a:t>
            </a:r>
            <a:endParaRPr sz="450">
              <a:latin typeface="Arial Rounded MT Bold"/>
              <a:cs typeface="Arial Rounded MT Bold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2186317" y="3413531"/>
            <a:ext cx="2517140" cy="2072005"/>
            <a:chOff x="2186317" y="3413531"/>
            <a:chExt cx="2517140" cy="2072005"/>
          </a:xfrm>
        </p:grpSpPr>
        <p:sp>
          <p:nvSpPr>
            <p:cNvPr id="25" name="object 25" descr=""/>
            <p:cNvSpPr/>
            <p:nvPr/>
          </p:nvSpPr>
          <p:spPr>
            <a:xfrm>
              <a:off x="3907726" y="3419563"/>
              <a:ext cx="195580" cy="585470"/>
            </a:xfrm>
            <a:custGeom>
              <a:avLst/>
              <a:gdLst/>
              <a:ahLst/>
              <a:cxnLst/>
              <a:rect l="l" t="t" r="r" b="b"/>
              <a:pathLst>
                <a:path w="195579" h="585470">
                  <a:moveTo>
                    <a:pt x="53340" y="114287"/>
                  </a:moveTo>
                  <a:lnTo>
                    <a:pt x="53340" y="0"/>
                  </a:lnTo>
                  <a:lnTo>
                    <a:pt x="140195" y="0"/>
                  </a:lnTo>
                  <a:lnTo>
                    <a:pt x="140195" y="114287"/>
                  </a:lnTo>
                </a:path>
                <a:path w="195579" h="585470">
                  <a:moveTo>
                    <a:pt x="53340" y="470877"/>
                  </a:moveTo>
                  <a:lnTo>
                    <a:pt x="53340" y="585165"/>
                  </a:lnTo>
                  <a:lnTo>
                    <a:pt x="140195" y="585165"/>
                  </a:lnTo>
                  <a:lnTo>
                    <a:pt x="140195" y="470877"/>
                  </a:lnTo>
                </a:path>
                <a:path w="195579" h="585470">
                  <a:moveTo>
                    <a:pt x="0" y="368782"/>
                  </a:moveTo>
                  <a:lnTo>
                    <a:pt x="195059" y="368782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961066" y="3419561"/>
              <a:ext cx="86995" cy="108585"/>
            </a:xfrm>
            <a:custGeom>
              <a:avLst/>
              <a:gdLst/>
              <a:ahLst/>
              <a:cxnLst/>
              <a:rect l="l" t="t" r="r" b="b"/>
              <a:pathLst>
                <a:path w="86995" h="108585">
                  <a:moveTo>
                    <a:pt x="86856" y="0"/>
                  </a:moveTo>
                  <a:lnTo>
                    <a:pt x="0" y="0"/>
                  </a:lnTo>
                  <a:lnTo>
                    <a:pt x="0" y="108193"/>
                  </a:lnTo>
                  <a:lnTo>
                    <a:pt x="86856" y="108193"/>
                  </a:lnTo>
                  <a:lnTo>
                    <a:pt x="86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961066" y="3419574"/>
              <a:ext cx="86995" cy="108585"/>
            </a:xfrm>
            <a:custGeom>
              <a:avLst/>
              <a:gdLst/>
              <a:ahLst/>
              <a:cxnLst/>
              <a:rect l="l" t="t" r="r" b="b"/>
              <a:pathLst>
                <a:path w="86995" h="108585">
                  <a:moveTo>
                    <a:pt x="0" y="108193"/>
                  </a:moveTo>
                  <a:lnTo>
                    <a:pt x="86856" y="108193"/>
                  </a:lnTo>
                  <a:lnTo>
                    <a:pt x="86856" y="0"/>
                  </a:lnTo>
                  <a:lnTo>
                    <a:pt x="0" y="0"/>
                  </a:lnTo>
                  <a:lnTo>
                    <a:pt x="0" y="10819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961066" y="3895012"/>
              <a:ext cx="86995" cy="109855"/>
            </a:xfrm>
            <a:custGeom>
              <a:avLst/>
              <a:gdLst/>
              <a:ahLst/>
              <a:cxnLst/>
              <a:rect l="l" t="t" r="r" b="b"/>
              <a:pathLst>
                <a:path w="86995" h="109854">
                  <a:moveTo>
                    <a:pt x="86856" y="0"/>
                  </a:moveTo>
                  <a:lnTo>
                    <a:pt x="0" y="0"/>
                  </a:lnTo>
                  <a:lnTo>
                    <a:pt x="0" y="109716"/>
                  </a:lnTo>
                  <a:lnTo>
                    <a:pt x="86856" y="109716"/>
                  </a:lnTo>
                  <a:lnTo>
                    <a:pt x="86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961066" y="3895017"/>
              <a:ext cx="86995" cy="109855"/>
            </a:xfrm>
            <a:custGeom>
              <a:avLst/>
              <a:gdLst/>
              <a:ahLst/>
              <a:cxnLst/>
              <a:rect l="l" t="t" r="r" b="b"/>
              <a:pathLst>
                <a:path w="86995" h="109854">
                  <a:moveTo>
                    <a:pt x="0" y="109711"/>
                  </a:moveTo>
                  <a:lnTo>
                    <a:pt x="86856" y="109711"/>
                  </a:lnTo>
                  <a:lnTo>
                    <a:pt x="86856" y="0"/>
                  </a:lnTo>
                  <a:lnTo>
                    <a:pt x="0" y="0"/>
                  </a:lnTo>
                  <a:lnTo>
                    <a:pt x="0" y="1097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8392" y="3674230"/>
              <a:ext cx="444627" cy="65176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15464" y="5273357"/>
              <a:ext cx="250685" cy="120383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2187270" y="5182691"/>
              <a:ext cx="303530" cy="302260"/>
            </a:xfrm>
            <a:custGeom>
              <a:avLst/>
              <a:gdLst/>
              <a:ahLst/>
              <a:cxnLst/>
              <a:rect l="l" t="t" r="r" b="b"/>
              <a:pathLst>
                <a:path w="303530" h="302260">
                  <a:moveTo>
                    <a:pt x="0" y="150863"/>
                  </a:moveTo>
                  <a:lnTo>
                    <a:pt x="303250" y="150863"/>
                  </a:lnTo>
                </a:path>
                <a:path w="303530" h="302260">
                  <a:moveTo>
                    <a:pt x="0" y="167627"/>
                  </a:moveTo>
                  <a:lnTo>
                    <a:pt x="300202" y="167627"/>
                  </a:lnTo>
                </a:path>
                <a:path w="303530" h="302260">
                  <a:moveTo>
                    <a:pt x="3048" y="185902"/>
                  </a:moveTo>
                  <a:lnTo>
                    <a:pt x="298678" y="185902"/>
                  </a:lnTo>
                </a:path>
                <a:path w="303530" h="302260">
                  <a:moveTo>
                    <a:pt x="7620" y="202666"/>
                  </a:moveTo>
                  <a:lnTo>
                    <a:pt x="292582" y="202666"/>
                  </a:lnTo>
                </a:path>
                <a:path w="303530" h="302260">
                  <a:moveTo>
                    <a:pt x="12192" y="210286"/>
                  </a:moveTo>
                  <a:lnTo>
                    <a:pt x="289534" y="211810"/>
                  </a:lnTo>
                </a:path>
                <a:path w="303530" h="302260">
                  <a:moveTo>
                    <a:pt x="15240" y="219430"/>
                  </a:moveTo>
                  <a:lnTo>
                    <a:pt x="284962" y="219430"/>
                  </a:lnTo>
                </a:path>
                <a:path w="303530" h="302260">
                  <a:moveTo>
                    <a:pt x="18288" y="224002"/>
                  </a:moveTo>
                  <a:lnTo>
                    <a:pt x="283438" y="224002"/>
                  </a:lnTo>
                </a:path>
                <a:path w="303530" h="302260">
                  <a:moveTo>
                    <a:pt x="25908" y="237718"/>
                  </a:moveTo>
                  <a:lnTo>
                    <a:pt x="275831" y="237718"/>
                  </a:lnTo>
                </a:path>
                <a:path w="303530" h="302260">
                  <a:moveTo>
                    <a:pt x="28956" y="242290"/>
                  </a:moveTo>
                  <a:lnTo>
                    <a:pt x="271259" y="242290"/>
                  </a:lnTo>
                </a:path>
                <a:path w="303530" h="302260">
                  <a:moveTo>
                    <a:pt x="33528" y="246862"/>
                  </a:moveTo>
                  <a:lnTo>
                    <a:pt x="268211" y="246862"/>
                  </a:lnTo>
                </a:path>
                <a:path w="303530" h="302260">
                  <a:moveTo>
                    <a:pt x="44196" y="257530"/>
                  </a:moveTo>
                  <a:lnTo>
                    <a:pt x="257543" y="259054"/>
                  </a:lnTo>
                </a:path>
                <a:path w="303530" h="302260">
                  <a:moveTo>
                    <a:pt x="48768" y="262102"/>
                  </a:moveTo>
                  <a:lnTo>
                    <a:pt x="252971" y="263626"/>
                  </a:lnTo>
                </a:path>
                <a:path w="303530" h="302260">
                  <a:moveTo>
                    <a:pt x="54864" y="266674"/>
                  </a:moveTo>
                  <a:lnTo>
                    <a:pt x="246875" y="266674"/>
                  </a:lnTo>
                </a:path>
                <a:path w="303530" h="302260">
                  <a:moveTo>
                    <a:pt x="59436" y="271246"/>
                  </a:moveTo>
                  <a:lnTo>
                    <a:pt x="240779" y="271246"/>
                  </a:lnTo>
                </a:path>
                <a:path w="303530" h="302260">
                  <a:moveTo>
                    <a:pt x="82296" y="284962"/>
                  </a:moveTo>
                  <a:lnTo>
                    <a:pt x="219443" y="284962"/>
                  </a:lnTo>
                </a:path>
                <a:path w="303530" h="302260">
                  <a:moveTo>
                    <a:pt x="91440" y="289534"/>
                  </a:moveTo>
                  <a:lnTo>
                    <a:pt x="208775" y="289534"/>
                  </a:lnTo>
                </a:path>
                <a:path w="303530" h="302260">
                  <a:moveTo>
                    <a:pt x="102108" y="294106"/>
                  </a:moveTo>
                  <a:lnTo>
                    <a:pt x="198107" y="294106"/>
                  </a:lnTo>
                </a:path>
                <a:path w="303530" h="302260">
                  <a:moveTo>
                    <a:pt x="117348" y="297154"/>
                  </a:moveTo>
                  <a:lnTo>
                    <a:pt x="182867" y="298678"/>
                  </a:lnTo>
                </a:path>
                <a:path w="303530" h="302260">
                  <a:moveTo>
                    <a:pt x="0" y="150863"/>
                  </a:moveTo>
                  <a:lnTo>
                    <a:pt x="303250" y="150863"/>
                  </a:lnTo>
                </a:path>
                <a:path w="303530" h="302260">
                  <a:moveTo>
                    <a:pt x="0" y="134099"/>
                  </a:moveTo>
                  <a:lnTo>
                    <a:pt x="300202" y="134099"/>
                  </a:lnTo>
                </a:path>
                <a:path w="303530" h="302260">
                  <a:moveTo>
                    <a:pt x="3048" y="115811"/>
                  </a:moveTo>
                  <a:lnTo>
                    <a:pt x="298678" y="115811"/>
                  </a:lnTo>
                </a:path>
                <a:path w="303530" h="302260">
                  <a:moveTo>
                    <a:pt x="7620" y="99047"/>
                  </a:moveTo>
                  <a:lnTo>
                    <a:pt x="292582" y="99047"/>
                  </a:lnTo>
                </a:path>
                <a:path w="303530" h="302260">
                  <a:moveTo>
                    <a:pt x="12192" y="89903"/>
                  </a:moveTo>
                  <a:lnTo>
                    <a:pt x="289534" y="89903"/>
                  </a:lnTo>
                </a:path>
                <a:path w="303530" h="302260">
                  <a:moveTo>
                    <a:pt x="15240" y="80759"/>
                  </a:moveTo>
                  <a:lnTo>
                    <a:pt x="284962" y="82283"/>
                  </a:lnTo>
                </a:path>
                <a:path w="303530" h="302260">
                  <a:moveTo>
                    <a:pt x="18288" y="76187"/>
                  </a:moveTo>
                  <a:lnTo>
                    <a:pt x="283438" y="77711"/>
                  </a:lnTo>
                </a:path>
                <a:path w="303530" h="302260">
                  <a:moveTo>
                    <a:pt x="25908" y="63995"/>
                  </a:moveTo>
                  <a:lnTo>
                    <a:pt x="275831" y="63995"/>
                  </a:lnTo>
                </a:path>
                <a:path w="303530" h="302260">
                  <a:moveTo>
                    <a:pt x="28956" y="59423"/>
                  </a:moveTo>
                  <a:lnTo>
                    <a:pt x="271259" y="60947"/>
                  </a:lnTo>
                </a:path>
                <a:path w="303530" h="302260">
                  <a:moveTo>
                    <a:pt x="33528" y="54851"/>
                  </a:moveTo>
                  <a:lnTo>
                    <a:pt x="268211" y="56375"/>
                  </a:lnTo>
                </a:path>
                <a:path w="303530" h="302260">
                  <a:moveTo>
                    <a:pt x="48768" y="38087"/>
                  </a:moveTo>
                  <a:lnTo>
                    <a:pt x="252971" y="38087"/>
                  </a:lnTo>
                </a:path>
                <a:path w="303530" h="302260">
                  <a:moveTo>
                    <a:pt x="44196" y="42659"/>
                  </a:moveTo>
                  <a:lnTo>
                    <a:pt x="257543" y="42659"/>
                  </a:lnTo>
                </a:path>
                <a:path w="303530" h="302260">
                  <a:moveTo>
                    <a:pt x="59436" y="28943"/>
                  </a:moveTo>
                  <a:lnTo>
                    <a:pt x="240779" y="28943"/>
                  </a:lnTo>
                </a:path>
                <a:path w="303530" h="302260">
                  <a:moveTo>
                    <a:pt x="54864" y="33515"/>
                  </a:moveTo>
                  <a:lnTo>
                    <a:pt x="246875" y="33515"/>
                  </a:lnTo>
                </a:path>
                <a:path w="303530" h="302260">
                  <a:moveTo>
                    <a:pt x="91440" y="12192"/>
                  </a:moveTo>
                  <a:lnTo>
                    <a:pt x="208775" y="12192"/>
                  </a:lnTo>
                </a:path>
                <a:path w="303530" h="302260">
                  <a:moveTo>
                    <a:pt x="82296" y="16764"/>
                  </a:moveTo>
                  <a:lnTo>
                    <a:pt x="219443" y="16764"/>
                  </a:lnTo>
                </a:path>
                <a:path w="303530" h="302260">
                  <a:moveTo>
                    <a:pt x="118872" y="4572"/>
                  </a:moveTo>
                  <a:lnTo>
                    <a:pt x="182867" y="4572"/>
                  </a:lnTo>
                </a:path>
                <a:path w="303530" h="302260">
                  <a:moveTo>
                    <a:pt x="102108" y="7620"/>
                  </a:moveTo>
                  <a:lnTo>
                    <a:pt x="198107" y="9144"/>
                  </a:lnTo>
                </a:path>
                <a:path w="303530" h="302260">
                  <a:moveTo>
                    <a:pt x="219443" y="16764"/>
                  </a:moveTo>
                  <a:lnTo>
                    <a:pt x="207251" y="10668"/>
                  </a:lnTo>
                  <a:lnTo>
                    <a:pt x="199631" y="9144"/>
                  </a:lnTo>
                  <a:lnTo>
                    <a:pt x="193535" y="6096"/>
                  </a:lnTo>
                  <a:lnTo>
                    <a:pt x="178295" y="3048"/>
                  </a:lnTo>
                  <a:lnTo>
                    <a:pt x="172199" y="1524"/>
                  </a:lnTo>
                  <a:lnTo>
                    <a:pt x="164579" y="1524"/>
                  </a:lnTo>
                  <a:lnTo>
                    <a:pt x="156959" y="0"/>
                  </a:lnTo>
                  <a:lnTo>
                    <a:pt x="143243" y="0"/>
                  </a:lnTo>
                  <a:lnTo>
                    <a:pt x="135623" y="1524"/>
                  </a:lnTo>
                  <a:lnTo>
                    <a:pt x="129527" y="1524"/>
                  </a:lnTo>
                  <a:lnTo>
                    <a:pt x="121920" y="3048"/>
                  </a:lnTo>
                  <a:lnTo>
                    <a:pt x="115824" y="4572"/>
                  </a:lnTo>
                  <a:lnTo>
                    <a:pt x="108204" y="6096"/>
                  </a:lnTo>
                  <a:lnTo>
                    <a:pt x="102108" y="9144"/>
                  </a:lnTo>
                  <a:lnTo>
                    <a:pt x="94488" y="10668"/>
                  </a:lnTo>
                  <a:lnTo>
                    <a:pt x="82296" y="16764"/>
                  </a:lnTo>
                </a:path>
                <a:path w="303530" h="302260">
                  <a:moveTo>
                    <a:pt x="82296" y="284962"/>
                  </a:moveTo>
                  <a:lnTo>
                    <a:pt x="88392" y="288010"/>
                  </a:lnTo>
                  <a:lnTo>
                    <a:pt x="96012" y="291058"/>
                  </a:lnTo>
                  <a:lnTo>
                    <a:pt x="102108" y="292582"/>
                  </a:lnTo>
                  <a:lnTo>
                    <a:pt x="108204" y="295630"/>
                  </a:lnTo>
                  <a:lnTo>
                    <a:pt x="115824" y="297154"/>
                  </a:lnTo>
                  <a:lnTo>
                    <a:pt x="121920" y="298678"/>
                  </a:lnTo>
                  <a:lnTo>
                    <a:pt x="129527" y="298678"/>
                  </a:lnTo>
                  <a:lnTo>
                    <a:pt x="135623" y="300202"/>
                  </a:lnTo>
                  <a:lnTo>
                    <a:pt x="143243" y="301726"/>
                  </a:lnTo>
                  <a:lnTo>
                    <a:pt x="158483" y="301726"/>
                  </a:lnTo>
                  <a:lnTo>
                    <a:pt x="164579" y="300202"/>
                  </a:lnTo>
                  <a:lnTo>
                    <a:pt x="172199" y="298678"/>
                  </a:lnTo>
                  <a:lnTo>
                    <a:pt x="179819" y="298678"/>
                  </a:lnTo>
                  <a:lnTo>
                    <a:pt x="185915" y="297154"/>
                  </a:lnTo>
                  <a:lnTo>
                    <a:pt x="193535" y="294106"/>
                  </a:lnTo>
                  <a:lnTo>
                    <a:pt x="199631" y="292582"/>
                  </a:lnTo>
                  <a:lnTo>
                    <a:pt x="207251" y="289534"/>
                  </a:lnTo>
                  <a:lnTo>
                    <a:pt x="213347" y="288010"/>
                  </a:lnTo>
                  <a:lnTo>
                    <a:pt x="219443" y="2849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370899" y="5294693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202510" y="5211635"/>
              <a:ext cx="269875" cy="242570"/>
            </a:xfrm>
            <a:custGeom>
              <a:avLst/>
              <a:gdLst/>
              <a:ahLst/>
              <a:cxnLst/>
              <a:rect l="l" t="t" r="r" b="b"/>
              <a:pathLst>
                <a:path w="269875" h="242570">
                  <a:moveTo>
                    <a:pt x="143243" y="82296"/>
                  </a:moveTo>
                  <a:lnTo>
                    <a:pt x="109728" y="82296"/>
                  </a:lnTo>
                </a:path>
                <a:path w="269875" h="242570">
                  <a:moveTo>
                    <a:pt x="109728" y="181343"/>
                  </a:moveTo>
                  <a:lnTo>
                    <a:pt x="143243" y="181343"/>
                  </a:lnTo>
                </a:path>
                <a:path w="269875" h="242570">
                  <a:moveTo>
                    <a:pt x="99060" y="158483"/>
                  </a:moveTo>
                  <a:lnTo>
                    <a:pt x="67056" y="158483"/>
                  </a:lnTo>
                </a:path>
                <a:path w="269875" h="242570">
                  <a:moveTo>
                    <a:pt x="13716" y="158483"/>
                  </a:moveTo>
                  <a:lnTo>
                    <a:pt x="45720" y="158483"/>
                  </a:lnTo>
                </a:path>
                <a:path w="269875" h="242570">
                  <a:moveTo>
                    <a:pt x="13716" y="60960"/>
                  </a:moveTo>
                  <a:lnTo>
                    <a:pt x="45720" y="60960"/>
                  </a:lnTo>
                </a:path>
                <a:path w="269875" h="242570">
                  <a:moveTo>
                    <a:pt x="44196" y="0"/>
                  </a:moveTo>
                  <a:lnTo>
                    <a:pt x="28956" y="13716"/>
                  </a:lnTo>
                </a:path>
                <a:path w="269875" h="242570">
                  <a:moveTo>
                    <a:pt x="16764" y="25908"/>
                  </a:moveTo>
                  <a:lnTo>
                    <a:pt x="10668" y="35052"/>
                  </a:lnTo>
                </a:path>
                <a:path w="269875" h="242570">
                  <a:moveTo>
                    <a:pt x="3048" y="47244"/>
                  </a:moveTo>
                  <a:lnTo>
                    <a:pt x="0" y="51816"/>
                  </a:lnTo>
                </a:path>
                <a:path w="269875" h="242570">
                  <a:moveTo>
                    <a:pt x="269722" y="51816"/>
                  </a:moveTo>
                  <a:lnTo>
                    <a:pt x="266674" y="47244"/>
                  </a:lnTo>
                </a:path>
                <a:path w="269875" h="242570">
                  <a:moveTo>
                    <a:pt x="260591" y="35052"/>
                  </a:moveTo>
                  <a:lnTo>
                    <a:pt x="252971" y="25908"/>
                  </a:lnTo>
                </a:path>
                <a:path w="269875" h="242570">
                  <a:moveTo>
                    <a:pt x="242303" y="13716"/>
                  </a:moveTo>
                  <a:lnTo>
                    <a:pt x="225539" y="0"/>
                  </a:lnTo>
                </a:path>
                <a:path w="269875" h="242570">
                  <a:moveTo>
                    <a:pt x="0" y="190487"/>
                  </a:moveTo>
                  <a:lnTo>
                    <a:pt x="3048" y="195059"/>
                  </a:lnTo>
                </a:path>
                <a:path w="269875" h="242570">
                  <a:moveTo>
                    <a:pt x="10668" y="208775"/>
                  </a:moveTo>
                  <a:lnTo>
                    <a:pt x="16764" y="217919"/>
                  </a:lnTo>
                </a:path>
                <a:path w="269875" h="242570">
                  <a:moveTo>
                    <a:pt x="28956" y="228587"/>
                  </a:moveTo>
                  <a:lnTo>
                    <a:pt x="44196" y="242303"/>
                  </a:lnTo>
                </a:path>
                <a:path w="269875" h="242570">
                  <a:moveTo>
                    <a:pt x="266674" y="195059"/>
                  </a:moveTo>
                  <a:lnTo>
                    <a:pt x="269722" y="190487"/>
                  </a:lnTo>
                </a:path>
                <a:path w="269875" h="242570">
                  <a:moveTo>
                    <a:pt x="252971" y="217919"/>
                  </a:moveTo>
                  <a:lnTo>
                    <a:pt x="260591" y="208775"/>
                  </a:lnTo>
                </a:path>
                <a:path w="269875" h="242570">
                  <a:moveTo>
                    <a:pt x="225539" y="242303"/>
                  </a:moveTo>
                  <a:lnTo>
                    <a:pt x="242303" y="2285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57767" y="531450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403665" y="5301551"/>
              <a:ext cx="60960" cy="1905"/>
            </a:xfrm>
            <a:custGeom>
              <a:avLst/>
              <a:gdLst/>
              <a:ahLst/>
              <a:cxnLst/>
              <a:rect l="l" t="t" r="r" b="b"/>
              <a:pathLst>
                <a:path w="60960" h="1904">
                  <a:moveTo>
                    <a:pt x="0" y="0"/>
                  </a:moveTo>
                  <a:lnTo>
                    <a:pt x="25908" y="1524"/>
                  </a:lnTo>
                </a:path>
                <a:path w="60960" h="1904">
                  <a:moveTo>
                    <a:pt x="32004" y="0"/>
                  </a:moveTo>
                  <a:lnTo>
                    <a:pt x="60960" y="15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478328" y="4457318"/>
              <a:ext cx="562610" cy="66040"/>
            </a:xfrm>
            <a:custGeom>
              <a:avLst/>
              <a:gdLst/>
              <a:ahLst/>
              <a:cxnLst/>
              <a:rect l="l" t="t" r="r" b="b"/>
              <a:pathLst>
                <a:path w="562610" h="66039">
                  <a:moveTo>
                    <a:pt x="0" y="32004"/>
                  </a:moveTo>
                  <a:lnTo>
                    <a:pt x="64008" y="33528"/>
                  </a:lnTo>
                </a:path>
                <a:path w="562610" h="66039">
                  <a:moveTo>
                    <a:pt x="32004" y="65532"/>
                  </a:moveTo>
                  <a:lnTo>
                    <a:pt x="32004" y="0"/>
                  </a:lnTo>
                </a:path>
                <a:path w="562610" h="66039">
                  <a:moveTo>
                    <a:pt x="498309" y="32004"/>
                  </a:moveTo>
                  <a:lnTo>
                    <a:pt x="562317" y="33528"/>
                  </a:lnTo>
                </a:path>
                <a:path w="562610" h="66039">
                  <a:moveTo>
                    <a:pt x="530313" y="65532"/>
                  </a:moveTo>
                  <a:lnTo>
                    <a:pt x="530313" y="0"/>
                  </a:lnTo>
                </a:path>
              </a:pathLst>
            </a:custGeom>
            <a:ln w="3175">
              <a:solidFill>
                <a:srgbClr val="01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8" name="object 38" descr=""/>
          <p:cNvGraphicFramePr>
            <a:graphicFrameLocks noGrp="1"/>
          </p:cNvGraphicFramePr>
          <p:nvPr/>
        </p:nvGraphicFramePr>
        <p:xfrm>
          <a:off x="2647950" y="4690948"/>
          <a:ext cx="1404620" cy="64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010"/>
                <a:gridCol w="681354"/>
              </a:tblGrid>
              <a:tr h="130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500">
                          <a:latin typeface="Arial"/>
                          <a:cs typeface="Arial"/>
                        </a:rPr>
                        <a:t>ségun</a:t>
                      </a:r>
                      <a:r>
                        <a:rPr dirty="0" sz="5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>
                          <a:latin typeface="Arial"/>
                          <a:cs typeface="Arial"/>
                        </a:rPr>
                        <a:t>VDE</a:t>
                      </a:r>
                      <a:r>
                        <a:rPr dirty="0" sz="5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25">
                          <a:latin typeface="Arial"/>
                          <a:cs typeface="Arial"/>
                        </a:rPr>
                        <a:t>530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baseline="5555" sz="750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350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>
                          <a:latin typeface="Arial"/>
                          <a:cs typeface="Arial"/>
                        </a:rPr>
                        <a:t>205</a:t>
                      </a:r>
                      <a:r>
                        <a:rPr dirty="0" baseline="5555" sz="750" spc="8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 spc="-75">
                          <a:latin typeface="Arial"/>
                          <a:cs typeface="Arial"/>
                        </a:rPr>
                        <a:t>V</a:t>
                      </a:r>
                      <a:endParaRPr baseline="5555" sz="750">
                        <a:latin typeface="Arial"/>
                        <a:cs typeface="Aria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baseline="5555" sz="7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35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>
                          <a:latin typeface="Arial"/>
                          <a:cs typeface="Arial"/>
                        </a:rPr>
                        <a:t>2.0</a:t>
                      </a:r>
                      <a:r>
                        <a:rPr dirty="0" baseline="5555" sz="750" spc="6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 spc="-75">
                          <a:latin typeface="Arial"/>
                          <a:cs typeface="Arial"/>
                        </a:rPr>
                        <a:t>A</a:t>
                      </a:r>
                      <a:endParaRPr baseline="5555" sz="750">
                        <a:latin typeface="Arial"/>
                        <a:cs typeface="Aria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baseline="5555" sz="750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350" spc="3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>
                          <a:latin typeface="Arial"/>
                          <a:cs typeface="Arial"/>
                        </a:rPr>
                        <a:t>205</a:t>
                      </a:r>
                      <a:r>
                        <a:rPr dirty="0" baseline="5555" sz="7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 spc="-75">
                          <a:latin typeface="Arial"/>
                          <a:cs typeface="Arial"/>
                        </a:rPr>
                        <a:t>V</a:t>
                      </a:r>
                      <a:endParaRPr baseline="5555" sz="750">
                        <a:latin typeface="Arial"/>
                        <a:cs typeface="Aria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baseline="5555" sz="7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350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350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>
                          <a:latin typeface="Arial"/>
                          <a:cs typeface="Arial"/>
                        </a:rPr>
                        <a:t>0.33</a:t>
                      </a:r>
                      <a:r>
                        <a:rPr dirty="0" baseline="5555" sz="750" spc="8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5555" sz="750" spc="-75">
                          <a:latin typeface="Arial"/>
                          <a:cs typeface="Arial"/>
                        </a:rPr>
                        <a:t>A</a:t>
                      </a:r>
                      <a:endParaRPr baseline="5555" sz="750">
                        <a:latin typeface="Arial"/>
                        <a:cs typeface="Aria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500">
                          <a:latin typeface="Arial"/>
                          <a:cs typeface="Arial"/>
                        </a:rPr>
                        <a:t>0.3</a:t>
                      </a:r>
                      <a:r>
                        <a:rPr dirty="0" sz="5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25">
                          <a:latin typeface="Arial"/>
                          <a:cs typeface="Arial"/>
                        </a:rPr>
                        <a:t>kW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2476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500">
                          <a:latin typeface="Arial"/>
                          <a:cs typeface="Arial"/>
                        </a:rPr>
                        <a:t>2000</a:t>
                      </a:r>
                      <a:r>
                        <a:rPr dirty="0" sz="5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25">
                          <a:latin typeface="Arial"/>
                          <a:cs typeface="Arial"/>
                        </a:rPr>
                        <a:t>rpm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2476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450">
                          <a:latin typeface="Arial"/>
                          <a:cs typeface="Arial"/>
                        </a:rPr>
                        <a:t>ISO:</a:t>
                      </a:r>
                      <a:r>
                        <a:rPr dirty="0" sz="45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450" spc="-50">
                          <a:latin typeface="Arial"/>
                          <a:cs typeface="Arial"/>
                        </a:rPr>
                        <a:t>F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311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450">
                          <a:latin typeface="Arial"/>
                          <a:cs typeface="Arial"/>
                        </a:rPr>
                        <a:t>IP</a:t>
                      </a:r>
                      <a:r>
                        <a:rPr dirty="0" sz="45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450" spc="-25">
                          <a:latin typeface="Arial"/>
                          <a:cs typeface="Arial"/>
                        </a:rPr>
                        <a:t>54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311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39" name="object 39" descr=""/>
          <p:cNvGrpSpPr/>
          <p:nvPr/>
        </p:nvGrpSpPr>
        <p:grpSpPr>
          <a:xfrm>
            <a:off x="2052573" y="2737789"/>
            <a:ext cx="2783840" cy="2817495"/>
            <a:chOff x="2052573" y="2737789"/>
            <a:chExt cx="2783840" cy="2817495"/>
          </a:xfrm>
        </p:grpSpPr>
        <p:pic>
          <p:nvPicPr>
            <p:cNvPr id="40" name="object 4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7264" y="4392726"/>
              <a:ext cx="126149" cy="124625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4529467" y="2898406"/>
              <a:ext cx="139065" cy="93345"/>
            </a:xfrm>
            <a:custGeom>
              <a:avLst/>
              <a:gdLst/>
              <a:ahLst/>
              <a:cxnLst/>
              <a:rect l="l" t="t" r="r" b="b"/>
              <a:pathLst>
                <a:path w="139064" h="93344">
                  <a:moveTo>
                    <a:pt x="45720" y="92951"/>
                  </a:moveTo>
                  <a:lnTo>
                    <a:pt x="42672" y="92951"/>
                  </a:lnTo>
                  <a:lnTo>
                    <a:pt x="33528" y="89903"/>
                  </a:lnTo>
                  <a:lnTo>
                    <a:pt x="30480" y="89903"/>
                  </a:lnTo>
                  <a:lnTo>
                    <a:pt x="25908" y="88379"/>
                  </a:lnTo>
                  <a:lnTo>
                    <a:pt x="24384" y="85331"/>
                  </a:lnTo>
                  <a:lnTo>
                    <a:pt x="19812" y="83807"/>
                  </a:lnTo>
                  <a:lnTo>
                    <a:pt x="16764" y="80759"/>
                  </a:lnTo>
                  <a:lnTo>
                    <a:pt x="13716" y="79235"/>
                  </a:lnTo>
                  <a:lnTo>
                    <a:pt x="10668" y="76187"/>
                  </a:lnTo>
                  <a:lnTo>
                    <a:pt x="9144" y="73139"/>
                  </a:lnTo>
                  <a:lnTo>
                    <a:pt x="6096" y="70091"/>
                  </a:lnTo>
                  <a:lnTo>
                    <a:pt x="4572" y="65519"/>
                  </a:lnTo>
                  <a:lnTo>
                    <a:pt x="3048" y="62471"/>
                  </a:lnTo>
                  <a:lnTo>
                    <a:pt x="1524" y="57899"/>
                  </a:lnTo>
                  <a:lnTo>
                    <a:pt x="1524" y="50279"/>
                  </a:lnTo>
                  <a:lnTo>
                    <a:pt x="0" y="45707"/>
                  </a:lnTo>
                  <a:lnTo>
                    <a:pt x="1524" y="42659"/>
                  </a:lnTo>
                  <a:lnTo>
                    <a:pt x="1524" y="35039"/>
                  </a:lnTo>
                  <a:lnTo>
                    <a:pt x="3048" y="30467"/>
                  </a:lnTo>
                  <a:lnTo>
                    <a:pt x="4572" y="27419"/>
                  </a:lnTo>
                  <a:lnTo>
                    <a:pt x="6096" y="22860"/>
                  </a:lnTo>
                  <a:lnTo>
                    <a:pt x="7620" y="19812"/>
                  </a:lnTo>
                  <a:lnTo>
                    <a:pt x="10668" y="16764"/>
                  </a:lnTo>
                  <a:lnTo>
                    <a:pt x="13716" y="13716"/>
                  </a:lnTo>
                  <a:lnTo>
                    <a:pt x="16764" y="10668"/>
                  </a:lnTo>
                  <a:lnTo>
                    <a:pt x="19812" y="9144"/>
                  </a:lnTo>
                  <a:lnTo>
                    <a:pt x="22860" y="6096"/>
                  </a:lnTo>
                  <a:lnTo>
                    <a:pt x="25908" y="4572"/>
                  </a:lnTo>
                  <a:lnTo>
                    <a:pt x="35052" y="1524"/>
                  </a:lnTo>
                  <a:lnTo>
                    <a:pt x="38100" y="1524"/>
                  </a:lnTo>
                  <a:lnTo>
                    <a:pt x="42672" y="0"/>
                  </a:lnTo>
                  <a:lnTo>
                    <a:pt x="45720" y="0"/>
                  </a:lnTo>
                </a:path>
                <a:path w="139064" h="93344">
                  <a:moveTo>
                    <a:pt x="138671" y="92951"/>
                  </a:moveTo>
                  <a:lnTo>
                    <a:pt x="134099" y="92951"/>
                  </a:lnTo>
                  <a:lnTo>
                    <a:pt x="131051" y="91427"/>
                  </a:lnTo>
                  <a:lnTo>
                    <a:pt x="126479" y="89903"/>
                  </a:lnTo>
                  <a:lnTo>
                    <a:pt x="121907" y="89903"/>
                  </a:lnTo>
                  <a:lnTo>
                    <a:pt x="118859" y="88379"/>
                  </a:lnTo>
                  <a:lnTo>
                    <a:pt x="115811" y="85331"/>
                  </a:lnTo>
                  <a:lnTo>
                    <a:pt x="112763" y="83807"/>
                  </a:lnTo>
                  <a:lnTo>
                    <a:pt x="108191" y="80759"/>
                  </a:lnTo>
                  <a:lnTo>
                    <a:pt x="100571" y="73139"/>
                  </a:lnTo>
                  <a:lnTo>
                    <a:pt x="99047" y="70091"/>
                  </a:lnTo>
                  <a:lnTo>
                    <a:pt x="97523" y="65519"/>
                  </a:lnTo>
                  <a:lnTo>
                    <a:pt x="94475" y="62471"/>
                  </a:lnTo>
                  <a:lnTo>
                    <a:pt x="94475" y="57899"/>
                  </a:lnTo>
                  <a:lnTo>
                    <a:pt x="92951" y="54851"/>
                  </a:lnTo>
                  <a:lnTo>
                    <a:pt x="92951" y="38087"/>
                  </a:lnTo>
                  <a:lnTo>
                    <a:pt x="94475" y="35039"/>
                  </a:lnTo>
                  <a:lnTo>
                    <a:pt x="94475" y="30467"/>
                  </a:lnTo>
                  <a:lnTo>
                    <a:pt x="97523" y="27419"/>
                  </a:lnTo>
                  <a:lnTo>
                    <a:pt x="99047" y="22860"/>
                  </a:lnTo>
                  <a:lnTo>
                    <a:pt x="100571" y="19812"/>
                  </a:lnTo>
                  <a:lnTo>
                    <a:pt x="106667" y="13716"/>
                  </a:lnTo>
                  <a:lnTo>
                    <a:pt x="108191" y="10668"/>
                  </a:lnTo>
                  <a:lnTo>
                    <a:pt x="112763" y="9144"/>
                  </a:lnTo>
                  <a:lnTo>
                    <a:pt x="115811" y="6096"/>
                  </a:lnTo>
                  <a:lnTo>
                    <a:pt x="121907" y="3048"/>
                  </a:lnTo>
                  <a:lnTo>
                    <a:pt x="126479" y="1524"/>
                  </a:lnTo>
                  <a:lnTo>
                    <a:pt x="131051" y="1524"/>
                  </a:lnTo>
                  <a:lnTo>
                    <a:pt x="134099" y="0"/>
                  </a:lnTo>
                  <a:lnTo>
                    <a:pt x="138671" y="0"/>
                  </a:lnTo>
                </a:path>
              </a:pathLst>
            </a:custGeom>
            <a:ln w="10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622419" y="2945637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109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576711" y="2898406"/>
              <a:ext cx="96520" cy="93345"/>
            </a:xfrm>
            <a:custGeom>
              <a:avLst/>
              <a:gdLst/>
              <a:ahLst/>
              <a:cxnLst/>
              <a:rect l="l" t="t" r="r" b="b"/>
              <a:pathLst>
                <a:path w="96520" h="93344">
                  <a:moveTo>
                    <a:pt x="0" y="92951"/>
                  </a:moveTo>
                  <a:lnTo>
                    <a:pt x="4572" y="92951"/>
                  </a:lnTo>
                </a:path>
                <a:path w="96520" h="93344">
                  <a:moveTo>
                    <a:pt x="0" y="0"/>
                  </a:moveTo>
                  <a:lnTo>
                    <a:pt x="4572" y="1524"/>
                  </a:lnTo>
                </a:path>
                <a:path w="96520" h="93344">
                  <a:moveTo>
                    <a:pt x="91427" y="0"/>
                  </a:moveTo>
                  <a:lnTo>
                    <a:pt x="95999" y="1524"/>
                  </a:lnTo>
                </a:path>
                <a:path w="96520" h="93344">
                  <a:moveTo>
                    <a:pt x="91427" y="92951"/>
                  </a:moveTo>
                  <a:lnTo>
                    <a:pt x="95999" y="92951"/>
                  </a:lnTo>
                </a:path>
              </a:pathLst>
            </a:custGeom>
            <a:ln w="91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524895" y="2893834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4" h="102235">
                  <a:moveTo>
                    <a:pt x="143243" y="4572"/>
                  </a:moveTo>
                  <a:lnTo>
                    <a:pt x="131051" y="4572"/>
                  </a:lnTo>
                  <a:lnTo>
                    <a:pt x="128003" y="6096"/>
                  </a:lnTo>
                  <a:lnTo>
                    <a:pt x="118859" y="9144"/>
                  </a:lnTo>
                  <a:lnTo>
                    <a:pt x="117335" y="12192"/>
                  </a:lnTo>
                  <a:lnTo>
                    <a:pt x="112763" y="13716"/>
                  </a:lnTo>
                  <a:lnTo>
                    <a:pt x="109715" y="16764"/>
                  </a:lnTo>
                  <a:lnTo>
                    <a:pt x="108191" y="19812"/>
                  </a:lnTo>
                  <a:lnTo>
                    <a:pt x="105143" y="22860"/>
                  </a:lnTo>
                  <a:lnTo>
                    <a:pt x="103619" y="27432"/>
                  </a:lnTo>
                  <a:lnTo>
                    <a:pt x="100571" y="28956"/>
                  </a:lnTo>
                  <a:lnTo>
                    <a:pt x="99047" y="33515"/>
                  </a:lnTo>
                  <a:lnTo>
                    <a:pt x="97523" y="36563"/>
                  </a:lnTo>
                  <a:lnTo>
                    <a:pt x="95999" y="41135"/>
                  </a:lnTo>
                  <a:lnTo>
                    <a:pt x="95999" y="60947"/>
                  </a:lnTo>
                  <a:lnTo>
                    <a:pt x="97523" y="65519"/>
                  </a:lnTo>
                  <a:lnTo>
                    <a:pt x="100571" y="71615"/>
                  </a:lnTo>
                  <a:lnTo>
                    <a:pt x="103619" y="76187"/>
                  </a:lnTo>
                  <a:lnTo>
                    <a:pt x="105143" y="79235"/>
                  </a:lnTo>
                  <a:lnTo>
                    <a:pt x="108191" y="82283"/>
                  </a:lnTo>
                  <a:lnTo>
                    <a:pt x="109715" y="85331"/>
                  </a:lnTo>
                  <a:lnTo>
                    <a:pt x="112763" y="88379"/>
                  </a:lnTo>
                  <a:lnTo>
                    <a:pt x="117335" y="89903"/>
                  </a:lnTo>
                  <a:lnTo>
                    <a:pt x="120383" y="92951"/>
                  </a:lnTo>
                  <a:lnTo>
                    <a:pt x="123431" y="94475"/>
                  </a:lnTo>
                  <a:lnTo>
                    <a:pt x="128003" y="95999"/>
                  </a:lnTo>
                  <a:lnTo>
                    <a:pt x="131051" y="97523"/>
                  </a:lnTo>
                  <a:lnTo>
                    <a:pt x="135623" y="97523"/>
                  </a:lnTo>
                  <a:lnTo>
                    <a:pt x="140195" y="99047"/>
                  </a:lnTo>
                  <a:lnTo>
                    <a:pt x="143243" y="99047"/>
                  </a:lnTo>
                </a:path>
                <a:path w="147954" h="102235">
                  <a:moveTo>
                    <a:pt x="143243" y="6096"/>
                  </a:moveTo>
                  <a:lnTo>
                    <a:pt x="140195" y="7620"/>
                  </a:lnTo>
                  <a:lnTo>
                    <a:pt x="135623" y="7620"/>
                  </a:lnTo>
                  <a:lnTo>
                    <a:pt x="131051" y="9144"/>
                  </a:lnTo>
                  <a:lnTo>
                    <a:pt x="128003" y="9144"/>
                  </a:lnTo>
                  <a:lnTo>
                    <a:pt x="124955" y="10668"/>
                  </a:lnTo>
                  <a:lnTo>
                    <a:pt x="121907" y="13716"/>
                  </a:lnTo>
                  <a:lnTo>
                    <a:pt x="117335" y="15240"/>
                  </a:lnTo>
                  <a:lnTo>
                    <a:pt x="106667" y="25908"/>
                  </a:lnTo>
                  <a:lnTo>
                    <a:pt x="103619" y="31991"/>
                  </a:lnTo>
                  <a:lnTo>
                    <a:pt x="100571" y="36563"/>
                  </a:lnTo>
                  <a:lnTo>
                    <a:pt x="100571" y="39611"/>
                  </a:lnTo>
                  <a:lnTo>
                    <a:pt x="99047" y="42659"/>
                  </a:lnTo>
                  <a:lnTo>
                    <a:pt x="99047" y="59423"/>
                  </a:lnTo>
                  <a:lnTo>
                    <a:pt x="100571" y="62471"/>
                  </a:lnTo>
                  <a:lnTo>
                    <a:pt x="100571" y="65519"/>
                  </a:lnTo>
                  <a:lnTo>
                    <a:pt x="103619" y="70091"/>
                  </a:lnTo>
                  <a:lnTo>
                    <a:pt x="106667" y="76187"/>
                  </a:lnTo>
                  <a:lnTo>
                    <a:pt x="112763" y="82283"/>
                  </a:lnTo>
                  <a:lnTo>
                    <a:pt x="114287" y="85331"/>
                  </a:lnTo>
                  <a:lnTo>
                    <a:pt x="117335" y="86855"/>
                  </a:lnTo>
                  <a:lnTo>
                    <a:pt x="121907" y="89903"/>
                  </a:lnTo>
                  <a:lnTo>
                    <a:pt x="124955" y="89903"/>
                  </a:lnTo>
                  <a:lnTo>
                    <a:pt x="128003" y="92951"/>
                  </a:lnTo>
                  <a:lnTo>
                    <a:pt x="132575" y="92951"/>
                  </a:lnTo>
                  <a:lnTo>
                    <a:pt x="135623" y="94475"/>
                  </a:lnTo>
                  <a:lnTo>
                    <a:pt x="143243" y="94475"/>
                  </a:lnTo>
                </a:path>
                <a:path w="147954" h="102235">
                  <a:moveTo>
                    <a:pt x="51816" y="6096"/>
                  </a:moveTo>
                  <a:lnTo>
                    <a:pt x="47244" y="7620"/>
                  </a:lnTo>
                  <a:lnTo>
                    <a:pt x="44196" y="7620"/>
                  </a:lnTo>
                  <a:lnTo>
                    <a:pt x="39624" y="9144"/>
                  </a:lnTo>
                  <a:lnTo>
                    <a:pt x="36576" y="9144"/>
                  </a:lnTo>
                  <a:lnTo>
                    <a:pt x="33528" y="10668"/>
                  </a:lnTo>
                  <a:lnTo>
                    <a:pt x="28956" y="13716"/>
                  </a:lnTo>
                  <a:lnTo>
                    <a:pt x="25908" y="15240"/>
                  </a:lnTo>
                  <a:lnTo>
                    <a:pt x="22860" y="18288"/>
                  </a:lnTo>
                  <a:lnTo>
                    <a:pt x="19812" y="19812"/>
                  </a:lnTo>
                  <a:lnTo>
                    <a:pt x="16764" y="22860"/>
                  </a:lnTo>
                  <a:lnTo>
                    <a:pt x="15240" y="25908"/>
                  </a:lnTo>
                  <a:lnTo>
                    <a:pt x="12192" y="28956"/>
                  </a:lnTo>
                  <a:lnTo>
                    <a:pt x="10668" y="31991"/>
                  </a:lnTo>
                  <a:lnTo>
                    <a:pt x="10668" y="36563"/>
                  </a:lnTo>
                  <a:lnTo>
                    <a:pt x="7620" y="42659"/>
                  </a:lnTo>
                  <a:lnTo>
                    <a:pt x="7620" y="59423"/>
                  </a:lnTo>
                  <a:lnTo>
                    <a:pt x="10668" y="65519"/>
                  </a:lnTo>
                  <a:lnTo>
                    <a:pt x="12192" y="70091"/>
                  </a:lnTo>
                  <a:lnTo>
                    <a:pt x="12192" y="73139"/>
                  </a:lnTo>
                  <a:lnTo>
                    <a:pt x="15240" y="76187"/>
                  </a:lnTo>
                  <a:lnTo>
                    <a:pt x="16764" y="79235"/>
                  </a:lnTo>
                  <a:lnTo>
                    <a:pt x="22860" y="85331"/>
                  </a:lnTo>
                  <a:lnTo>
                    <a:pt x="25908" y="86855"/>
                  </a:lnTo>
                  <a:lnTo>
                    <a:pt x="28956" y="89903"/>
                  </a:lnTo>
                  <a:lnTo>
                    <a:pt x="33528" y="89903"/>
                  </a:lnTo>
                  <a:lnTo>
                    <a:pt x="36576" y="92951"/>
                  </a:lnTo>
                  <a:lnTo>
                    <a:pt x="39624" y="92951"/>
                  </a:lnTo>
                  <a:lnTo>
                    <a:pt x="44196" y="94475"/>
                  </a:lnTo>
                  <a:lnTo>
                    <a:pt x="51816" y="94475"/>
                  </a:lnTo>
                </a:path>
                <a:path w="147954" h="102235">
                  <a:moveTo>
                    <a:pt x="51816" y="4572"/>
                  </a:moveTo>
                  <a:lnTo>
                    <a:pt x="39624" y="4572"/>
                  </a:lnTo>
                  <a:lnTo>
                    <a:pt x="35052" y="6096"/>
                  </a:lnTo>
                  <a:lnTo>
                    <a:pt x="32004" y="7620"/>
                  </a:lnTo>
                  <a:lnTo>
                    <a:pt x="28956" y="9144"/>
                  </a:lnTo>
                  <a:lnTo>
                    <a:pt x="24384" y="12192"/>
                  </a:lnTo>
                  <a:lnTo>
                    <a:pt x="21336" y="13716"/>
                  </a:lnTo>
                  <a:lnTo>
                    <a:pt x="12192" y="22860"/>
                  </a:lnTo>
                  <a:lnTo>
                    <a:pt x="10668" y="27432"/>
                  </a:lnTo>
                  <a:lnTo>
                    <a:pt x="9144" y="28956"/>
                  </a:lnTo>
                  <a:lnTo>
                    <a:pt x="7620" y="33515"/>
                  </a:lnTo>
                  <a:lnTo>
                    <a:pt x="6096" y="36563"/>
                  </a:lnTo>
                  <a:lnTo>
                    <a:pt x="6096" y="41135"/>
                  </a:lnTo>
                  <a:lnTo>
                    <a:pt x="4572" y="45707"/>
                  </a:lnTo>
                  <a:lnTo>
                    <a:pt x="4572" y="56375"/>
                  </a:lnTo>
                  <a:lnTo>
                    <a:pt x="6096" y="60947"/>
                  </a:lnTo>
                  <a:lnTo>
                    <a:pt x="6096" y="65519"/>
                  </a:lnTo>
                  <a:lnTo>
                    <a:pt x="9144" y="71615"/>
                  </a:lnTo>
                  <a:lnTo>
                    <a:pt x="10668" y="76187"/>
                  </a:lnTo>
                  <a:lnTo>
                    <a:pt x="13716" y="79235"/>
                  </a:lnTo>
                  <a:lnTo>
                    <a:pt x="15240" y="82283"/>
                  </a:lnTo>
                  <a:lnTo>
                    <a:pt x="19812" y="85331"/>
                  </a:lnTo>
                  <a:lnTo>
                    <a:pt x="21336" y="88379"/>
                  </a:lnTo>
                  <a:lnTo>
                    <a:pt x="24384" y="89903"/>
                  </a:lnTo>
                  <a:lnTo>
                    <a:pt x="28956" y="92951"/>
                  </a:lnTo>
                  <a:lnTo>
                    <a:pt x="32004" y="94475"/>
                  </a:lnTo>
                  <a:lnTo>
                    <a:pt x="35052" y="95999"/>
                  </a:lnTo>
                  <a:lnTo>
                    <a:pt x="39624" y="97523"/>
                  </a:lnTo>
                  <a:lnTo>
                    <a:pt x="44196" y="97523"/>
                  </a:lnTo>
                  <a:lnTo>
                    <a:pt x="47244" y="99047"/>
                  </a:lnTo>
                  <a:lnTo>
                    <a:pt x="51816" y="99047"/>
                  </a:lnTo>
                </a:path>
                <a:path w="147954" h="102235">
                  <a:moveTo>
                    <a:pt x="147815" y="0"/>
                  </a:moveTo>
                  <a:lnTo>
                    <a:pt x="135623" y="0"/>
                  </a:lnTo>
                  <a:lnTo>
                    <a:pt x="126479" y="3048"/>
                  </a:lnTo>
                  <a:lnTo>
                    <a:pt x="123431" y="4572"/>
                  </a:lnTo>
                  <a:lnTo>
                    <a:pt x="118859" y="6096"/>
                  </a:lnTo>
                  <a:lnTo>
                    <a:pt x="115811" y="7620"/>
                  </a:lnTo>
                  <a:lnTo>
                    <a:pt x="109715" y="13716"/>
                  </a:lnTo>
                  <a:lnTo>
                    <a:pt x="105143" y="15240"/>
                  </a:lnTo>
                  <a:lnTo>
                    <a:pt x="103619" y="18288"/>
                  </a:lnTo>
                  <a:lnTo>
                    <a:pt x="100571" y="22860"/>
                  </a:lnTo>
                  <a:lnTo>
                    <a:pt x="99047" y="25908"/>
                  </a:lnTo>
                  <a:lnTo>
                    <a:pt x="95999" y="28956"/>
                  </a:lnTo>
                  <a:lnTo>
                    <a:pt x="94475" y="33515"/>
                  </a:lnTo>
                  <a:lnTo>
                    <a:pt x="94475" y="36563"/>
                  </a:lnTo>
                  <a:lnTo>
                    <a:pt x="91427" y="41135"/>
                  </a:lnTo>
                  <a:lnTo>
                    <a:pt x="91427" y="56375"/>
                  </a:lnTo>
                  <a:lnTo>
                    <a:pt x="94475" y="65519"/>
                  </a:lnTo>
                  <a:lnTo>
                    <a:pt x="94475" y="70091"/>
                  </a:lnTo>
                  <a:lnTo>
                    <a:pt x="95999" y="73139"/>
                  </a:lnTo>
                  <a:lnTo>
                    <a:pt x="99047" y="76187"/>
                  </a:lnTo>
                  <a:lnTo>
                    <a:pt x="100571" y="80759"/>
                  </a:lnTo>
                  <a:lnTo>
                    <a:pt x="103619" y="83807"/>
                  </a:lnTo>
                  <a:lnTo>
                    <a:pt x="105143" y="86855"/>
                  </a:lnTo>
                  <a:lnTo>
                    <a:pt x="109715" y="89903"/>
                  </a:lnTo>
                  <a:lnTo>
                    <a:pt x="112763" y="92951"/>
                  </a:lnTo>
                  <a:lnTo>
                    <a:pt x="115811" y="94475"/>
                  </a:lnTo>
                  <a:lnTo>
                    <a:pt x="118859" y="95999"/>
                  </a:lnTo>
                  <a:lnTo>
                    <a:pt x="123431" y="97523"/>
                  </a:lnTo>
                  <a:lnTo>
                    <a:pt x="126479" y="99047"/>
                  </a:lnTo>
                  <a:lnTo>
                    <a:pt x="135623" y="102095"/>
                  </a:lnTo>
                  <a:lnTo>
                    <a:pt x="147815" y="102095"/>
                  </a:lnTo>
                </a:path>
                <a:path w="147954" h="102235">
                  <a:moveTo>
                    <a:pt x="56388" y="0"/>
                  </a:moveTo>
                  <a:lnTo>
                    <a:pt x="44196" y="0"/>
                  </a:lnTo>
                  <a:lnTo>
                    <a:pt x="30480" y="4572"/>
                  </a:lnTo>
                  <a:lnTo>
                    <a:pt x="27432" y="6096"/>
                  </a:lnTo>
                  <a:lnTo>
                    <a:pt x="24384" y="7620"/>
                  </a:lnTo>
                  <a:lnTo>
                    <a:pt x="21336" y="10668"/>
                  </a:lnTo>
                  <a:lnTo>
                    <a:pt x="16764" y="13716"/>
                  </a:lnTo>
                  <a:lnTo>
                    <a:pt x="12192" y="18288"/>
                  </a:lnTo>
                  <a:lnTo>
                    <a:pt x="9144" y="22860"/>
                  </a:lnTo>
                  <a:lnTo>
                    <a:pt x="7620" y="25908"/>
                  </a:lnTo>
                  <a:lnTo>
                    <a:pt x="4572" y="28956"/>
                  </a:lnTo>
                  <a:lnTo>
                    <a:pt x="3048" y="33515"/>
                  </a:lnTo>
                  <a:lnTo>
                    <a:pt x="1524" y="36563"/>
                  </a:lnTo>
                  <a:lnTo>
                    <a:pt x="1524" y="41135"/>
                  </a:lnTo>
                  <a:lnTo>
                    <a:pt x="0" y="45707"/>
                  </a:lnTo>
                  <a:lnTo>
                    <a:pt x="0" y="56375"/>
                  </a:lnTo>
                  <a:lnTo>
                    <a:pt x="1524" y="60947"/>
                  </a:lnTo>
                  <a:lnTo>
                    <a:pt x="1524" y="65519"/>
                  </a:lnTo>
                  <a:lnTo>
                    <a:pt x="3048" y="70091"/>
                  </a:lnTo>
                  <a:lnTo>
                    <a:pt x="4572" y="73139"/>
                  </a:lnTo>
                  <a:lnTo>
                    <a:pt x="7620" y="76187"/>
                  </a:lnTo>
                  <a:lnTo>
                    <a:pt x="9144" y="80759"/>
                  </a:lnTo>
                  <a:lnTo>
                    <a:pt x="15240" y="86855"/>
                  </a:lnTo>
                  <a:lnTo>
                    <a:pt x="16764" y="89903"/>
                  </a:lnTo>
                  <a:lnTo>
                    <a:pt x="21336" y="92951"/>
                  </a:lnTo>
                  <a:lnTo>
                    <a:pt x="24384" y="94475"/>
                  </a:lnTo>
                  <a:lnTo>
                    <a:pt x="27432" y="95999"/>
                  </a:lnTo>
                  <a:lnTo>
                    <a:pt x="30480" y="97523"/>
                  </a:lnTo>
                  <a:lnTo>
                    <a:pt x="44196" y="102095"/>
                  </a:lnTo>
                  <a:lnTo>
                    <a:pt x="56388" y="102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1836" y="3638410"/>
              <a:ext cx="129197" cy="126149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2362517" y="355061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30" h="304800">
                  <a:moveTo>
                    <a:pt x="303250" y="152387"/>
                  </a:moveTo>
                  <a:lnTo>
                    <a:pt x="303250" y="158483"/>
                  </a:lnTo>
                  <a:lnTo>
                    <a:pt x="301726" y="166103"/>
                  </a:lnTo>
                  <a:lnTo>
                    <a:pt x="301726" y="17372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9534" y="216395"/>
                  </a:lnTo>
                  <a:lnTo>
                    <a:pt x="284962" y="222491"/>
                  </a:lnTo>
                  <a:lnTo>
                    <a:pt x="283438" y="228587"/>
                  </a:lnTo>
                  <a:lnTo>
                    <a:pt x="269722" y="246875"/>
                  </a:lnTo>
                  <a:lnTo>
                    <a:pt x="265150" y="251447"/>
                  </a:lnTo>
                  <a:lnTo>
                    <a:pt x="260578" y="257543"/>
                  </a:lnTo>
                  <a:lnTo>
                    <a:pt x="256019" y="262115"/>
                  </a:lnTo>
                  <a:lnTo>
                    <a:pt x="251447" y="268211"/>
                  </a:lnTo>
                  <a:lnTo>
                    <a:pt x="245351" y="272783"/>
                  </a:lnTo>
                  <a:lnTo>
                    <a:pt x="239255" y="275831"/>
                  </a:lnTo>
                  <a:lnTo>
                    <a:pt x="233159" y="280403"/>
                  </a:lnTo>
                  <a:lnTo>
                    <a:pt x="227063" y="283451"/>
                  </a:lnTo>
                  <a:lnTo>
                    <a:pt x="220967" y="288023"/>
                  </a:lnTo>
                  <a:lnTo>
                    <a:pt x="214871" y="291071"/>
                  </a:lnTo>
                  <a:lnTo>
                    <a:pt x="207251" y="292595"/>
                  </a:lnTo>
                  <a:lnTo>
                    <a:pt x="201155" y="295630"/>
                  </a:lnTo>
                  <a:lnTo>
                    <a:pt x="193535" y="298678"/>
                  </a:lnTo>
                  <a:lnTo>
                    <a:pt x="187439" y="300202"/>
                  </a:lnTo>
                  <a:lnTo>
                    <a:pt x="172199" y="303250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21907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108" y="295630"/>
                  </a:lnTo>
                  <a:lnTo>
                    <a:pt x="94488" y="292595"/>
                  </a:lnTo>
                  <a:lnTo>
                    <a:pt x="88392" y="291071"/>
                  </a:lnTo>
                  <a:lnTo>
                    <a:pt x="82296" y="288023"/>
                  </a:lnTo>
                  <a:lnTo>
                    <a:pt x="74676" y="283451"/>
                  </a:lnTo>
                  <a:lnTo>
                    <a:pt x="68580" y="280403"/>
                  </a:lnTo>
                  <a:lnTo>
                    <a:pt x="64008" y="275831"/>
                  </a:lnTo>
                  <a:lnTo>
                    <a:pt x="56388" y="272783"/>
                  </a:lnTo>
                  <a:lnTo>
                    <a:pt x="41148" y="257543"/>
                  </a:lnTo>
                  <a:lnTo>
                    <a:pt x="36576" y="251447"/>
                  </a:lnTo>
                  <a:lnTo>
                    <a:pt x="32004" y="246875"/>
                  </a:lnTo>
                  <a:lnTo>
                    <a:pt x="22860" y="234683"/>
                  </a:lnTo>
                  <a:lnTo>
                    <a:pt x="19812" y="228587"/>
                  </a:lnTo>
                  <a:lnTo>
                    <a:pt x="15240" y="222491"/>
                  </a:lnTo>
                  <a:lnTo>
                    <a:pt x="13716" y="216395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81343"/>
                  </a:lnTo>
                  <a:lnTo>
                    <a:pt x="1524" y="173723"/>
                  </a:lnTo>
                  <a:lnTo>
                    <a:pt x="0" y="166103"/>
                  </a:lnTo>
                  <a:lnTo>
                    <a:pt x="0" y="137147"/>
                  </a:lnTo>
                  <a:lnTo>
                    <a:pt x="1524" y="131064"/>
                  </a:lnTo>
                  <a:lnTo>
                    <a:pt x="1524" y="123444"/>
                  </a:lnTo>
                  <a:lnTo>
                    <a:pt x="4572" y="115824"/>
                  </a:lnTo>
                  <a:lnTo>
                    <a:pt x="6096" y="109728"/>
                  </a:lnTo>
                  <a:lnTo>
                    <a:pt x="7620" y="102108"/>
                  </a:lnTo>
                  <a:lnTo>
                    <a:pt x="10668" y="96012"/>
                  </a:lnTo>
                  <a:lnTo>
                    <a:pt x="13716" y="88392"/>
                  </a:lnTo>
                  <a:lnTo>
                    <a:pt x="15240" y="82296"/>
                  </a:lnTo>
                  <a:lnTo>
                    <a:pt x="19812" y="76200"/>
                  </a:lnTo>
                  <a:lnTo>
                    <a:pt x="22860" y="70104"/>
                  </a:lnTo>
                  <a:lnTo>
                    <a:pt x="36576" y="51816"/>
                  </a:lnTo>
                  <a:lnTo>
                    <a:pt x="56388" y="32004"/>
                  </a:lnTo>
                  <a:lnTo>
                    <a:pt x="64008" y="28956"/>
                  </a:lnTo>
                  <a:lnTo>
                    <a:pt x="68580" y="24384"/>
                  </a:lnTo>
                  <a:lnTo>
                    <a:pt x="74676" y="21336"/>
                  </a:lnTo>
                  <a:lnTo>
                    <a:pt x="82296" y="16764"/>
                  </a:lnTo>
                  <a:lnTo>
                    <a:pt x="88392" y="13716"/>
                  </a:lnTo>
                  <a:lnTo>
                    <a:pt x="94488" y="10668"/>
                  </a:lnTo>
                  <a:lnTo>
                    <a:pt x="102108" y="9144"/>
                  </a:lnTo>
                  <a:lnTo>
                    <a:pt x="108191" y="6096"/>
                  </a:lnTo>
                  <a:lnTo>
                    <a:pt x="115811" y="4572"/>
                  </a:lnTo>
                  <a:lnTo>
                    <a:pt x="121907" y="3048"/>
                  </a:lnTo>
                  <a:lnTo>
                    <a:pt x="129527" y="1524"/>
                  </a:lnTo>
                  <a:lnTo>
                    <a:pt x="137147" y="0"/>
                  </a:lnTo>
                  <a:lnTo>
                    <a:pt x="166103" y="0"/>
                  </a:lnTo>
                  <a:lnTo>
                    <a:pt x="172199" y="1524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4871" y="13716"/>
                  </a:lnTo>
                  <a:lnTo>
                    <a:pt x="220967" y="16764"/>
                  </a:lnTo>
                  <a:lnTo>
                    <a:pt x="227063" y="21336"/>
                  </a:lnTo>
                  <a:lnTo>
                    <a:pt x="239255" y="27432"/>
                  </a:lnTo>
                  <a:lnTo>
                    <a:pt x="251447" y="36576"/>
                  </a:lnTo>
                  <a:lnTo>
                    <a:pt x="256019" y="42672"/>
                  </a:lnTo>
                  <a:lnTo>
                    <a:pt x="265150" y="51816"/>
                  </a:lnTo>
                  <a:lnTo>
                    <a:pt x="283438" y="76200"/>
                  </a:lnTo>
                  <a:lnTo>
                    <a:pt x="284962" y="82296"/>
                  </a:lnTo>
                  <a:lnTo>
                    <a:pt x="289534" y="88392"/>
                  </a:lnTo>
                  <a:lnTo>
                    <a:pt x="292582" y="96012"/>
                  </a:lnTo>
                  <a:lnTo>
                    <a:pt x="294106" y="102108"/>
                  </a:lnTo>
                  <a:lnTo>
                    <a:pt x="297154" y="109728"/>
                  </a:lnTo>
                  <a:lnTo>
                    <a:pt x="298678" y="115824"/>
                  </a:lnTo>
                  <a:lnTo>
                    <a:pt x="301726" y="131064"/>
                  </a:lnTo>
                  <a:lnTo>
                    <a:pt x="301726" y="137147"/>
                  </a:lnTo>
                  <a:lnTo>
                    <a:pt x="303250" y="14476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056218" y="2741434"/>
              <a:ext cx="2776855" cy="2810510"/>
            </a:xfrm>
            <a:custGeom>
              <a:avLst/>
              <a:gdLst/>
              <a:ahLst/>
              <a:cxnLst/>
              <a:rect l="l" t="t" r="r" b="b"/>
              <a:pathLst>
                <a:path w="2776854" h="2810510">
                  <a:moveTo>
                    <a:pt x="0" y="2810027"/>
                  </a:moveTo>
                  <a:lnTo>
                    <a:pt x="2776499" y="2810027"/>
                  </a:lnTo>
                  <a:lnTo>
                    <a:pt x="2776499" y="0"/>
                  </a:lnTo>
                  <a:lnTo>
                    <a:pt x="0" y="0"/>
                  </a:lnTo>
                  <a:lnTo>
                    <a:pt x="0" y="2810027"/>
                  </a:lnTo>
                  <a:close/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42513" y="3627932"/>
              <a:ext cx="129209" cy="14405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2853207" y="355061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30" h="304800">
                  <a:moveTo>
                    <a:pt x="303250" y="152387"/>
                  </a:moveTo>
                  <a:lnTo>
                    <a:pt x="303250" y="16610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9534" y="216395"/>
                  </a:lnTo>
                  <a:lnTo>
                    <a:pt x="283438" y="228587"/>
                  </a:lnTo>
                  <a:lnTo>
                    <a:pt x="278866" y="234683"/>
                  </a:lnTo>
                  <a:lnTo>
                    <a:pt x="275818" y="240779"/>
                  </a:lnTo>
                  <a:lnTo>
                    <a:pt x="271246" y="246875"/>
                  </a:lnTo>
                  <a:lnTo>
                    <a:pt x="266674" y="251447"/>
                  </a:lnTo>
                  <a:lnTo>
                    <a:pt x="262102" y="257543"/>
                  </a:lnTo>
                  <a:lnTo>
                    <a:pt x="256006" y="262115"/>
                  </a:lnTo>
                  <a:lnTo>
                    <a:pt x="251434" y="268211"/>
                  </a:lnTo>
                  <a:lnTo>
                    <a:pt x="245338" y="272783"/>
                  </a:lnTo>
                  <a:lnTo>
                    <a:pt x="239242" y="275831"/>
                  </a:lnTo>
                  <a:lnTo>
                    <a:pt x="233146" y="280403"/>
                  </a:lnTo>
                  <a:lnTo>
                    <a:pt x="227050" y="283451"/>
                  </a:lnTo>
                  <a:lnTo>
                    <a:pt x="220967" y="288023"/>
                  </a:lnTo>
                  <a:lnTo>
                    <a:pt x="214871" y="291071"/>
                  </a:lnTo>
                  <a:lnTo>
                    <a:pt x="207251" y="292595"/>
                  </a:lnTo>
                  <a:lnTo>
                    <a:pt x="201155" y="295630"/>
                  </a:lnTo>
                  <a:lnTo>
                    <a:pt x="193535" y="298678"/>
                  </a:lnTo>
                  <a:lnTo>
                    <a:pt x="187439" y="300202"/>
                  </a:lnTo>
                  <a:lnTo>
                    <a:pt x="179819" y="301726"/>
                  </a:lnTo>
                  <a:lnTo>
                    <a:pt x="173723" y="303250"/>
                  </a:lnTo>
                  <a:lnTo>
                    <a:pt x="166103" y="304774"/>
                  </a:lnTo>
                  <a:lnTo>
                    <a:pt x="137147" y="304774"/>
                  </a:lnTo>
                  <a:lnTo>
                    <a:pt x="129527" y="303250"/>
                  </a:lnTo>
                  <a:lnTo>
                    <a:pt x="123431" y="301726"/>
                  </a:lnTo>
                  <a:lnTo>
                    <a:pt x="108191" y="298678"/>
                  </a:lnTo>
                  <a:lnTo>
                    <a:pt x="102095" y="295630"/>
                  </a:lnTo>
                  <a:lnTo>
                    <a:pt x="95999" y="292595"/>
                  </a:lnTo>
                  <a:lnTo>
                    <a:pt x="88379" y="291071"/>
                  </a:lnTo>
                  <a:lnTo>
                    <a:pt x="82283" y="288023"/>
                  </a:lnTo>
                  <a:lnTo>
                    <a:pt x="74663" y="283451"/>
                  </a:lnTo>
                  <a:lnTo>
                    <a:pt x="70091" y="280403"/>
                  </a:lnTo>
                  <a:lnTo>
                    <a:pt x="64008" y="275831"/>
                  </a:lnTo>
                  <a:lnTo>
                    <a:pt x="57912" y="272783"/>
                  </a:lnTo>
                  <a:lnTo>
                    <a:pt x="51816" y="268211"/>
                  </a:lnTo>
                  <a:lnTo>
                    <a:pt x="47244" y="262115"/>
                  </a:lnTo>
                  <a:lnTo>
                    <a:pt x="41148" y="257543"/>
                  </a:lnTo>
                  <a:lnTo>
                    <a:pt x="36576" y="251447"/>
                  </a:lnTo>
                  <a:lnTo>
                    <a:pt x="32004" y="246875"/>
                  </a:lnTo>
                  <a:lnTo>
                    <a:pt x="27432" y="240779"/>
                  </a:lnTo>
                  <a:lnTo>
                    <a:pt x="24384" y="234683"/>
                  </a:lnTo>
                  <a:lnTo>
                    <a:pt x="19812" y="228587"/>
                  </a:lnTo>
                  <a:lnTo>
                    <a:pt x="13716" y="216395"/>
                  </a:lnTo>
                  <a:lnTo>
                    <a:pt x="10668" y="208775"/>
                  </a:lnTo>
                  <a:lnTo>
                    <a:pt x="7620" y="202679"/>
                  </a:lnTo>
                  <a:lnTo>
                    <a:pt x="6096" y="195059"/>
                  </a:lnTo>
                  <a:lnTo>
                    <a:pt x="4572" y="188963"/>
                  </a:lnTo>
                  <a:lnTo>
                    <a:pt x="1524" y="181343"/>
                  </a:lnTo>
                  <a:lnTo>
                    <a:pt x="1524" y="173723"/>
                  </a:lnTo>
                  <a:lnTo>
                    <a:pt x="0" y="166103"/>
                  </a:lnTo>
                  <a:lnTo>
                    <a:pt x="0" y="137147"/>
                  </a:lnTo>
                  <a:lnTo>
                    <a:pt x="1524" y="131064"/>
                  </a:lnTo>
                  <a:lnTo>
                    <a:pt x="1524" y="123444"/>
                  </a:lnTo>
                  <a:lnTo>
                    <a:pt x="4572" y="115824"/>
                  </a:lnTo>
                  <a:lnTo>
                    <a:pt x="6096" y="109728"/>
                  </a:lnTo>
                  <a:lnTo>
                    <a:pt x="7620" y="102108"/>
                  </a:lnTo>
                  <a:lnTo>
                    <a:pt x="10668" y="96012"/>
                  </a:lnTo>
                  <a:lnTo>
                    <a:pt x="13716" y="88392"/>
                  </a:lnTo>
                  <a:lnTo>
                    <a:pt x="19812" y="76200"/>
                  </a:lnTo>
                  <a:lnTo>
                    <a:pt x="24384" y="70104"/>
                  </a:lnTo>
                  <a:lnTo>
                    <a:pt x="27432" y="64008"/>
                  </a:lnTo>
                  <a:lnTo>
                    <a:pt x="36576" y="51816"/>
                  </a:lnTo>
                  <a:lnTo>
                    <a:pt x="41148" y="47244"/>
                  </a:lnTo>
                  <a:lnTo>
                    <a:pt x="47244" y="42672"/>
                  </a:lnTo>
                  <a:lnTo>
                    <a:pt x="51816" y="36576"/>
                  </a:lnTo>
                  <a:lnTo>
                    <a:pt x="57912" y="32004"/>
                  </a:lnTo>
                  <a:lnTo>
                    <a:pt x="64008" y="28956"/>
                  </a:lnTo>
                  <a:lnTo>
                    <a:pt x="68580" y="24384"/>
                  </a:lnTo>
                  <a:lnTo>
                    <a:pt x="74663" y="21336"/>
                  </a:lnTo>
                  <a:lnTo>
                    <a:pt x="82283" y="16764"/>
                  </a:lnTo>
                  <a:lnTo>
                    <a:pt x="88379" y="13716"/>
                  </a:lnTo>
                  <a:lnTo>
                    <a:pt x="95999" y="10668"/>
                  </a:lnTo>
                  <a:lnTo>
                    <a:pt x="102095" y="9144"/>
                  </a:lnTo>
                  <a:lnTo>
                    <a:pt x="108191" y="6096"/>
                  </a:lnTo>
                  <a:lnTo>
                    <a:pt x="123431" y="3048"/>
                  </a:lnTo>
                  <a:lnTo>
                    <a:pt x="129527" y="1524"/>
                  </a:lnTo>
                  <a:lnTo>
                    <a:pt x="137147" y="0"/>
                  </a:lnTo>
                  <a:lnTo>
                    <a:pt x="166103" y="0"/>
                  </a:lnTo>
                  <a:lnTo>
                    <a:pt x="173723" y="1524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4871" y="13716"/>
                  </a:lnTo>
                  <a:lnTo>
                    <a:pt x="220967" y="16764"/>
                  </a:lnTo>
                  <a:lnTo>
                    <a:pt x="227050" y="21336"/>
                  </a:lnTo>
                  <a:lnTo>
                    <a:pt x="239242" y="27432"/>
                  </a:lnTo>
                  <a:lnTo>
                    <a:pt x="251434" y="36576"/>
                  </a:lnTo>
                  <a:lnTo>
                    <a:pt x="256006" y="42672"/>
                  </a:lnTo>
                  <a:lnTo>
                    <a:pt x="262102" y="47244"/>
                  </a:lnTo>
                  <a:lnTo>
                    <a:pt x="266674" y="51816"/>
                  </a:lnTo>
                  <a:lnTo>
                    <a:pt x="275818" y="64008"/>
                  </a:lnTo>
                  <a:lnTo>
                    <a:pt x="278866" y="70104"/>
                  </a:lnTo>
                  <a:lnTo>
                    <a:pt x="283438" y="76200"/>
                  </a:lnTo>
                  <a:lnTo>
                    <a:pt x="289534" y="88392"/>
                  </a:lnTo>
                  <a:lnTo>
                    <a:pt x="292582" y="96012"/>
                  </a:lnTo>
                  <a:lnTo>
                    <a:pt x="294106" y="102108"/>
                  </a:lnTo>
                  <a:lnTo>
                    <a:pt x="297154" y="109728"/>
                  </a:lnTo>
                  <a:lnTo>
                    <a:pt x="298678" y="115824"/>
                  </a:lnTo>
                  <a:lnTo>
                    <a:pt x="301726" y="131064"/>
                  </a:lnTo>
                  <a:lnTo>
                    <a:pt x="303250" y="13714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7941" y="4014800"/>
              <a:ext cx="129209" cy="126161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2848635" y="3927017"/>
              <a:ext cx="303530" cy="306705"/>
            </a:xfrm>
            <a:custGeom>
              <a:avLst/>
              <a:gdLst/>
              <a:ahLst/>
              <a:cxnLst/>
              <a:rect l="l" t="t" r="r" b="b"/>
              <a:pathLst>
                <a:path w="303530" h="306704">
                  <a:moveTo>
                    <a:pt x="303250" y="152387"/>
                  </a:moveTo>
                  <a:lnTo>
                    <a:pt x="303250" y="160007"/>
                  </a:lnTo>
                  <a:lnTo>
                    <a:pt x="301726" y="167627"/>
                  </a:lnTo>
                  <a:lnTo>
                    <a:pt x="301726" y="175247"/>
                  </a:lnTo>
                  <a:lnTo>
                    <a:pt x="300202" y="181343"/>
                  </a:lnTo>
                  <a:lnTo>
                    <a:pt x="298678" y="188963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10299"/>
                  </a:lnTo>
                  <a:lnTo>
                    <a:pt x="283438" y="228574"/>
                  </a:lnTo>
                  <a:lnTo>
                    <a:pt x="278866" y="236194"/>
                  </a:lnTo>
                  <a:lnTo>
                    <a:pt x="274294" y="240766"/>
                  </a:lnTo>
                  <a:lnTo>
                    <a:pt x="271246" y="246862"/>
                  </a:lnTo>
                  <a:lnTo>
                    <a:pt x="265150" y="252958"/>
                  </a:lnTo>
                  <a:lnTo>
                    <a:pt x="260578" y="259054"/>
                  </a:lnTo>
                  <a:lnTo>
                    <a:pt x="251434" y="268198"/>
                  </a:lnTo>
                  <a:lnTo>
                    <a:pt x="233146" y="281914"/>
                  </a:lnTo>
                  <a:lnTo>
                    <a:pt x="214871" y="291058"/>
                  </a:lnTo>
                  <a:lnTo>
                    <a:pt x="207251" y="294106"/>
                  </a:lnTo>
                  <a:lnTo>
                    <a:pt x="201155" y="297154"/>
                  </a:lnTo>
                  <a:lnTo>
                    <a:pt x="193535" y="298678"/>
                  </a:lnTo>
                  <a:lnTo>
                    <a:pt x="187439" y="301726"/>
                  </a:lnTo>
                  <a:lnTo>
                    <a:pt x="179819" y="303250"/>
                  </a:lnTo>
                  <a:lnTo>
                    <a:pt x="173723" y="303250"/>
                  </a:lnTo>
                  <a:lnTo>
                    <a:pt x="166103" y="304774"/>
                  </a:lnTo>
                  <a:lnTo>
                    <a:pt x="158483" y="304774"/>
                  </a:lnTo>
                  <a:lnTo>
                    <a:pt x="150863" y="306298"/>
                  </a:lnTo>
                  <a:lnTo>
                    <a:pt x="143243" y="304774"/>
                  </a:lnTo>
                  <a:lnTo>
                    <a:pt x="137147" y="304774"/>
                  </a:lnTo>
                  <a:lnTo>
                    <a:pt x="129527" y="303250"/>
                  </a:lnTo>
                  <a:lnTo>
                    <a:pt x="121907" y="303250"/>
                  </a:lnTo>
                  <a:lnTo>
                    <a:pt x="115811" y="301726"/>
                  </a:lnTo>
                  <a:lnTo>
                    <a:pt x="108191" y="298678"/>
                  </a:lnTo>
                  <a:lnTo>
                    <a:pt x="100571" y="297154"/>
                  </a:lnTo>
                  <a:lnTo>
                    <a:pt x="82283" y="288010"/>
                  </a:lnTo>
                  <a:lnTo>
                    <a:pt x="74663" y="284962"/>
                  </a:lnTo>
                  <a:lnTo>
                    <a:pt x="68580" y="281914"/>
                  </a:lnTo>
                  <a:lnTo>
                    <a:pt x="64008" y="277342"/>
                  </a:lnTo>
                  <a:lnTo>
                    <a:pt x="56388" y="272770"/>
                  </a:lnTo>
                  <a:lnTo>
                    <a:pt x="51816" y="268198"/>
                  </a:lnTo>
                  <a:lnTo>
                    <a:pt x="45720" y="263626"/>
                  </a:lnTo>
                  <a:lnTo>
                    <a:pt x="41148" y="259054"/>
                  </a:lnTo>
                  <a:lnTo>
                    <a:pt x="27432" y="240766"/>
                  </a:lnTo>
                  <a:lnTo>
                    <a:pt x="22860" y="236194"/>
                  </a:lnTo>
                  <a:lnTo>
                    <a:pt x="19812" y="228574"/>
                  </a:lnTo>
                  <a:lnTo>
                    <a:pt x="15240" y="222478"/>
                  </a:lnTo>
                  <a:lnTo>
                    <a:pt x="13716" y="216395"/>
                  </a:lnTo>
                  <a:lnTo>
                    <a:pt x="10668" y="210299"/>
                  </a:lnTo>
                  <a:lnTo>
                    <a:pt x="4572" y="195059"/>
                  </a:lnTo>
                  <a:lnTo>
                    <a:pt x="3048" y="188963"/>
                  </a:lnTo>
                  <a:lnTo>
                    <a:pt x="1524" y="181343"/>
                  </a:lnTo>
                  <a:lnTo>
                    <a:pt x="0" y="175247"/>
                  </a:lnTo>
                  <a:lnTo>
                    <a:pt x="0" y="131051"/>
                  </a:lnTo>
                  <a:lnTo>
                    <a:pt x="1524" y="124955"/>
                  </a:lnTo>
                  <a:lnTo>
                    <a:pt x="4572" y="109715"/>
                  </a:lnTo>
                  <a:lnTo>
                    <a:pt x="7620" y="103619"/>
                  </a:lnTo>
                  <a:lnTo>
                    <a:pt x="10668" y="95999"/>
                  </a:lnTo>
                  <a:lnTo>
                    <a:pt x="13716" y="89903"/>
                  </a:lnTo>
                  <a:lnTo>
                    <a:pt x="15240" y="83807"/>
                  </a:lnTo>
                  <a:lnTo>
                    <a:pt x="19812" y="77711"/>
                  </a:lnTo>
                  <a:lnTo>
                    <a:pt x="22860" y="70091"/>
                  </a:lnTo>
                  <a:lnTo>
                    <a:pt x="27432" y="65519"/>
                  </a:lnTo>
                  <a:lnTo>
                    <a:pt x="41148" y="47244"/>
                  </a:lnTo>
                  <a:lnTo>
                    <a:pt x="45720" y="42672"/>
                  </a:lnTo>
                  <a:lnTo>
                    <a:pt x="51816" y="38100"/>
                  </a:lnTo>
                  <a:lnTo>
                    <a:pt x="56388" y="33528"/>
                  </a:lnTo>
                  <a:lnTo>
                    <a:pt x="64008" y="28956"/>
                  </a:lnTo>
                  <a:lnTo>
                    <a:pt x="68580" y="24384"/>
                  </a:lnTo>
                  <a:lnTo>
                    <a:pt x="74663" y="21336"/>
                  </a:lnTo>
                  <a:lnTo>
                    <a:pt x="82283" y="18288"/>
                  </a:lnTo>
                  <a:lnTo>
                    <a:pt x="88379" y="13716"/>
                  </a:lnTo>
                  <a:lnTo>
                    <a:pt x="94475" y="12192"/>
                  </a:lnTo>
                  <a:lnTo>
                    <a:pt x="100571" y="9144"/>
                  </a:lnTo>
                  <a:lnTo>
                    <a:pt x="108191" y="7620"/>
                  </a:lnTo>
                  <a:lnTo>
                    <a:pt x="115811" y="4572"/>
                  </a:lnTo>
                  <a:lnTo>
                    <a:pt x="121907" y="3048"/>
                  </a:lnTo>
                  <a:lnTo>
                    <a:pt x="129527" y="3048"/>
                  </a:lnTo>
                  <a:lnTo>
                    <a:pt x="137147" y="1524"/>
                  </a:lnTo>
                  <a:lnTo>
                    <a:pt x="143243" y="1524"/>
                  </a:lnTo>
                  <a:lnTo>
                    <a:pt x="150863" y="0"/>
                  </a:lnTo>
                  <a:lnTo>
                    <a:pt x="158483" y="1524"/>
                  </a:lnTo>
                  <a:lnTo>
                    <a:pt x="166103" y="1524"/>
                  </a:lnTo>
                  <a:lnTo>
                    <a:pt x="173723" y="3048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7620"/>
                  </a:lnTo>
                  <a:lnTo>
                    <a:pt x="201155" y="9144"/>
                  </a:lnTo>
                  <a:lnTo>
                    <a:pt x="207251" y="12192"/>
                  </a:lnTo>
                  <a:lnTo>
                    <a:pt x="214871" y="13716"/>
                  </a:lnTo>
                  <a:lnTo>
                    <a:pt x="220967" y="18288"/>
                  </a:lnTo>
                  <a:lnTo>
                    <a:pt x="233146" y="24384"/>
                  </a:lnTo>
                  <a:lnTo>
                    <a:pt x="251434" y="38100"/>
                  </a:lnTo>
                  <a:lnTo>
                    <a:pt x="260578" y="47244"/>
                  </a:lnTo>
                  <a:lnTo>
                    <a:pt x="265150" y="53340"/>
                  </a:lnTo>
                  <a:lnTo>
                    <a:pt x="271246" y="59423"/>
                  </a:lnTo>
                  <a:lnTo>
                    <a:pt x="274294" y="65519"/>
                  </a:lnTo>
                  <a:lnTo>
                    <a:pt x="278866" y="70091"/>
                  </a:lnTo>
                  <a:lnTo>
                    <a:pt x="283438" y="77711"/>
                  </a:lnTo>
                  <a:lnTo>
                    <a:pt x="292582" y="95999"/>
                  </a:lnTo>
                  <a:lnTo>
                    <a:pt x="294106" y="103619"/>
                  </a:lnTo>
                  <a:lnTo>
                    <a:pt x="297154" y="109715"/>
                  </a:lnTo>
                  <a:lnTo>
                    <a:pt x="300202" y="124955"/>
                  </a:lnTo>
                  <a:lnTo>
                    <a:pt x="301726" y="131051"/>
                  </a:lnTo>
                  <a:lnTo>
                    <a:pt x="301726" y="138671"/>
                  </a:lnTo>
                  <a:lnTo>
                    <a:pt x="303250" y="14476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1836" y="4016324"/>
              <a:ext cx="129197" cy="127685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2362517" y="393006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30" h="304800">
                  <a:moveTo>
                    <a:pt x="303250" y="152387"/>
                  </a:moveTo>
                  <a:lnTo>
                    <a:pt x="303250" y="160007"/>
                  </a:lnTo>
                  <a:lnTo>
                    <a:pt x="301726" y="167627"/>
                  </a:lnTo>
                  <a:lnTo>
                    <a:pt x="301726" y="173723"/>
                  </a:lnTo>
                  <a:lnTo>
                    <a:pt x="300202" y="181343"/>
                  </a:lnTo>
                  <a:lnTo>
                    <a:pt x="298678" y="187439"/>
                  </a:lnTo>
                  <a:lnTo>
                    <a:pt x="297154" y="195059"/>
                  </a:lnTo>
                  <a:lnTo>
                    <a:pt x="294106" y="202679"/>
                  </a:lnTo>
                  <a:lnTo>
                    <a:pt x="292582" y="208775"/>
                  </a:lnTo>
                  <a:lnTo>
                    <a:pt x="289534" y="214858"/>
                  </a:lnTo>
                  <a:lnTo>
                    <a:pt x="284962" y="222478"/>
                  </a:lnTo>
                  <a:lnTo>
                    <a:pt x="283438" y="228574"/>
                  </a:lnTo>
                  <a:lnTo>
                    <a:pt x="269722" y="246862"/>
                  </a:lnTo>
                  <a:lnTo>
                    <a:pt x="265150" y="251434"/>
                  </a:lnTo>
                  <a:lnTo>
                    <a:pt x="260578" y="257530"/>
                  </a:lnTo>
                  <a:lnTo>
                    <a:pt x="251447" y="266674"/>
                  </a:lnTo>
                  <a:lnTo>
                    <a:pt x="227063" y="284962"/>
                  </a:lnTo>
                  <a:lnTo>
                    <a:pt x="220967" y="286486"/>
                  </a:lnTo>
                  <a:lnTo>
                    <a:pt x="214871" y="291058"/>
                  </a:lnTo>
                  <a:lnTo>
                    <a:pt x="207251" y="294106"/>
                  </a:lnTo>
                  <a:lnTo>
                    <a:pt x="201155" y="295630"/>
                  </a:lnTo>
                  <a:lnTo>
                    <a:pt x="193535" y="298678"/>
                  </a:lnTo>
                  <a:lnTo>
                    <a:pt x="187439" y="300202"/>
                  </a:lnTo>
                  <a:lnTo>
                    <a:pt x="172199" y="303250"/>
                  </a:lnTo>
                  <a:lnTo>
                    <a:pt x="166103" y="303250"/>
                  </a:lnTo>
                  <a:lnTo>
                    <a:pt x="158483" y="304774"/>
                  </a:lnTo>
                  <a:lnTo>
                    <a:pt x="143243" y="304774"/>
                  </a:lnTo>
                  <a:lnTo>
                    <a:pt x="137147" y="303250"/>
                  </a:lnTo>
                  <a:lnTo>
                    <a:pt x="129527" y="303250"/>
                  </a:lnTo>
                  <a:lnTo>
                    <a:pt x="121907" y="301726"/>
                  </a:lnTo>
                  <a:lnTo>
                    <a:pt x="115811" y="300202"/>
                  </a:lnTo>
                  <a:lnTo>
                    <a:pt x="108191" y="298678"/>
                  </a:lnTo>
                  <a:lnTo>
                    <a:pt x="102108" y="295630"/>
                  </a:lnTo>
                  <a:lnTo>
                    <a:pt x="94488" y="294106"/>
                  </a:lnTo>
                  <a:lnTo>
                    <a:pt x="88392" y="291058"/>
                  </a:lnTo>
                  <a:lnTo>
                    <a:pt x="82296" y="286486"/>
                  </a:lnTo>
                  <a:lnTo>
                    <a:pt x="74676" y="284962"/>
                  </a:lnTo>
                  <a:lnTo>
                    <a:pt x="68580" y="280390"/>
                  </a:lnTo>
                  <a:lnTo>
                    <a:pt x="64008" y="275818"/>
                  </a:lnTo>
                  <a:lnTo>
                    <a:pt x="56388" y="271246"/>
                  </a:lnTo>
                  <a:lnTo>
                    <a:pt x="51816" y="266674"/>
                  </a:lnTo>
                  <a:lnTo>
                    <a:pt x="45720" y="262102"/>
                  </a:lnTo>
                  <a:lnTo>
                    <a:pt x="41148" y="257530"/>
                  </a:lnTo>
                  <a:lnTo>
                    <a:pt x="36576" y="251434"/>
                  </a:lnTo>
                  <a:lnTo>
                    <a:pt x="32004" y="246862"/>
                  </a:lnTo>
                  <a:lnTo>
                    <a:pt x="22860" y="234670"/>
                  </a:lnTo>
                  <a:lnTo>
                    <a:pt x="19812" y="228574"/>
                  </a:lnTo>
                  <a:lnTo>
                    <a:pt x="15240" y="222478"/>
                  </a:lnTo>
                  <a:lnTo>
                    <a:pt x="13716" y="214858"/>
                  </a:lnTo>
                  <a:lnTo>
                    <a:pt x="7620" y="202679"/>
                  </a:lnTo>
                  <a:lnTo>
                    <a:pt x="4572" y="187439"/>
                  </a:lnTo>
                  <a:lnTo>
                    <a:pt x="1524" y="181343"/>
                  </a:lnTo>
                  <a:lnTo>
                    <a:pt x="1524" y="173723"/>
                  </a:lnTo>
                  <a:lnTo>
                    <a:pt x="0" y="167627"/>
                  </a:lnTo>
                  <a:lnTo>
                    <a:pt x="0" y="137147"/>
                  </a:lnTo>
                  <a:lnTo>
                    <a:pt x="1524" y="131051"/>
                  </a:lnTo>
                  <a:lnTo>
                    <a:pt x="1524" y="123431"/>
                  </a:lnTo>
                  <a:lnTo>
                    <a:pt x="4572" y="117335"/>
                  </a:lnTo>
                  <a:lnTo>
                    <a:pt x="7620" y="102095"/>
                  </a:lnTo>
                  <a:lnTo>
                    <a:pt x="13716" y="89903"/>
                  </a:lnTo>
                  <a:lnTo>
                    <a:pt x="15240" y="82283"/>
                  </a:lnTo>
                  <a:lnTo>
                    <a:pt x="19812" y="76187"/>
                  </a:lnTo>
                  <a:lnTo>
                    <a:pt x="22860" y="70091"/>
                  </a:lnTo>
                  <a:lnTo>
                    <a:pt x="32004" y="57899"/>
                  </a:lnTo>
                  <a:lnTo>
                    <a:pt x="36576" y="53340"/>
                  </a:lnTo>
                  <a:lnTo>
                    <a:pt x="41148" y="47244"/>
                  </a:lnTo>
                  <a:lnTo>
                    <a:pt x="45720" y="42672"/>
                  </a:lnTo>
                  <a:lnTo>
                    <a:pt x="51816" y="38100"/>
                  </a:lnTo>
                  <a:lnTo>
                    <a:pt x="56388" y="33528"/>
                  </a:lnTo>
                  <a:lnTo>
                    <a:pt x="64008" y="28956"/>
                  </a:lnTo>
                  <a:lnTo>
                    <a:pt x="68580" y="24384"/>
                  </a:lnTo>
                  <a:lnTo>
                    <a:pt x="74676" y="19812"/>
                  </a:lnTo>
                  <a:lnTo>
                    <a:pt x="82296" y="18288"/>
                  </a:lnTo>
                  <a:lnTo>
                    <a:pt x="88392" y="13716"/>
                  </a:lnTo>
                  <a:lnTo>
                    <a:pt x="94488" y="10668"/>
                  </a:lnTo>
                  <a:lnTo>
                    <a:pt x="102108" y="9144"/>
                  </a:lnTo>
                  <a:lnTo>
                    <a:pt x="108191" y="6096"/>
                  </a:lnTo>
                  <a:lnTo>
                    <a:pt x="115811" y="4572"/>
                  </a:lnTo>
                  <a:lnTo>
                    <a:pt x="121907" y="3048"/>
                  </a:lnTo>
                  <a:lnTo>
                    <a:pt x="129527" y="1524"/>
                  </a:lnTo>
                  <a:lnTo>
                    <a:pt x="137147" y="1524"/>
                  </a:lnTo>
                  <a:lnTo>
                    <a:pt x="143243" y="0"/>
                  </a:lnTo>
                  <a:lnTo>
                    <a:pt x="158483" y="0"/>
                  </a:lnTo>
                  <a:lnTo>
                    <a:pt x="166103" y="1524"/>
                  </a:lnTo>
                  <a:lnTo>
                    <a:pt x="172199" y="1524"/>
                  </a:lnTo>
                  <a:lnTo>
                    <a:pt x="179819" y="3048"/>
                  </a:lnTo>
                  <a:lnTo>
                    <a:pt x="187439" y="4572"/>
                  </a:lnTo>
                  <a:lnTo>
                    <a:pt x="193535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51447" y="38100"/>
                  </a:lnTo>
                  <a:lnTo>
                    <a:pt x="265150" y="53340"/>
                  </a:lnTo>
                  <a:lnTo>
                    <a:pt x="269722" y="57899"/>
                  </a:lnTo>
                  <a:lnTo>
                    <a:pt x="283438" y="76187"/>
                  </a:lnTo>
                  <a:lnTo>
                    <a:pt x="284962" y="82283"/>
                  </a:lnTo>
                  <a:lnTo>
                    <a:pt x="289534" y="89903"/>
                  </a:lnTo>
                  <a:lnTo>
                    <a:pt x="292582" y="95999"/>
                  </a:lnTo>
                  <a:lnTo>
                    <a:pt x="294106" y="102095"/>
                  </a:lnTo>
                  <a:lnTo>
                    <a:pt x="297154" y="109715"/>
                  </a:lnTo>
                  <a:lnTo>
                    <a:pt x="298678" y="117335"/>
                  </a:lnTo>
                  <a:lnTo>
                    <a:pt x="300202" y="123431"/>
                  </a:lnTo>
                  <a:lnTo>
                    <a:pt x="301726" y="131051"/>
                  </a:lnTo>
                  <a:lnTo>
                    <a:pt x="301726" y="137147"/>
                  </a:lnTo>
                  <a:lnTo>
                    <a:pt x="303250" y="144767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36417" y="4392726"/>
              <a:ext cx="126161" cy="124625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54373" y="4399013"/>
              <a:ext cx="129197" cy="144056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3865054" y="4321695"/>
              <a:ext cx="303530" cy="304800"/>
            </a:xfrm>
            <a:custGeom>
              <a:avLst/>
              <a:gdLst/>
              <a:ahLst/>
              <a:cxnLst/>
              <a:rect l="l" t="t" r="r" b="b"/>
              <a:pathLst>
                <a:path w="303529" h="304800">
                  <a:moveTo>
                    <a:pt x="303250" y="152387"/>
                  </a:moveTo>
                  <a:lnTo>
                    <a:pt x="303250" y="166103"/>
                  </a:lnTo>
                  <a:lnTo>
                    <a:pt x="300202" y="181343"/>
                  </a:lnTo>
                  <a:lnTo>
                    <a:pt x="298678" y="187439"/>
                  </a:lnTo>
                  <a:lnTo>
                    <a:pt x="297154" y="195059"/>
                  </a:lnTo>
                  <a:lnTo>
                    <a:pt x="295630" y="201155"/>
                  </a:lnTo>
                  <a:lnTo>
                    <a:pt x="292582" y="208775"/>
                  </a:lnTo>
                  <a:lnTo>
                    <a:pt x="289534" y="214871"/>
                  </a:lnTo>
                  <a:lnTo>
                    <a:pt x="286486" y="222491"/>
                  </a:lnTo>
                  <a:lnTo>
                    <a:pt x="283438" y="228587"/>
                  </a:lnTo>
                  <a:lnTo>
                    <a:pt x="278866" y="234683"/>
                  </a:lnTo>
                  <a:lnTo>
                    <a:pt x="275831" y="240779"/>
                  </a:lnTo>
                  <a:lnTo>
                    <a:pt x="271259" y="246875"/>
                  </a:lnTo>
                  <a:lnTo>
                    <a:pt x="266687" y="251447"/>
                  </a:lnTo>
                  <a:lnTo>
                    <a:pt x="262115" y="257543"/>
                  </a:lnTo>
                  <a:lnTo>
                    <a:pt x="256019" y="262115"/>
                  </a:lnTo>
                  <a:lnTo>
                    <a:pt x="251447" y="266687"/>
                  </a:lnTo>
                  <a:lnTo>
                    <a:pt x="239255" y="275831"/>
                  </a:lnTo>
                  <a:lnTo>
                    <a:pt x="234683" y="280403"/>
                  </a:lnTo>
                  <a:lnTo>
                    <a:pt x="227063" y="283438"/>
                  </a:lnTo>
                  <a:lnTo>
                    <a:pt x="220967" y="288010"/>
                  </a:lnTo>
                  <a:lnTo>
                    <a:pt x="214871" y="289534"/>
                  </a:lnTo>
                  <a:lnTo>
                    <a:pt x="207251" y="294106"/>
                  </a:lnTo>
                  <a:lnTo>
                    <a:pt x="201155" y="297154"/>
                  </a:lnTo>
                  <a:lnTo>
                    <a:pt x="195059" y="298678"/>
                  </a:lnTo>
                  <a:lnTo>
                    <a:pt x="187439" y="300202"/>
                  </a:lnTo>
                  <a:lnTo>
                    <a:pt x="179819" y="301726"/>
                  </a:lnTo>
                  <a:lnTo>
                    <a:pt x="172199" y="303250"/>
                  </a:lnTo>
                  <a:lnTo>
                    <a:pt x="166103" y="303250"/>
                  </a:lnTo>
                  <a:lnTo>
                    <a:pt x="158483" y="304774"/>
                  </a:lnTo>
                  <a:lnTo>
                    <a:pt x="144767" y="304774"/>
                  </a:lnTo>
                  <a:lnTo>
                    <a:pt x="137147" y="303250"/>
                  </a:lnTo>
                  <a:lnTo>
                    <a:pt x="129527" y="303250"/>
                  </a:lnTo>
                  <a:lnTo>
                    <a:pt x="121920" y="301726"/>
                  </a:lnTo>
                  <a:lnTo>
                    <a:pt x="115824" y="300202"/>
                  </a:lnTo>
                  <a:lnTo>
                    <a:pt x="108204" y="298678"/>
                  </a:lnTo>
                  <a:lnTo>
                    <a:pt x="102108" y="297154"/>
                  </a:lnTo>
                  <a:lnTo>
                    <a:pt x="94488" y="294106"/>
                  </a:lnTo>
                  <a:lnTo>
                    <a:pt x="88392" y="289534"/>
                  </a:lnTo>
                  <a:lnTo>
                    <a:pt x="82296" y="288010"/>
                  </a:lnTo>
                  <a:lnTo>
                    <a:pt x="76200" y="283438"/>
                  </a:lnTo>
                  <a:lnTo>
                    <a:pt x="70104" y="280403"/>
                  </a:lnTo>
                  <a:lnTo>
                    <a:pt x="62484" y="275831"/>
                  </a:lnTo>
                  <a:lnTo>
                    <a:pt x="57912" y="271259"/>
                  </a:lnTo>
                  <a:lnTo>
                    <a:pt x="51816" y="266687"/>
                  </a:lnTo>
                  <a:lnTo>
                    <a:pt x="47244" y="262115"/>
                  </a:lnTo>
                  <a:lnTo>
                    <a:pt x="41148" y="257543"/>
                  </a:lnTo>
                  <a:lnTo>
                    <a:pt x="36576" y="251447"/>
                  </a:lnTo>
                  <a:lnTo>
                    <a:pt x="32004" y="246875"/>
                  </a:lnTo>
                  <a:lnTo>
                    <a:pt x="27432" y="240779"/>
                  </a:lnTo>
                  <a:lnTo>
                    <a:pt x="24384" y="234683"/>
                  </a:lnTo>
                  <a:lnTo>
                    <a:pt x="19812" y="228587"/>
                  </a:lnTo>
                  <a:lnTo>
                    <a:pt x="16764" y="222491"/>
                  </a:lnTo>
                  <a:lnTo>
                    <a:pt x="13716" y="214871"/>
                  </a:lnTo>
                  <a:lnTo>
                    <a:pt x="10668" y="208775"/>
                  </a:lnTo>
                  <a:lnTo>
                    <a:pt x="7620" y="201155"/>
                  </a:lnTo>
                  <a:lnTo>
                    <a:pt x="6096" y="195059"/>
                  </a:lnTo>
                  <a:lnTo>
                    <a:pt x="3048" y="187439"/>
                  </a:lnTo>
                  <a:lnTo>
                    <a:pt x="3048" y="181343"/>
                  </a:lnTo>
                  <a:lnTo>
                    <a:pt x="0" y="166103"/>
                  </a:lnTo>
                  <a:lnTo>
                    <a:pt x="0" y="138671"/>
                  </a:lnTo>
                  <a:lnTo>
                    <a:pt x="3048" y="123444"/>
                  </a:lnTo>
                  <a:lnTo>
                    <a:pt x="3048" y="115824"/>
                  </a:lnTo>
                  <a:lnTo>
                    <a:pt x="6096" y="109728"/>
                  </a:lnTo>
                  <a:lnTo>
                    <a:pt x="7620" y="102108"/>
                  </a:lnTo>
                  <a:lnTo>
                    <a:pt x="10668" y="96012"/>
                  </a:lnTo>
                  <a:lnTo>
                    <a:pt x="13716" y="88392"/>
                  </a:lnTo>
                  <a:lnTo>
                    <a:pt x="19812" y="76200"/>
                  </a:lnTo>
                  <a:lnTo>
                    <a:pt x="24384" y="70104"/>
                  </a:lnTo>
                  <a:lnTo>
                    <a:pt x="27432" y="64008"/>
                  </a:lnTo>
                  <a:lnTo>
                    <a:pt x="36576" y="51816"/>
                  </a:lnTo>
                  <a:lnTo>
                    <a:pt x="41148" y="47244"/>
                  </a:lnTo>
                  <a:lnTo>
                    <a:pt x="47244" y="42672"/>
                  </a:lnTo>
                  <a:lnTo>
                    <a:pt x="51816" y="36576"/>
                  </a:lnTo>
                  <a:lnTo>
                    <a:pt x="57912" y="32004"/>
                  </a:lnTo>
                  <a:lnTo>
                    <a:pt x="62484" y="27432"/>
                  </a:lnTo>
                  <a:lnTo>
                    <a:pt x="70104" y="24384"/>
                  </a:lnTo>
                  <a:lnTo>
                    <a:pt x="76200" y="19812"/>
                  </a:lnTo>
                  <a:lnTo>
                    <a:pt x="82296" y="16764"/>
                  </a:lnTo>
                  <a:lnTo>
                    <a:pt x="88392" y="13716"/>
                  </a:lnTo>
                  <a:lnTo>
                    <a:pt x="94488" y="10668"/>
                  </a:lnTo>
                  <a:lnTo>
                    <a:pt x="102108" y="9144"/>
                  </a:lnTo>
                  <a:lnTo>
                    <a:pt x="108204" y="6096"/>
                  </a:lnTo>
                  <a:lnTo>
                    <a:pt x="115824" y="4572"/>
                  </a:lnTo>
                  <a:lnTo>
                    <a:pt x="121920" y="3048"/>
                  </a:lnTo>
                  <a:lnTo>
                    <a:pt x="137147" y="0"/>
                  </a:lnTo>
                  <a:lnTo>
                    <a:pt x="166103" y="0"/>
                  </a:lnTo>
                  <a:lnTo>
                    <a:pt x="172199" y="1524"/>
                  </a:lnTo>
                  <a:lnTo>
                    <a:pt x="195059" y="6096"/>
                  </a:lnTo>
                  <a:lnTo>
                    <a:pt x="201155" y="9144"/>
                  </a:lnTo>
                  <a:lnTo>
                    <a:pt x="207251" y="10668"/>
                  </a:lnTo>
                  <a:lnTo>
                    <a:pt x="214871" y="13716"/>
                  </a:lnTo>
                  <a:lnTo>
                    <a:pt x="220967" y="16764"/>
                  </a:lnTo>
                  <a:lnTo>
                    <a:pt x="227063" y="19812"/>
                  </a:lnTo>
                  <a:lnTo>
                    <a:pt x="233159" y="24384"/>
                  </a:lnTo>
                  <a:lnTo>
                    <a:pt x="239255" y="27432"/>
                  </a:lnTo>
                  <a:lnTo>
                    <a:pt x="245351" y="32004"/>
                  </a:lnTo>
                  <a:lnTo>
                    <a:pt x="256019" y="42672"/>
                  </a:lnTo>
                  <a:lnTo>
                    <a:pt x="262115" y="47244"/>
                  </a:lnTo>
                  <a:lnTo>
                    <a:pt x="266687" y="51816"/>
                  </a:lnTo>
                  <a:lnTo>
                    <a:pt x="275831" y="64008"/>
                  </a:lnTo>
                  <a:lnTo>
                    <a:pt x="278866" y="70104"/>
                  </a:lnTo>
                  <a:lnTo>
                    <a:pt x="283438" y="76200"/>
                  </a:lnTo>
                  <a:lnTo>
                    <a:pt x="292582" y="94488"/>
                  </a:lnTo>
                  <a:lnTo>
                    <a:pt x="295630" y="102108"/>
                  </a:lnTo>
                  <a:lnTo>
                    <a:pt x="297154" y="108204"/>
                  </a:lnTo>
                  <a:lnTo>
                    <a:pt x="303250" y="138671"/>
                  </a:lnTo>
                  <a:lnTo>
                    <a:pt x="303250" y="152387"/>
                  </a:lnTo>
                </a:path>
              </a:pathLst>
            </a:custGeom>
            <a:ln w="72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2045042" y="5630199"/>
            <a:ext cx="2519680" cy="4432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dirty="0" sz="900" i="1">
                <a:latin typeface="Arial"/>
                <a:cs typeface="Arial"/>
              </a:rPr>
              <a:t>Ilustración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10.5.1</a:t>
            </a:r>
            <a:r>
              <a:rPr dirty="0" sz="900" spc="28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Placa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características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la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máquina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corriente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continua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excitación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25" i="1">
                <a:latin typeface="Arial"/>
                <a:cs typeface="Arial"/>
              </a:rPr>
              <a:t>en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derivación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de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hps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SystemTechnik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i="1">
                <a:latin typeface="Arial"/>
                <a:cs typeface="Arial"/>
              </a:rPr>
              <a:t>(modelo</a:t>
            </a:r>
            <a:r>
              <a:rPr dirty="0" sz="900" spc="30">
                <a:latin typeface="Times New Roman"/>
                <a:cs typeface="Times New Roman"/>
              </a:rPr>
              <a:t> </a:t>
            </a:r>
            <a:r>
              <a:rPr dirty="0" sz="900" spc="-10" i="1">
                <a:latin typeface="Arial"/>
                <a:cs typeface="Arial"/>
              </a:rPr>
              <a:t>2701)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()</dc:creator>
  <cp:keywords>()</cp:keywords>
  <dc:title>()</dc:title>
  <dcterms:created xsi:type="dcterms:W3CDTF">2022-05-08T07:19:48Z</dcterms:created>
  <dcterms:modified xsi:type="dcterms:W3CDTF">2022-05-08T07:19:48Z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2015-07-06T00:00:00Z</vt:filetime>
  </property>
  <property fmtid="{D5CDD505-2E9C-101B-9397-08002B2CF9AE}" pid="3" name="Creator">
    <vt:lpwstr>()</vt:lpwstr>
  </property>
  <property fmtid="{D5CDD505-2E9C-101B-9397-08002B2CF9AE}" pid="4" name="LastSaved">
    <vt:filetime>2022-05-08T00:00:00Z</vt:filetime>
  </property>
</Properties>
</file>